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418" r:id="rId2"/>
    <p:sldId id="386" r:id="rId3"/>
    <p:sldId id="400" r:id="rId4"/>
    <p:sldId id="434" r:id="rId5"/>
    <p:sldId id="496" r:id="rId6"/>
    <p:sldId id="497" r:id="rId7"/>
    <p:sldId id="498" r:id="rId8"/>
    <p:sldId id="500" r:id="rId9"/>
    <p:sldId id="501" r:id="rId10"/>
    <p:sldId id="512" r:id="rId11"/>
    <p:sldId id="513" r:id="rId12"/>
    <p:sldId id="488" r:id="rId13"/>
    <p:sldId id="442" r:id="rId14"/>
    <p:sldId id="502" r:id="rId15"/>
    <p:sldId id="503" r:id="rId16"/>
    <p:sldId id="515" r:id="rId17"/>
    <p:sldId id="505" r:id="rId18"/>
    <p:sldId id="509" r:id="rId19"/>
    <p:sldId id="439" r:id="rId20"/>
    <p:sldId id="516" r:id="rId21"/>
    <p:sldId id="432" r:id="rId22"/>
    <p:sldId id="511" r:id="rId23"/>
    <p:sldId id="43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00"/>
            <p14:sldId id="434"/>
            <p14:sldId id="496"/>
            <p14:sldId id="497"/>
            <p14:sldId id="498"/>
            <p14:sldId id="500"/>
            <p14:sldId id="501"/>
            <p14:sldId id="512"/>
            <p14:sldId id="513"/>
            <p14:sldId id="488"/>
            <p14:sldId id="442"/>
            <p14:sldId id="502"/>
            <p14:sldId id="503"/>
            <p14:sldId id="515"/>
            <p14:sldId id="505"/>
            <p14:sldId id="509"/>
            <p14:sldId id="439"/>
            <p14:sldId id="516"/>
            <p14:sldId id="432"/>
            <p14:sldId id="511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3CC40-2382-4CDC-8A8F-65DAC71D5629}" v="33" dt="2019-07-21T19:51:57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74" d="100"/>
          <a:sy n="74" d="100"/>
        </p:scale>
        <p:origin x="63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731543C1-2F4D-438E-A597-A7460AB87F75}"/>
    <pc:docChg chg="custSel addSld delSld modSld sldOrd modSection">
      <pc:chgData name="Yaroslav Kuchuk" userId="876ab49e16fcb7e8" providerId="LiveId" clId="{731543C1-2F4D-438E-A597-A7460AB87F75}" dt="2019-07-21T19:52:22.538" v="839" actId="1076"/>
      <pc:docMkLst>
        <pc:docMk/>
      </pc:docMkLst>
      <pc:sldChg chg="modSp">
        <pc:chgData name="Yaroslav Kuchuk" userId="876ab49e16fcb7e8" providerId="LiveId" clId="{731543C1-2F4D-438E-A597-A7460AB87F75}" dt="2019-07-21T18:44:15.261" v="235" actId="20577"/>
        <pc:sldMkLst>
          <pc:docMk/>
          <pc:sldMk cId="3137683245" sldId="400"/>
        </pc:sldMkLst>
        <pc:spChg chg="mod">
          <ac:chgData name="Yaroslav Kuchuk" userId="876ab49e16fcb7e8" providerId="LiveId" clId="{731543C1-2F4D-438E-A597-A7460AB87F75}" dt="2019-07-21T18:44:15.261" v="235" actId="20577"/>
          <ac:spMkLst>
            <pc:docMk/>
            <pc:sldMk cId="3137683245" sldId="400"/>
            <ac:spMk id="17" creationId="{D44BFF99-1D09-49FF-9357-829BB406E568}"/>
          </ac:spMkLst>
        </pc:spChg>
      </pc:sldChg>
      <pc:sldChg chg="del">
        <pc:chgData name="Yaroslav Kuchuk" userId="876ab49e16fcb7e8" providerId="LiveId" clId="{731543C1-2F4D-438E-A597-A7460AB87F75}" dt="2019-07-21T18:44:23.631" v="236" actId="2696"/>
        <pc:sldMkLst>
          <pc:docMk/>
          <pc:sldMk cId="1769199934" sldId="438"/>
        </pc:sldMkLst>
      </pc:sldChg>
      <pc:sldChg chg="ord">
        <pc:chgData name="Yaroslav Kuchuk" userId="876ab49e16fcb7e8" providerId="LiveId" clId="{731543C1-2F4D-438E-A597-A7460AB87F75}" dt="2019-07-21T19:28:40.925" v="467"/>
        <pc:sldMkLst>
          <pc:docMk/>
          <pc:sldMk cId="2189620251" sldId="442"/>
        </pc:sldMkLst>
      </pc:sldChg>
      <pc:sldChg chg="ord">
        <pc:chgData name="Yaroslav Kuchuk" userId="876ab49e16fcb7e8" providerId="LiveId" clId="{731543C1-2F4D-438E-A597-A7460AB87F75}" dt="2019-07-21T19:28:15.146" v="451"/>
        <pc:sldMkLst>
          <pc:docMk/>
          <pc:sldMk cId="806602080" sldId="488"/>
        </pc:sldMkLst>
      </pc:sldChg>
      <pc:sldChg chg="del">
        <pc:chgData name="Yaroslav Kuchuk" userId="876ab49e16fcb7e8" providerId="LiveId" clId="{731543C1-2F4D-438E-A597-A7460AB87F75}" dt="2019-07-21T18:44:31.978" v="237" actId="2696"/>
        <pc:sldMkLst>
          <pc:docMk/>
          <pc:sldMk cId="1904855238" sldId="499"/>
        </pc:sldMkLst>
      </pc:sldChg>
      <pc:sldChg chg="addSp delSp modSp">
        <pc:chgData name="Yaroslav Kuchuk" userId="876ab49e16fcb7e8" providerId="LiveId" clId="{731543C1-2F4D-438E-A597-A7460AB87F75}" dt="2019-07-21T18:47:25.268" v="341" actId="20577"/>
        <pc:sldMkLst>
          <pc:docMk/>
          <pc:sldMk cId="4166790575" sldId="501"/>
        </pc:sldMkLst>
        <pc:spChg chg="del">
          <ac:chgData name="Yaroslav Kuchuk" userId="876ab49e16fcb7e8" providerId="LiveId" clId="{731543C1-2F4D-438E-A597-A7460AB87F75}" dt="2019-07-21T18:45:38.323" v="249" actId="478"/>
          <ac:spMkLst>
            <pc:docMk/>
            <pc:sldMk cId="4166790575" sldId="501"/>
            <ac:spMk id="3" creationId="{3025E804-9141-41C4-B914-00806172B685}"/>
          </ac:spMkLst>
        </pc:spChg>
        <pc:spChg chg="add mod">
          <ac:chgData name="Yaroslav Kuchuk" userId="876ab49e16fcb7e8" providerId="LiveId" clId="{731543C1-2F4D-438E-A597-A7460AB87F75}" dt="2019-07-21T18:47:25.268" v="341" actId="20577"/>
          <ac:spMkLst>
            <pc:docMk/>
            <pc:sldMk cId="4166790575" sldId="501"/>
            <ac:spMk id="5" creationId="{B77E89BF-7BF7-42B7-AF56-40C147ABE126}"/>
          </ac:spMkLst>
        </pc:spChg>
        <pc:spChg chg="mod">
          <ac:chgData name="Yaroslav Kuchuk" userId="876ab49e16fcb7e8" providerId="LiveId" clId="{731543C1-2F4D-438E-A597-A7460AB87F75}" dt="2019-07-21T18:45:33.615" v="248" actId="20577"/>
          <ac:spMkLst>
            <pc:docMk/>
            <pc:sldMk cId="4166790575" sldId="501"/>
            <ac:spMk id="11" creationId="{00000000-0000-0000-0000-000000000000}"/>
          </ac:spMkLst>
        </pc:spChg>
        <pc:picChg chg="add mod">
          <ac:chgData name="Yaroslav Kuchuk" userId="876ab49e16fcb7e8" providerId="LiveId" clId="{731543C1-2F4D-438E-A597-A7460AB87F75}" dt="2019-07-21T18:46:32.471" v="253" actId="14100"/>
          <ac:picMkLst>
            <pc:docMk/>
            <pc:sldMk cId="4166790575" sldId="501"/>
            <ac:picMk id="2" creationId="{AD6BAC0E-2A1F-44AE-ADA6-AE2947FF4E9C}"/>
          </ac:picMkLst>
        </pc:picChg>
        <pc:picChg chg="del">
          <ac:chgData name="Yaroslav Kuchuk" userId="876ab49e16fcb7e8" providerId="LiveId" clId="{731543C1-2F4D-438E-A597-A7460AB87F75}" dt="2019-07-21T18:45:26.716" v="238" actId="478"/>
          <ac:picMkLst>
            <pc:docMk/>
            <pc:sldMk cId="4166790575" sldId="501"/>
            <ac:picMk id="3074" creationId="{8810D2BC-0F37-4603-9299-BB8230410F70}"/>
          </ac:picMkLst>
        </pc:picChg>
      </pc:sldChg>
      <pc:sldChg chg="ord">
        <pc:chgData name="Yaroslav Kuchuk" userId="876ab49e16fcb7e8" providerId="LiveId" clId="{731543C1-2F4D-438E-A597-A7460AB87F75}" dt="2019-07-21T19:28:47.366" v="468"/>
        <pc:sldMkLst>
          <pc:docMk/>
          <pc:sldMk cId="2650405567" sldId="502"/>
        </pc:sldMkLst>
      </pc:sldChg>
      <pc:sldChg chg="ord">
        <pc:chgData name="Yaroslav Kuchuk" userId="876ab49e16fcb7e8" providerId="LiveId" clId="{731543C1-2F4D-438E-A597-A7460AB87F75}" dt="2019-07-21T19:44:28.310" v="690"/>
        <pc:sldMkLst>
          <pc:docMk/>
          <pc:sldMk cId="2408980508" sldId="503"/>
        </pc:sldMkLst>
      </pc:sldChg>
      <pc:sldChg chg="del">
        <pc:chgData name="Yaroslav Kuchuk" userId="876ab49e16fcb7e8" providerId="LiveId" clId="{731543C1-2F4D-438E-A597-A7460AB87F75}" dt="2019-07-21T19:44:34.340" v="691" actId="2696"/>
        <pc:sldMkLst>
          <pc:docMk/>
          <pc:sldMk cId="1075010795" sldId="504"/>
        </pc:sldMkLst>
      </pc:sldChg>
      <pc:sldChg chg="del">
        <pc:chgData name="Yaroslav Kuchuk" userId="876ab49e16fcb7e8" providerId="LiveId" clId="{731543C1-2F4D-438E-A597-A7460AB87F75}" dt="2019-07-21T19:44:35.250" v="692" actId="2696"/>
        <pc:sldMkLst>
          <pc:docMk/>
          <pc:sldMk cId="2880668060" sldId="506"/>
        </pc:sldMkLst>
      </pc:sldChg>
      <pc:sldChg chg="del">
        <pc:chgData name="Yaroslav Kuchuk" userId="876ab49e16fcb7e8" providerId="LiveId" clId="{731543C1-2F4D-438E-A597-A7460AB87F75}" dt="2019-07-21T19:44:36.407" v="693" actId="2696"/>
        <pc:sldMkLst>
          <pc:docMk/>
          <pc:sldMk cId="2765114551" sldId="507"/>
        </pc:sldMkLst>
      </pc:sldChg>
      <pc:sldChg chg="del">
        <pc:chgData name="Yaroslav Kuchuk" userId="876ab49e16fcb7e8" providerId="LiveId" clId="{731543C1-2F4D-438E-A597-A7460AB87F75}" dt="2019-07-21T19:44:44.569" v="694" actId="2696"/>
        <pc:sldMkLst>
          <pc:docMk/>
          <pc:sldMk cId="3736358805" sldId="508"/>
        </pc:sldMkLst>
      </pc:sldChg>
      <pc:sldChg chg="addSp modSp">
        <pc:chgData name="Yaroslav Kuchuk" userId="876ab49e16fcb7e8" providerId="LiveId" clId="{731543C1-2F4D-438E-A597-A7460AB87F75}" dt="2019-07-21T19:51:42.533" v="805" actId="20577"/>
        <pc:sldMkLst>
          <pc:docMk/>
          <pc:sldMk cId="1426084860" sldId="509"/>
        </pc:sldMkLst>
        <pc:spChg chg="add mod">
          <ac:chgData name="Yaroslav Kuchuk" userId="876ab49e16fcb7e8" providerId="LiveId" clId="{731543C1-2F4D-438E-A597-A7460AB87F75}" dt="2019-07-21T19:51:42.533" v="805" actId="20577"/>
          <ac:spMkLst>
            <pc:docMk/>
            <pc:sldMk cId="1426084860" sldId="509"/>
            <ac:spMk id="2" creationId="{9743BDBB-88D0-45DC-988F-52658F986675}"/>
          </ac:spMkLst>
        </pc:spChg>
        <pc:spChg chg="mod">
          <ac:chgData name="Yaroslav Kuchuk" userId="876ab49e16fcb7e8" providerId="LiveId" clId="{731543C1-2F4D-438E-A597-A7460AB87F75}" dt="2019-07-21T19:51:04.788" v="727" actId="20577"/>
          <ac:spMkLst>
            <pc:docMk/>
            <pc:sldMk cId="1426084860" sldId="509"/>
            <ac:spMk id="11" creationId="{00000000-0000-0000-0000-000000000000}"/>
          </ac:spMkLst>
        </pc:spChg>
        <pc:picChg chg="mod">
          <ac:chgData name="Yaroslav Kuchuk" userId="876ab49e16fcb7e8" providerId="LiveId" clId="{731543C1-2F4D-438E-A597-A7460AB87F75}" dt="2019-07-21T19:51:08.448" v="728" actId="1076"/>
          <ac:picMkLst>
            <pc:docMk/>
            <pc:sldMk cId="1426084860" sldId="509"/>
            <ac:picMk id="3" creationId="{E6D1F80A-A528-452E-B0D3-BAC5A5F1A524}"/>
          </ac:picMkLst>
        </pc:picChg>
      </pc:sldChg>
      <pc:sldChg chg="addSp delSp modSp add">
        <pc:chgData name="Yaroslav Kuchuk" userId="876ab49e16fcb7e8" providerId="LiveId" clId="{731543C1-2F4D-438E-A597-A7460AB87F75}" dt="2019-07-21T19:11:19.261" v="405" actId="5793"/>
        <pc:sldMkLst>
          <pc:docMk/>
          <pc:sldMk cId="3095394156" sldId="512"/>
        </pc:sldMkLst>
        <pc:spChg chg="mod">
          <ac:chgData name="Yaroslav Kuchuk" userId="876ab49e16fcb7e8" providerId="LiveId" clId="{731543C1-2F4D-438E-A597-A7460AB87F75}" dt="2019-07-21T19:11:19.261" v="405" actId="5793"/>
          <ac:spMkLst>
            <pc:docMk/>
            <pc:sldMk cId="3095394156" sldId="512"/>
            <ac:spMk id="5" creationId="{B77E89BF-7BF7-42B7-AF56-40C147ABE126}"/>
          </ac:spMkLst>
        </pc:spChg>
        <pc:picChg chg="del">
          <ac:chgData name="Yaroslav Kuchuk" userId="876ab49e16fcb7e8" providerId="LiveId" clId="{731543C1-2F4D-438E-A597-A7460AB87F75}" dt="2019-07-21T18:48:26.320" v="343" actId="478"/>
          <ac:picMkLst>
            <pc:docMk/>
            <pc:sldMk cId="3095394156" sldId="512"/>
            <ac:picMk id="2" creationId="{AD6BAC0E-2A1F-44AE-ADA6-AE2947FF4E9C}"/>
          </ac:picMkLst>
        </pc:picChg>
        <pc:picChg chg="add mod">
          <ac:chgData name="Yaroslav Kuchuk" userId="876ab49e16fcb7e8" providerId="LiveId" clId="{731543C1-2F4D-438E-A597-A7460AB87F75}" dt="2019-07-21T18:48:32.019" v="346" actId="14100"/>
          <ac:picMkLst>
            <pc:docMk/>
            <pc:sldMk cId="3095394156" sldId="512"/>
            <ac:picMk id="1026" creationId="{0A3AA64E-EF35-4F17-AD56-6146DAFB0427}"/>
          </ac:picMkLst>
        </pc:picChg>
      </pc:sldChg>
      <pc:sldChg chg="addSp delSp modSp add">
        <pc:chgData name="Yaroslav Kuchuk" userId="876ab49e16fcb7e8" providerId="LiveId" clId="{731543C1-2F4D-438E-A597-A7460AB87F75}" dt="2019-07-21T19:19:37.306" v="450" actId="1076"/>
        <pc:sldMkLst>
          <pc:docMk/>
          <pc:sldMk cId="3911894832" sldId="513"/>
        </pc:sldMkLst>
        <pc:spChg chg="del mod">
          <ac:chgData name="Yaroslav Kuchuk" userId="876ab49e16fcb7e8" providerId="LiveId" clId="{731543C1-2F4D-438E-A597-A7460AB87F75}" dt="2019-07-21T19:19:22.603" v="447" actId="478"/>
          <ac:spMkLst>
            <pc:docMk/>
            <pc:sldMk cId="3911894832" sldId="513"/>
            <ac:spMk id="5" creationId="{B77E89BF-7BF7-42B7-AF56-40C147ABE126}"/>
          </ac:spMkLst>
        </pc:spChg>
        <pc:spChg chg="mod">
          <ac:chgData name="Yaroslav Kuchuk" userId="876ab49e16fcb7e8" providerId="LiveId" clId="{731543C1-2F4D-438E-A597-A7460AB87F75}" dt="2019-07-21T19:15:48.642" v="416" actId="20577"/>
          <ac:spMkLst>
            <pc:docMk/>
            <pc:sldMk cId="3911894832" sldId="513"/>
            <ac:spMk id="11" creationId="{00000000-0000-0000-0000-000000000000}"/>
          </ac:spMkLst>
        </pc:spChg>
        <pc:picChg chg="add mod">
          <ac:chgData name="Yaroslav Kuchuk" userId="876ab49e16fcb7e8" providerId="LiveId" clId="{731543C1-2F4D-438E-A597-A7460AB87F75}" dt="2019-07-21T19:19:37.306" v="450" actId="1076"/>
          <ac:picMkLst>
            <pc:docMk/>
            <pc:sldMk cId="3911894832" sldId="513"/>
            <ac:picMk id="15" creationId="{47C498B9-2E33-404A-BF63-50F749262AEF}"/>
          </ac:picMkLst>
        </pc:picChg>
        <pc:picChg chg="del">
          <ac:chgData name="Yaroslav Kuchuk" userId="876ab49e16fcb7e8" providerId="LiveId" clId="{731543C1-2F4D-438E-A597-A7460AB87F75}" dt="2019-07-21T19:15:51.276" v="417" actId="478"/>
          <ac:picMkLst>
            <pc:docMk/>
            <pc:sldMk cId="3911894832" sldId="513"/>
            <ac:picMk id="1026" creationId="{0A3AA64E-EF35-4F17-AD56-6146DAFB0427}"/>
          </ac:picMkLst>
        </pc:picChg>
        <pc:picChg chg="add mod">
          <ac:chgData name="Yaroslav Kuchuk" userId="876ab49e16fcb7e8" providerId="LiveId" clId="{731543C1-2F4D-438E-A597-A7460AB87F75}" dt="2019-07-21T19:16:01.133" v="419" actId="1076"/>
          <ac:picMkLst>
            <pc:docMk/>
            <pc:sldMk cId="3911894832" sldId="513"/>
            <ac:picMk id="2050" creationId="{F867227E-0DE4-49ED-A50A-264A5DF09B40}"/>
          </ac:picMkLst>
        </pc:picChg>
      </pc:sldChg>
      <pc:sldChg chg="addSp delSp modSp add del">
        <pc:chgData name="Yaroslav Kuchuk" userId="876ab49e16fcb7e8" providerId="LiveId" clId="{731543C1-2F4D-438E-A597-A7460AB87F75}" dt="2019-07-21T19:44:13.850" v="688" actId="2696"/>
        <pc:sldMkLst>
          <pc:docMk/>
          <pc:sldMk cId="3544415059" sldId="514"/>
        </pc:sldMkLst>
        <pc:spChg chg="del">
          <ac:chgData name="Yaroslav Kuchuk" userId="876ab49e16fcb7e8" providerId="LiveId" clId="{731543C1-2F4D-438E-A597-A7460AB87F75}" dt="2019-07-21T19:17:30.070" v="446" actId="478"/>
          <ac:spMkLst>
            <pc:docMk/>
            <pc:sldMk cId="3544415059" sldId="514"/>
            <ac:spMk id="5" creationId="{B77E89BF-7BF7-42B7-AF56-40C147ABE126}"/>
          </ac:spMkLst>
        </pc:spChg>
        <pc:spChg chg="mod">
          <ac:chgData name="Yaroslav Kuchuk" userId="876ab49e16fcb7e8" providerId="LiveId" clId="{731543C1-2F4D-438E-A597-A7460AB87F75}" dt="2019-07-21T19:28:32.473" v="466" actId="20577"/>
          <ac:spMkLst>
            <pc:docMk/>
            <pc:sldMk cId="3544415059" sldId="514"/>
            <ac:spMk id="11" creationId="{00000000-0000-0000-0000-000000000000}"/>
          </ac:spMkLst>
        </pc:spChg>
        <pc:picChg chg="del">
          <ac:chgData name="Yaroslav Kuchuk" userId="876ab49e16fcb7e8" providerId="LiveId" clId="{731543C1-2F4D-438E-A597-A7460AB87F75}" dt="2019-07-21T19:17:09.663" v="423" actId="478"/>
          <ac:picMkLst>
            <pc:docMk/>
            <pc:sldMk cId="3544415059" sldId="514"/>
            <ac:picMk id="2050" creationId="{F867227E-0DE4-49ED-A50A-264A5DF09B40}"/>
          </ac:picMkLst>
        </pc:picChg>
        <pc:picChg chg="add del mod">
          <ac:chgData name="Yaroslav Kuchuk" userId="876ab49e16fcb7e8" providerId="LiveId" clId="{731543C1-2F4D-438E-A597-A7460AB87F75}" dt="2019-07-21T19:19:28.325" v="448"/>
          <ac:picMkLst>
            <pc:docMk/>
            <pc:sldMk cId="3544415059" sldId="514"/>
            <ac:picMk id="3074" creationId="{5930BA75-0967-4490-8FC6-B9F446504F38}"/>
          </ac:picMkLst>
        </pc:picChg>
      </pc:sldChg>
      <pc:sldChg chg="addSp delSp modSp add ord">
        <pc:chgData name="Yaroslav Kuchuk" userId="876ab49e16fcb7e8" providerId="LiveId" clId="{731543C1-2F4D-438E-A597-A7460AB87F75}" dt="2019-07-21T19:44:03.740" v="687" actId="20577"/>
        <pc:sldMkLst>
          <pc:docMk/>
          <pc:sldMk cId="2720184092" sldId="515"/>
        </pc:sldMkLst>
        <pc:spChg chg="add mod">
          <ac:chgData name="Yaroslav Kuchuk" userId="876ab49e16fcb7e8" providerId="LiveId" clId="{731543C1-2F4D-438E-A597-A7460AB87F75}" dt="2019-07-21T19:42:03.175" v="507" actId="20577"/>
          <ac:spMkLst>
            <pc:docMk/>
            <pc:sldMk cId="2720184092" sldId="515"/>
            <ac:spMk id="2" creationId="{460DB8EF-40A0-4329-891F-21A460EA7541}"/>
          </ac:spMkLst>
        </pc:spChg>
        <pc:spChg chg="del mod">
          <ac:chgData name="Yaroslav Kuchuk" userId="876ab49e16fcb7e8" providerId="LiveId" clId="{731543C1-2F4D-438E-A597-A7460AB87F75}" dt="2019-07-21T19:42:16.215" v="515" actId="478"/>
          <ac:spMkLst>
            <pc:docMk/>
            <pc:sldMk cId="2720184092" sldId="515"/>
            <ac:spMk id="4" creationId="{FA832C42-EB41-4C6F-A9A2-B83B2C73A322}"/>
          </ac:spMkLst>
        </pc:spChg>
        <pc:spChg chg="add mod">
          <ac:chgData name="Yaroslav Kuchuk" userId="876ab49e16fcb7e8" providerId="LiveId" clId="{731543C1-2F4D-438E-A597-A7460AB87F75}" dt="2019-07-21T19:44:03.740" v="687" actId="20577"/>
          <ac:spMkLst>
            <pc:docMk/>
            <pc:sldMk cId="2720184092" sldId="515"/>
            <ac:spMk id="5" creationId="{3ACF1796-F377-4088-8878-4861318C1DFE}"/>
          </ac:spMkLst>
        </pc:spChg>
        <pc:spChg chg="mod">
          <ac:chgData name="Yaroslav Kuchuk" userId="876ab49e16fcb7e8" providerId="LiveId" clId="{731543C1-2F4D-438E-A597-A7460AB87F75}" dt="2019-07-21T19:29:13.532" v="490" actId="20577"/>
          <ac:spMkLst>
            <pc:docMk/>
            <pc:sldMk cId="2720184092" sldId="515"/>
            <ac:spMk id="11" creationId="{00000000-0000-0000-0000-000000000000}"/>
          </ac:spMkLst>
        </pc:spChg>
        <pc:picChg chg="mod">
          <ac:chgData name="Yaroslav Kuchuk" userId="876ab49e16fcb7e8" providerId="LiveId" clId="{731543C1-2F4D-438E-A597-A7460AB87F75}" dt="2019-07-21T19:41:43.135" v="491" actId="1076"/>
          <ac:picMkLst>
            <pc:docMk/>
            <pc:sldMk cId="2720184092" sldId="515"/>
            <ac:picMk id="3" creationId="{E6D1F80A-A528-452E-B0D3-BAC5A5F1A524}"/>
          </ac:picMkLst>
        </pc:picChg>
      </pc:sldChg>
      <pc:sldChg chg="delSp modSp add ord">
        <pc:chgData name="Yaroslav Kuchuk" userId="876ab49e16fcb7e8" providerId="LiveId" clId="{731543C1-2F4D-438E-A597-A7460AB87F75}" dt="2019-07-21T19:52:22.538" v="839" actId="1076"/>
        <pc:sldMkLst>
          <pc:docMk/>
          <pc:sldMk cId="1250310763" sldId="516"/>
        </pc:sldMkLst>
        <pc:spChg chg="del">
          <ac:chgData name="Yaroslav Kuchuk" userId="876ab49e16fcb7e8" providerId="LiveId" clId="{731543C1-2F4D-438E-A597-A7460AB87F75}" dt="2019-07-21T19:52:17.454" v="838" actId="478"/>
          <ac:spMkLst>
            <pc:docMk/>
            <pc:sldMk cId="1250310763" sldId="516"/>
            <ac:spMk id="2" creationId="{9743BDBB-88D0-45DC-988F-52658F986675}"/>
          </ac:spMkLst>
        </pc:spChg>
        <pc:spChg chg="mod">
          <ac:chgData name="Yaroslav Kuchuk" userId="876ab49e16fcb7e8" providerId="LiveId" clId="{731543C1-2F4D-438E-A597-A7460AB87F75}" dt="2019-07-21T19:52:10.393" v="837" actId="20577"/>
          <ac:spMkLst>
            <pc:docMk/>
            <pc:sldMk cId="1250310763" sldId="516"/>
            <ac:spMk id="11" creationId="{00000000-0000-0000-0000-000000000000}"/>
          </ac:spMkLst>
        </pc:spChg>
        <pc:picChg chg="mod">
          <ac:chgData name="Yaroslav Kuchuk" userId="876ab49e16fcb7e8" providerId="LiveId" clId="{731543C1-2F4D-438E-A597-A7460AB87F75}" dt="2019-07-21T19:52:22.538" v="839" actId="1076"/>
          <ac:picMkLst>
            <pc:docMk/>
            <pc:sldMk cId="1250310763" sldId="516"/>
            <ac:picMk id="3" creationId="{E6D1F80A-A528-452E-B0D3-BAC5A5F1A5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6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26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9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36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12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5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0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1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11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2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89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30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3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88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8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3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06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8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22.07.2019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itvdn.com/ru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97234" y="2059404"/>
            <a:ext cx="957553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ASP.NET Core</a:t>
            </a:r>
            <a:r>
              <a:rPr lang="ru-RU" sz="6000" b="1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6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ru-RU" sz="6000" dirty="0">
              <a:solidFill>
                <a:srgbClr val="D1501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44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Лучшие архитектурные практики</a:t>
            </a:r>
            <a:r>
              <a:rPr lang="ru-RU" sz="4400" dirty="0" smtClean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4400" dirty="0" smtClean="0">
              <a:solidFill>
                <a:srgbClr val="D1501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solidFill>
                <a:srgbClr val="D1501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Часть 2.</a:t>
            </a:r>
            <a:endParaRPr lang="en-US" sz="2400" b="1" dirty="0">
              <a:solidFill>
                <a:srgbClr val="D1501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050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Middleware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7E89BF-7BF7-42B7-AF56-40C147ABE126}"/>
              </a:ext>
            </a:extLst>
          </p:cNvPr>
          <p:cNvSpPr txBox="1"/>
          <p:nvPr/>
        </p:nvSpPr>
        <p:spPr>
          <a:xfrm>
            <a:off x="7802579" y="2887443"/>
            <a:ext cx="3874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Набор «кирпичиков», из которых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мы собираем приложение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ÐÐ°ÑÑÐ¸Ð½ÐºÐ¸ Ð¿Ð¾ Ð·Ð°Ð¿ÑÐ¾ÑÑ .NET Core Middleware">
            <a:extLst>
              <a:ext uri="{FF2B5EF4-FFF2-40B4-BE49-F238E27FC236}">
                <a16:creationId xmlns:a16="http://schemas.microsoft.com/office/drawing/2014/main" xmlns="" id="{0A3AA64E-EF35-4F17-AD56-6146DAFB0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5" y="2396044"/>
            <a:ext cx="7366174" cy="22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9415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050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Filters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Middleware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ÐÐ°ÑÑÐ¸Ð½ÐºÐ¸ Ð¿Ð¾ Ð·Ð°Ð¿ÑÐ¾ÑÑ Middleware Factory .NET Core">
            <a:extLst>
              <a:ext uri="{FF2B5EF4-FFF2-40B4-BE49-F238E27FC236}">
                <a16:creationId xmlns:a16="http://schemas.microsoft.com/office/drawing/2014/main" xmlns="" id="{F867227E-0DE4-49ED-A50A-264A5DF0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6" y="833437"/>
            <a:ext cx="38100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ÐÐ°Ð¿ÑÐ¾Ñ Ð¾Ð±ÑÐ°Ð±Ð°ÑÑÐ²Ð°ÐµÑÑÑ Ð¿Ð¾ÑÑÐµÐ´ÑÑÐ²Ð¾Ð¼ ÑÐ¸Ð»ÑÑÑÐ¾Ð² Ð°Ð²ÑÐ¾ÑÐ¸Ð·Ð°ÑÐ¸Ð¸, ÑÐ¸Ð»ÑÑÑÐ¾Ð² ÑÐµÑÑÑÑÐ¾Ð², Ð¿ÑÐ¸Ð²ÑÐ·ÐºÐ¸ Ð¼Ð¾Ð´ÐµÐ»Ð¸, ÑÐ¸Ð»ÑÑÑÐ¾Ð² Ð´ÐµÐ¹ÑÑÐ²Ð¸Ð¹, Ð²ÑÐ¿Ð¾Ð»Ð½ÐµÐ½Ð¸Ñ Ð´ÐµÐ¹ÑÑÐ²Ð¸Ñ Ð¸ Ð¿ÑÐµÐ¾Ð±ÑÐ°Ð·Ð¾Ð²Ð°Ð½Ð¸Ñ ÑÐµÐ·ÑÐ»ÑÑÐ°ÑÐ° Ð´ÐµÐ¹ÑÑÐ²Ð¸Ñ, ÑÐ¸Ð»ÑÑÑÐ¾Ð² Ð¸ÑÐºÐ»ÑÑÐµÐ½Ð¸Ð¹, ÑÐ¸Ð»ÑÑÑÐ¾Ð² ÑÐµÐ·ÑÐ»ÑÑÐ°ÑÐ¾Ð² Ð¸ Ð²ÑÐ¿Ð¾Ð»Ð½ÐµÐ½Ð¸Ñ ÑÐµÐ·ÑÐ»ÑÑÐ°ÑÐ¾Ð².">
            <a:extLst>
              <a:ext uri="{FF2B5EF4-FFF2-40B4-BE49-F238E27FC236}">
                <a16:creationId xmlns:a16="http://schemas.microsoft.com/office/drawing/2014/main" xmlns="" id="{47C498B9-2E33-404A-BF63-50F74926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924087"/>
            <a:ext cx="2108752" cy="53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9483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D1F80A-A528-452E-B0D3-BAC5A5F1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1450928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0208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7795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Dependency Injection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38800" y="1943100"/>
            <a:ext cx="6096000" cy="3924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роцесс предоставления внешней зависимости программному компоненту. Является специфичной формой </a:t>
            </a:r>
            <a:r>
              <a:rPr lang="ru-RU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«инверсии управления» (IoC)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когда она применяется к управлению зависимостями. В полном соответствии с принципом единственной ответственности объект отдаёт заботу о построении требуемых ему зависимостей внешнему, специально предназначенному для этого общему механизму.</a:t>
            </a:r>
            <a:endParaRPr lang="aa-E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https://i1.wp.com/www.ada-nedu.com/wp-content/uploads/2017/09/1-PAjIWy9RLIAMhBcsfJQK0w@2x.jpeg?resize=980%2C640">
            <a:extLst>
              <a:ext uri="{FF2B5EF4-FFF2-40B4-BE49-F238E27FC236}">
                <a16:creationId xmlns:a16="http://schemas.microsoft.com/office/drawing/2014/main" xmlns="" id="{BE7C29A2-F939-47F3-A39C-068B8AF7C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0" y="1943100"/>
            <a:ext cx="525065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62025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Dependency Injection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Core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10400" y="1667478"/>
            <a:ext cx="5105400" cy="4131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Имеет встроенный контейнер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IServiceProvider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Выс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коуровневы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endParaRPr lang="aa-E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Зависимость от окружения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ÐÐ°ÑÑÐ¸Ð½ÐºÐ¸ Ð¿Ð¾ Ð·Ð°Ð¿ÑÐ¾ÑÑ .net core dependency injection best practices">
            <a:extLst>
              <a:ext uri="{FF2B5EF4-FFF2-40B4-BE49-F238E27FC236}">
                <a16:creationId xmlns:a16="http://schemas.microsoft.com/office/drawing/2014/main" xmlns="" id="{1A20A19A-3334-4C50-9E69-1D0F2AF2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67479"/>
            <a:ext cx="5906616" cy="295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0556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931369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Dependency Injection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Core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1600200"/>
            <a:ext cx="10896600" cy="4632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 </a:t>
            </a:r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Property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ServiceLocator</a:t>
            </a:r>
            <a:endParaRPr lang="aa-ET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endParaRPr lang="aa-E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Transient 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щ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и.</a:t>
            </a:r>
            <a:endParaRPr lang="aa-E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Scoped 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и,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ы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й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т.</a:t>
            </a:r>
            <a:endParaRPr lang="aa-E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Singleton 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ы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я,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ь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ь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aa-E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aa-E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aa-E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Используйте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Transient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как можно чаще.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Э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 гарантия правильного инстанцирования и короткого жизненного цикла.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Scoped 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может в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ы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ь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коупами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aa-E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 использовании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Singleton 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нужно быть аккуратным с многопоточностью и потенциальными утечками памяти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aa-ET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aa-ET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 ДОБАВЛЯЙТЕ ЗАВИСИМОСТЬ ОТ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Singleton </a:t>
            </a:r>
            <a:r>
              <a:rPr lang="aa-ET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Transient </a:t>
            </a:r>
            <a:r>
              <a:rPr lang="aa-ET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ИЛИ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Scoped.</a:t>
            </a:r>
            <a:r>
              <a:rPr lang="aa-ET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Transient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становится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Singleton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 таком случае, но </a:t>
            </a:r>
            <a:r>
              <a:rPr lang="uk-UA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могут 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ыть ошибки проектирования.</a:t>
            </a:r>
            <a:endParaRPr lang="aa-ET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8050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Autofac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.NET Core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D1F80A-A528-452E-B0D3-BAC5A5F1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6" y="1676400"/>
            <a:ext cx="4362450" cy="436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0DB8EF-40A0-4329-891F-21A460EA7541}"/>
              </a:ext>
            </a:extLst>
          </p:cNvPr>
          <p:cNvSpPr txBox="1"/>
          <p:nvPr/>
        </p:nvSpPr>
        <p:spPr>
          <a:xfrm>
            <a:off x="6477000" y="2129864"/>
            <a:ext cx="9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Зачем?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CF1796-F377-4088-8878-4861318C1DFE}"/>
              </a:ext>
            </a:extLst>
          </p:cNvPr>
          <p:cNvSpPr txBox="1"/>
          <p:nvPr/>
        </p:nvSpPr>
        <p:spPr>
          <a:xfrm>
            <a:off x="6248400" y="3257460"/>
            <a:ext cx="5099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Неудобно отслеживать ошибки конфигурации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Низкая масштабируемость (интерцепторы)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Отсутствие условных зависимостей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Работа с «открытыми»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272018409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Entity Framework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Core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ÐÐ°ÑÑÐ¸Ð½ÐºÐ¸ Ð¿Ð¾ Ð·Ð°Ð¿ÑÐ¾ÑÑ ASP.NET core entity framework">
            <a:extLst>
              <a:ext uri="{FF2B5EF4-FFF2-40B4-BE49-F238E27FC236}">
                <a16:creationId xmlns:a16="http://schemas.microsoft.com/office/drawing/2014/main" xmlns="" id="{F9E58906-5A24-4DD1-A22B-7633035E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65973"/>
            <a:ext cx="73914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39600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Настраиваем наш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Persistence layer</a:t>
            </a:r>
            <a:endParaRPr lang="en-US" sz="28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D1F80A-A528-452E-B0D3-BAC5A5F1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76400"/>
            <a:ext cx="4362450" cy="436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43BDBB-88D0-45DC-988F-52658F986675}"/>
              </a:ext>
            </a:extLst>
          </p:cNvPr>
          <p:cNvSpPr txBox="1"/>
          <p:nvPr/>
        </p:nvSpPr>
        <p:spPr>
          <a:xfrm>
            <a:off x="5410200" y="2057400"/>
            <a:ext cx="4392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Как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дела у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Repository &amp; Unit of Work?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Логическое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удаление из контекста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8486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0" name="Picture 2" descr="ÐÐ°ÑÑÐ¸Ð½ÐºÐ¸ Ð¿Ð¾ Ð·Ð°Ð¿ÑÐ¾ÑÑ ASP.NET core external authentication">
            <a:extLst>
              <a:ext uri="{FF2B5EF4-FFF2-40B4-BE49-F238E27FC236}">
                <a16:creationId xmlns:a16="http://schemas.microsoft.com/office/drawing/2014/main" xmlns="" id="{20C6544D-E738-4B25-9402-48AF4A912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41" y="1545431"/>
            <a:ext cx="6263632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24EBCE-1A0B-441E-8CEF-09086C88C7A8}"/>
              </a:ext>
            </a:extLst>
          </p:cNvPr>
          <p:cNvSpPr txBox="1"/>
          <p:nvPr/>
        </p:nvSpPr>
        <p:spPr>
          <a:xfrm>
            <a:off x="6858000" y="1676400"/>
            <a:ext cx="4960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у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ентификационная инфо на клиентское приложение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 серверное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Перенаправл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я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ем пользователя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а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у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ю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щ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е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Если пользователь подтверждает – переходим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 н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а внешний провайдер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Получаем токен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Отдаем токен бр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узеру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0D69C-C68F-4BF7-BF34-8CA25F0E3BE2}"/>
              </a:ext>
            </a:extLst>
          </p:cNvPr>
          <p:cNvSpPr txBox="1"/>
          <p:nvPr/>
        </p:nvSpPr>
        <p:spPr>
          <a:xfrm>
            <a:off x="6858000" y="5007425"/>
            <a:ext cx="365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Middleware 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решит большую часть </a:t>
            </a:r>
          </a:p>
          <a:p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инфраструктурных задач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5874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1143000" y="5268377"/>
            <a:ext cx="274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Ярослав Кучук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Автор 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вебинара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9DA6E21-25E5-42D8-8301-8542EAB49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95" y="1642080"/>
            <a:ext cx="3749364" cy="350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6522781-8DE3-461C-A36B-0CB6648D0DD8}"/>
              </a:ext>
            </a:extLst>
          </p:cNvPr>
          <p:cNvSpPr txBox="1"/>
          <p:nvPr/>
        </p:nvSpPr>
        <p:spPr>
          <a:xfrm>
            <a:off x="5652544" y="1635204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Senior .NET Developer at </a:t>
            </a:r>
            <a:r>
              <a:rPr lang="en-US" dirty="0" err="1"/>
              <a:t>Valtech</a:t>
            </a:r>
            <a:r>
              <a:rPr lang="aa-ET" dirty="0"/>
              <a:t>_</a:t>
            </a:r>
            <a:r>
              <a:rPr lang="en-US" dirty="0"/>
              <a:t>.</a:t>
            </a:r>
          </a:p>
          <a:p>
            <a:r>
              <a:rPr lang="en-US" dirty="0"/>
              <a:t>Backend is my passion!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44" y="3992537"/>
            <a:ext cx="4215633" cy="132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Аутентифицируемся</a:t>
            </a:r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через 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</a:t>
            </a:r>
            <a:endParaRPr lang="en-US" sz="28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D1F80A-A528-452E-B0D3-BAC5A5F1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993" y="1676400"/>
            <a:ext cx="43624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1076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6763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3200400" y="4917042"/>
            <a:ext cx="7966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На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вы</a:t>
            </a:r>
            <a:r>
              <a:rPr kumimoji="0" lang="ru-RU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найдете более 50 видео курсов для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NET </a:t>
            </a:r>
            <a:r>
              <a:rPr kumimoji="0" lang="ru-RU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разработчиков. Заходите на сайт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r>
              <a:rPr kumimoji="0" lang="ru-RU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и смотрите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наши видео уроки </a:t>
            </a:r>
            <a:r>
              <a:rPr kumimoji="0" lang="ru-RU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прямо сейчас!</a:t>
            </a:r>
          </a:p>
          <a:p>
            <a:pPr lvl="0" algn="just">
              <a:defRPr/>
            </a:pPr>
            <a:r>
              <a:rPr lang="ru-RU" baseline="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Используйте промо-код 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FPID3DC</a:t>
            </a:r>
            <a:r>
              <a:rPr lang="en-US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baseline="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 получите </a:t>
            </a:r>
            <a:r>
              <a:rPr lang="ru-RU" b="1" baseline="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скидку </a:t>
            </a:r>
            <a:r>
              <a:rPr lang="en-US" b="1" baseline="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25</a:t>
            </a:r>
            <a:r>
              <a:rPr lang="ru-RU" b="1" baseline="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  <a:r>
              <a:rPr lang="ru-RU" baseline="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на любой тип подписки</a:t>
            </a:r>
            <a:r>
              <a:rPr lang="en-US" baseline="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r>
              <a:rPr lang="ru-RU" baseline="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baseline="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ru-RU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Промо-код действителен до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31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ru-RU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июля 2019 года.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64944"/>
            <a:ext cx="10099738" cy="3659456"/>
          </a:xfrm>
          <a:prstGeom prst="rect">
            <a:avLst/>
          </a:prstGeom>
        </p:spPr>
      </p:pic>
      <p:pic>
        <p:nvPicPr>
          <p:cNvPr id="45" name="Picture 2" descr="http://s.developers.org.ua/img/events/ITVDNColorBlackText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04" y="4900492"/>
            <a:ext cx="174159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67217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FF174DCF-AE7D-46C9-8401-FEC61CA96217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xmlns="" id="{D44BFF99-1D09-49FF-9357-829BB406E568}"/>
              </a:ext>
            </a:extLst>
          </p:cNvPr>
          <p:cNvSpPr/>
          <p:nvPr/>
        </p:nvSpPr>
        <p:spPr>
          <a:xfrm>
            <a:off x="2057968" y="1981199"/>
            <a:ext cx="8076063" cy="3593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Обзор ключевых моментов прошлого вебинара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Создаем небольшое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.NET Core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приложение,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API + MVC Client</a:t>
            </a: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Создаем бизнес-логику, уровень сервисов.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Меняем контейнер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DI</a:t>
            </a: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Тюнинг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Entity Framework</a:t>
            </a: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Внешняя аутентификация (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Google, Facebook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)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Core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614982"/>
            <a:ext cx="7010399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</a:t>
            </a:r>
            <a:r>
              <a:rPr lang="ru-RU" b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ru-RU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1.0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была официально выпущена 27 июня 2016 года.</a:t>
            </a:r>
          </a:p>
          <a:p>
            <a:pPr algn="just"/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Core 2.0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была выпущена 14 августа 2017.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aa-ET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Почему </a:t>
            </a:r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Core?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Производительность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Кросс-п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атформенность и нативная поддержка конте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й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Нативность для микросервисной архитектуры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aa-ET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Встроенные шаблоны для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</a:t>
            </a:r>
          </a:p>
          <a:p>
            <a:pPr algn="just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Когда </a:t>
            </a:r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.NET Core?</a:t>
            </a:r>
          </a:p>
          <a:p>
            <a:pPr algn="just"/>
            <a:endParaRPr lang="en-US" b="1" u="sng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Кросс-платформенное приложение</a:t>
            </a:r>
          </a:p>
          <a:p>
            <a:pPr marL="342900" indent="-3429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Работа с контейнерами</a:t>
            </a:r>
          </a:p>
          <a:p>
            <a:pPr marL="342900" indent="-342900" algn="just">
              <a:buAutoNum type="arabicParenR"/>
            </a:pPr>
            <a:r>
              <a:rPr lang="ru-RU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Микросервисы</a:t>
            </a:r>
            <a:endParaRPr lang="ru-RU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just">
              <a:buAutoNum type="arabicParenR"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Требования высокой производительности и масштабируемости</a:t>
            </a:r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ED4163F1-A9C3-4C6F-B523-1ED91D5DF8F0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ÐÐ°ÑÑÐ¸Ð½ÐºÐ¸ Ð¿Ð¾ Ð·Ð°Ð¿ÑÐ¾ÑÑ .NET Core">
            <a:extLst>
              <a:ext uri="{FF2B5EF4-FFF2-40B4-BE49-F238E27FC236}">
                <a16:creationId xmlns:a16="http://schemas.microsoft.com/office/drawing/2014/main" xmlns="" id="{7B01BA23-7BF0-4A7D-9CE6-98C5DAE5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41" y="145923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1086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35581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ь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ь .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 Framework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6D345A9-9F52-4B8C-83BA-23A8C45B2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73331"/>
              </p:ext>
            </p:extLst>
          </p:nvPr>
        </p:nvGraphicFramePr>
        <p:xfrm>
          <a:off x="2032000" y="182880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347932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36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м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з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у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ч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й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х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л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г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49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П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б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ь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б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л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ь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м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э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й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м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26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б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существующим приложением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958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б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х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д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м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м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к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х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6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б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х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д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м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к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й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изации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474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б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д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к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п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ш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я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м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72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18096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30400" y="83828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ь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ь .</a:t>
            </a:r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 Core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6D345A9-9F52-4B8C-83BA-23A8C45B2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1475"/>
              </p:ext>
            </p:extLst>
          </p:nvPr>
        </p:nvGraphicFramePr>
        <p:xfrm>
          <a:off x="2032000" y="190450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347932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36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 </a:t>
                      </a: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Windows 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хостинг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49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ы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й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п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к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т,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ы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й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к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26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Повышенн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ы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б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я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к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м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к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м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,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к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йнерам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958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б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а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я 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п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р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з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в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д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е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л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ь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н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о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с</a:t>
                      </a:r>
                      <a:r>
                        <a:rPr lang="uk-UA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т</a:t>
                      </a:r>
                      <a:r>
                        <a:rPr lang="aa-ET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и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6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474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72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52609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01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ч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ь 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ы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aa-ET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е?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25E804-9141-41C4-B914-00806172B685}"/>
              </a:ext>
            </a:extLst>
          </p:cNvPr>
          <p:cNvSpPr txBox="1"/>
          <p:nvPr/>
        </p:nvSpPr>
        <p:spPr>
          <a:xfrm>
            <a:off x="7162800" y="1752600"/>
            <a:ext cx="4993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Акцент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Core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а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б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ь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х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ы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ь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ы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х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ж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я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х</a:t>
            </a:r>
            <a:endParaRPr lang="aa-E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Набор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ь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ы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х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у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у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ч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й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п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р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д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ь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4FC048-1EE3-4961-8626-18E4C644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5" y="1647825"/>
            <a:ext cx="6629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959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3352800" y="840976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Middleware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25E804-9141-41C4-B914-00806172B685}"/>
              </a:ext>
            </a:extLst>
          </p:cNvPr>
          <p:cNvSpPr txBox="1"/>
          <p:nvPr/>
        </p:nvSpPr>
        <p:spPr>
          <a:xfrm>
            <a:off x="7162800" y="1752600"/>
            <a:ext cx="499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з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м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ж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н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о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ь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м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ш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е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л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ь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с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в</a:t>
            </a:r>
            <a:r>
              <a:rPr lang="aa-E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pipeline </a:t>
            </a:r>
            <a:r>
              <a:rPr lang="uk-UA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приложения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4A416B4-2685-45D0-9ACD-A9B2ED5C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64" y="1756882"/>
            <a:ext cx="5715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3801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05000" y="7620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Middleware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xmlns="" id="{57A0F416-AA5A-4895-BA84-1C69ED1E2BB4}"/>
              </a:ext>
            </a:extLst>
          </p:cNvPr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ASP.NET Core. </a:t>
            </a: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Лучшие архитектурные практики. 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utoShape 4" descr="ÐÐ°ÑÑÐ¸Ð½ÐºÐ¸ Ð¿Ð¾ Ð·Ð°Ð¿ÑÐ¾ÑÑ Ð¼Ð½Ð¾Ð³Ð¸Ðµ ÐºÐ¾ Ð¼Ð½Ð¾Ð³Ð¸Ð¼ Ð¿ÑÐ¸Ð¼ÐµÑ">
            <a:extLst>
              <a:ext uri="{FF2B5EF4-FFF2-40B4-BE49-F238E27FC236}">
                <a16:creationId xmlns:a16="http://schemas.microsoft.com/office/drawing/2014/main" xmlns="" id="{FA832C42-EB41-4C6F-A9A2-B83B2C73A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AD6BAC0E-2A1F-44AE-ADA6-AE2947FF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58962"/>
            <a:ext cx="6934200" cy="3600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7E89BF-7BF7-42B7-AF56-40C147ABE126}"/>
              </a:ext>
            </a:extLst>
          </p:cNvPr>
          <p:cNvSpPr txBox="1"/>
          <p:nvPr/>
        </p:nvSpPr>
        <p:spPr>
          <a:xfrm>
            <a:off x="8077200" y="1924149"/>
            <a:ext cx="3169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Получение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Процессинг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Возвращение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HTTP-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ответа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9057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39462</TotalTime>
  <Words>1541</Words>
  <Application>Microsoft Office PowerPoint</Application>
  <PresentationFormat>Widescreen</PresentationFormat>
  <Paragraphs>191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Ириша Музыка</cp:lastModifiedBy>
  <cp:revision>674</cp:revision>
  <dcterms:created xsi:type="dcterms:W3CDTF">2010-11-10T13:30:04Z</dcterms:created>
  <dcterms:modified xsi:type="dcterms:W3CDTF">2019-07-22T12:38:03Z</dcterms:modified>
</cp:coreProperties>
</file>