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9"/>
  </p:notesMasterIdLst>
  <p:handoutMasterIdLst>
    <p:handoutMasterId r:id="rId60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400" r:id="rId22"/>
    <p:sldId id="356" r:id="rId23"/>
    <p:sldId id="357" r:id="rId24"/>
    <p:sldId id="358" r:id="rId25"/>
    <p:sldId id="359" r:id="rId26"/>
    <p:sldId id="405" r:id="rId27"/>
    <p:sldId id="403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404" r:id="rId36"/>
    <p:sldId id="370" r:id="rId37"/>
    <p:sldId id="371" r:id="rId38"/>
    <p:sldId id="40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8" r:id="rId51"/>
    <p:sldId id="389" r:id="rId52"/>
    <p:sldId id="391" r:id="rId53"/>
    <p:sldId id="392" r:id="rId54"/>
    <p:sldId id="393" r:id="rId55"/>
    <p:sldId id="394" r:id="rId56"/>
    <p:sldId id="395" r:id="rId57"/>
    <p:sldId id="397" r:id="rId58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737" autoAdjust="0"/>
  </p:normalViewPr>
  <p:slideViewPr>
    <p:cSldViewPr snapToGrid="0">
      <p:cViewPr varScale="1">
        <p:scale>
          <a:sx n="96" d="100"/>
          <a:sy n="96" d="100"/>
        </p:scale>
        <p:origin x="1051" y="5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 Maurya" userId="b4c48a94-2409-4969-a9ff-778d91f69dce" providerId="ADAL" clId="{B257DC2B-D455-44B8-8048-20459952CE35}"/>
    <pc:docChg chg="modSld">
      <pc:chgData name="Vishal Maurya" userId="b4c48a94-2409-4969-a9ff-778d91f69dce" providerId="ADAL" clId="{B257DC2B-D455-44B8-8048-20459952CE35}" dt="2024-02-16T18:51:28.456" v="0" actId="20577"/>
      <pc:docMkLst>
        <pc:docMk/>
      </pc:docMkLst>
      <pc:sldChg chg="modSp mod">
        <pc:chgData name="Vishal Maurya" userId="b4c48a94-2409-4969-a9ff-778d91f69dce" providerId="ADAL" clId="{B257DC2B-D455-44B8-8048-20459952CE35}" dt="2024-02-16T18:51:28.456" v="0" actId="20577"/>
        <pc:sldMkLst>
          <pc:docMk/>
          <pc:sldMk cId="0" sldId="347"/>
        </pc:sldMkLst>
        <pc:spChg chg="mod">
          <ac:chgData name="Vishal Maurya" userId="b4c48a94-2409-4969-a9ff-778d91f69dce" providerId="ADAL" clId="{B257DC2B-D455-44B8-8048-20459952CE35}" dt="2024-02-16T18:51:28.456" v="0" actId="20577"/>
          <ac:spMkLst>
            <pc:docMk/>
            <pc:sldMk cId="0" sldId="347"/>
            <ac:spMk id="1536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47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48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49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51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52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  <a:pPr/>
              <a:t>57</a:t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 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D9960E4-FF8C-45DD-9C24-C644DF79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67" r="32712" b="12784"/>
          <a:stretch/>
        </p:blipFill>
        <p:spPr>
          <a:xfrm>
            <a:off x="6216445" y="3429000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70000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1B4B9C5-28CB-44C6-BCAD-BA8A2C191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307" t="787" r="41816" b="37397"/>
          <a:stretch/>
        </p:blipFill>
        <p:spPr>
          <a:xfrm>
            <a:off x="7109157" y="46826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75A09EE-C151-4256-9EE2-5AAE5DB9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705" t="875" r="32623" b="14122"/>
          <a:stretch/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Can you find  ALL the supervisors (direct and indirect) of “Bob”?</a:t>
            </a:r>
          </a:p>
          <a:p>
            <a:pPr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  <a:p>
            <a:r>
              <a:rPr lang="en-US" altLang="en-US" sz="1700" dirty="0"/>
              <a:t>Tuple comparison</a:t>
            </a:r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Vendors from City ‘XXX’;</a:t>
            </a:r>
          </a:p>
          <a:p>
            <a:pPr lvl="1"/>
            <a:r>
              <a:rPr lang="en-US" sz="1600" dirty="0"/>
              <a:t>List all Vendors from City ‘Mumbai’;</a:t>
            </a:r>
          </a:p>
          <a:p>
            <a:r>
              <a:rPr lang="en-US" dirty="0"/>
              <a:t>List all vendors name who have received the order of more than ‘AA’ ‘XXX’ vaccines. </a:t>
            </a:r>
          </a:p>
          <a:p>
            <a:pPr lvl="1"/>
            <a:r>
              <a:rPr lang="en-US" sz="1600" dirty="0"/>
              <a:t>List all vendors name who have been given the order of more than 50000 </a:t>
            </a:r>
            <a:r>
              <a:rPr lang="en-US" sz="1600" dirty="0" err="1"/>
              <a:t>Covashied</a:t>
            </a:r>
            <a:r>
              <a:rPr lang="en-US" sz="1600" dirty="0"/>
              <a:t> vaccines. </a:t>
            </a:r>
          </a:p>
          <a:p>
            <a:r>
              <a:rPr lang="en-US" dirty="0"/>
              <a:t>List all vendors who have not supplied a vaccine in one go for a given order..</a:t>
            </a:r>
          </a:p>
          <a:p>
            <a:r>
              <a:rPr lang="en-US" dirty="0"/>
              <a:t>List all doctors working in ‘XYZ’ hospital;</a:t>
            </a:r>
          </a:p>
          <a:p>
            <a:pPr lvl="1"/>
            <a:r>
              <a:rPr lang="en-US" dirty="0"/>
              <a:t>List all doctors working in Max </a:t>
            </a:r>
            <a:r>
              <a:rPr lang="en-US" dirty="0" err="1"/>
              <a:t>Saket</a:t>
            </a:r>
            <a:r>
              <a:rPr lang="en-US" dirty="0"/>
              <a:t> hospital;</a:t>
            </a:r>
          </a:p>
          <a:p>
            <a:r>
              <a:rPr lang="en-US" dirty="0"/>
              <a:t>List all citizens from ‘XXA’ city who have appointment of today in ‘XYZ’ hospital for vaccination.</a:t>
            </a:r>
          </a:p>
          <a:p>
            <a:pPr lvl="1"/>
            <a:r>
              <a:rPr lang="en-US" sz="1600" dirty="0"/>
              <a:t>List all citizens from ‘New Delhi’ city who have taken the appointment today (date=today) in ‘Max </a:t>
            </a:r>
            <a:r>
              <a:rPr lang="en-US" sz="1600" dirty="0" err="1"/>
              <a:t>Saket</a:t>
            </a:r>
            <a:r>
              <a:rPr lang="en-US" sz="1600" dirty="0"/>
              <a:t>’ hospital for vaccination on Feb10, 2020.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615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</a:p>
          <a:p>
            <a:r>
              <a:rPr lang="en-US" altLang="en-US" sz="1700" dirty="0"/>
              <a:t>Renamed Structured Query Language (SQL)</a:t>
            </a:r>
          </a:p>
          <a:p>
            <a:r>
              <a:rPr lang="en-US" altLang="en-US" sz="1700" dirty="0"/>
              <a:t>ANSI and ISO standard SQL:</a:t>
            </a:r>
          </a:p>
          <a:p>
            <a:pPr lvl="1"/>
            <a:r>
              <a:rPr lang="en-US" altLang="en-US" sz="1700" dirty="0"/>
              <a:t>SQL-86</a:t>
            </a:r>
          </a:p>
          <a:p>
            <a:pPr lvl="1"/>
            <a:r>
              <a:rPr lang="en-US" altLang="en-US" sz="1700" dirty="0"/>
              <a:t>SQL-89</a:t>
            </a:r>
          </a:p>
          <a:p>
            <a:pPr lvl="1"/>
            <a:r>
              <a:rPr lang="en-US" altLang="en-US" sz="1700" dirty="0"/>
              <a:t>SQL-92 </a:t>
            </a:r>
          </a:p>
          <a:p>
            <a:pPr lvl="1"/>
            <a:r>
              <a:rPr lang="en-US" altLang="en-US" sz="1700" dirty="0"/>
              <a:t>SQL:1999 (language name became Y2K compliant!)</a:t>
            </a:r>
          </a:p>
          <a:p>
            <a:pPr lvl="1"/>
            <a:r>
              <a:rPr lang="en-US" altLang="en-US" sz="1700" dirty="0"/>
              <a:t>SQL:2003</a:t>
            </a:r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1700" dirty="0"/>
              <a:t>Not all examples here may work on your particular system.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96F0C8-535A-4899-86A4-1FC72B33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771" t="2012" r="19587" b="13353"/>
          <a:stretch/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B06BB8-D7A3-4C3D-838A-568EB83A7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1384" t="3188" r="31718" b="23128"/>
          <a:stretch/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sz="1700" dirty="0"/>
              <a:t>integrity – the  DDL includes commands for specifying integrity constraints.</a:t>
            </a:r>
          </a:p>
          <a:p>
            <a:r>
              <a:rPr lang="en-US" altLang="en-US" sz="1700" dirty="0"/>
              <a:t>View definition -- The DDL  includes commands for defining views.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</a:p>
          <a:p>
            <a:r>
              <a:rPr lang="en-US" altLang="en-US" sz="1700" dirty="0"/>
              <a:t>Authorization – includes commands for specifying access rights 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3285892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180646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 marL="0" indent="0">
              <a:buNone/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Find all courses that were offered at most once in 2017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Modification of the Database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370013" algn="l"/>
                <a:tab pos="3140075" algn="l"/>
              </a:tabLst>
            </a:pPr>
            <a:r>
              <a:rPr lang="en-US" altLang="en-US" dirty="0"/>
              <a:t>Delete all instructors whose salary is less than the average salary of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</a:t>
            </a:r>
            <a:endParaRPr lang="en-US" altLang="en-US" sz="17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13927" y="3640074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endParaRPr lang="en-US" altLang="en-US" sz="800" i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105700</TotalTime>
  <Words>4693</Words>
  <Application>Microsoft Office PowerPoint</Application>
  <PresentationFormat>On-screen Show (4:3)</PresentationFormat>
  <Paragraphs>540</Paragraphs>
  <Slides>57</Slides>
  <Notes>56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  <vt:variant>
        <vt:lpstr>Custom Shows</vt:lpstr>
      </vt:variant>
      <vt:variant>
        <vt:i4>1</vt:i4>
      </vt:variant>
    </vt:vector>
  </HeadingPairs>
  <TitlesOfParts>
    <vt:vector size="67" baseType="lpstr">
      <vt:lpstr>Arial</vt:lpstr>
      <vt:lpstr>Century Gothic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3: Introduction to SQL</vt:lpstr>
      <vt:lpstr>Outline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PowerPoint Presentation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Modification of the Database</vt:lpstr>
      <vt:lpstr>Modification of the Database</vt:lpstr>
      <vt:lpstr>Deletion</vt:lpstr>
      <vt:lpstr>Insertion</vt:lpstr>
      <vt:lpstr>Insertion (Cont.)</vt:lpstr>
      <vt:lpstr>Updates</vt:lpstr>
      <vt:lpstr>Updates (Cont.)</vt:lpstr>
      <vt:lpstr>Case Statement for Conditional Updates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Vishal Maurya</cp:lastModifiedBy>
  <cp:revision>484</cp:revision>
  <cp:lastPrinted>1999-06-28T19:27:31Z</cp:lastPrinted>
  <dcterms:created xsi:type="dcterms:W3CDTF">2009-12-21T15:40:22Z</dcterms:created>
  <dcterms:modified xsi:type="dcterms:W3CDTF">2024-02-16T18:51:39Z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2024-02-16T18:51:38Z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2bc7a50f-1fb7-47d3-982d-1547b397f03a</vt:lpwstr>
  </property>
  <property fmtid="{D5CDD505-2E9C-101B-9397-08002B2CF9AE}" pid="7" name="MSIP_Label_defa4170-0d19-0005-0004-bc88714345d2_ActionId">
    <vt:lpwstr>f4f73eff-9ffa-4da7-949f-0d68fad8b07b</vt:lpwstr>
  </property>
  <property fmtid="{D5CDD505-2E9C-101B-9397-08002B2CF9AE}" pid="8" name="MSIP_Label_defa4170-0d19-0005-0004-bc88714345d2_ContentBits">
    <vt:lpwstr>0</vt:lpwstr>
  </property>
</Properties>
</file>