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rchivo Black" panose="020B0604020202020204" charset="0"/>
      <p:regular r:id="rId31"/>
    </p:embeddedFont>
    <p:embeddedFont>
      <p:font typeface="Nunito Sans" panose="020B0604020202020204" charset="0"/>
      <p:regular r:id="rId32"/>
      <p:bold r:id="rId33"/>
      <p:italic r:id="rId34"/>
      <p:boldItalic r:id="rId35"/>
    </p:embeddedFont>
    <p:embeddedFont>
      <p:font typeface="PT Sans" panose="020B0604020202020204" charset="0"/>
      <p:regular r:id="rId36"/>
      <p:bold r:id="rId37"/>
      <p:italic r:id="rId38"/>
      <p:boldItalic r:id="rId39"/>
    </p:embeddedFont>
    <p:embeddedFont>
      <p:font typeface="DM Sans" panose="020B0604020202020204" charset="0"/>
      <p:regular r:id="rId40"/>
      <p:bold r:id="rId41"/>
      <p:italic r:id="rId42"/>
      <p:boldItalic r:id="rId43"/>
    </p:embeddedFont>
    <p:embeddedFont>
      <p:font typeface="Poppins"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A932F9-E16D-479F-B63D-73EE69452C12}">
  <a:tblStyle styleId="{81A932F9-E16D-479F-B63D-73EE69452C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3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114bb306af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114bb306af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99f2f57a7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99f2f57a7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99f2f57a7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99f2f57a7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147f9be13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147f9be13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1147f9be13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1147f9be13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99f2f57a7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99f2f57a7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11446f59f36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11446f59f36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11446f59f36_0_1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11446f59f36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113784baf5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113784baf5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f35096e3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f35096e3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f35096e3b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f35096e3b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11c3ebe4cb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111c3ebe4cb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bd6c00e73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bd6c00e7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1c3ebe4c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1c3ebe4c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64225" y="1303954"/>
            <a:ext cx="7759672" cy="3178112"/>
            <a:chOff x="664225" y="1297375"/>
            <a:chExt cx="7759672" cy="3184800"/>
          </a:xfrm>
        </p:grpSpPr>
        <p:sp>
          <p:nvSpPr>
            <p:cNvPr id="10" name="Google Shape;10;p2"/>
            <p:cNvSpPr/>
            <p:nvPr/>
          </p:nvSpPr>
          <p:spPr>
            <a:xfrm>
              <a:off x="664225" y="1297375"/>
              <a:ext cx="7759200" cy="3184800"/>
            </a:xfrm>
            <a:prstGeom prst="roundRect">
              <a:avLst>
                <a:gd name="adj" fmla="val 2445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4697" y="1297375"/>
              <a:ext cx="7759200" cy="3184800"/>
            </a:xfrm>
            <a:prstGeom prst="roundRect">
              <a:avLst>
                <a:gd name="adj" fmla="val 24437"/>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2277448" y="3101371"/>
            <a:ext cx="4533816" cy="393613"/>
            <a:chOff x="1701625" y="661338"/>
            <a:chExt cx="6228625" cy="393613"/>
          </a:xfrm>
        </p:grpSpPr>
        <p:sp>
          <p:nvSpPr>
            <p:cNvPr id="13" name="Google Shape;13;p2"/>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3329675" y="38044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329663" y="379488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62600" y="379818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362600" y="379818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93601" y="3920857"/>
            <a:ext cx="36000" cy="16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600401" y="3920857"/>
            <a:ext cx="36000" cy="16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3495583" y="390835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95525" y="378908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95525" y="378908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61446" y="390835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txBox="1">
            <a:spLocks noGrp="1"/>
          </p:cNvSpPr>
          <p:nvPr>
            <p:ph type="ctrTitle"/>
          </p:nvPr>
        </p:nvSpPr>
        <p:spPr>
          <a:xfrm>
            <a:off x="1291800" y="1611625"/>
            <a:ext cx="6560400" cy="12927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4800">
                <a:solidFill>
                  <a:srgbClr val="FEFBFF"/>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1291800" y="3075875"/>
            <a:ext cx="65604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7" name="Google Shape;27;p2"/>
          <p:cNvGrpSpPr/>
          <p:nvPr/>
        </p:nvGrpSpPr>
        <p:grpSpPr>
          <a:xfrm>
            <a:off x="1701625" y="496593"/>
            <a:ext cx="6228625" cy="635409"/>
            <a:chOff x="1701625" y="661338"/>
            <a:chExt cx="6228625" cy="393613"/>
          </a:xfrm>
        </p:grpSpPr>
        <p:sp>
          <p:nvSpPr>
            <p:cNvPr id="28" name="Google Shape;28;p2"/>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8005200" y="617463"/>
            <a:ext cx="418800" cy="393600"/>
            <a:chOff x="8005200" y="661338"/>
            <a:chExt cx="418800" cy="393600"/>
          </a:xfrm>
        </p:grpSpPr>
        <p:sp>
          <p:nvSpPr>
            <p:cNvPr id="31" name="Google Shape;31;p2"/>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grpSp>
        <p:nvGrpSpPr>
          <p:cNvPr id="218" name="Google Shape;218;p11"/>
          <p:cNvGrpSpPr/>
          <p:nvPr/>
        </p:nvGrpSpPr>
        <p:grpSpPr>
          <a:xfrm>
            <a:off x="664225" y="1289773"/>
            <a:ext cx="7759890" cy="2383056"/>
            <a:chOff x="351288" y="1297375"/>
            <a:chExt cx="8442004" cy="3216000"/>
          </a:xfrm>
        </p:grpSpPr>
        <p:sp>
          <p:nvSpPr>
            <p:cNvPr id="219" name="Google Shape;219;p11"/>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1"/>
          <p:cNvGrpSpPr/>
          <p:nvPr/>
        </p:nvGrpSpPr>
        <p:grpSpPr>
          <a:xfrm rot="5400000">
            <a:off x="4240367" y="305594"/>
            <a:ext cx="628085" cy="7780147"/>
            <a:chOff x="351288" y="1297375"/>
            <a:chExt cx="8442004" cy="3216000"/>
          </a:xfrm>
        </p:grpSpPr>
        <p:sp>
          <p:nvSpPr>
            <p:cNvPr id="222" name="Google Shape;222;p11"/>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1"/>
          <p:cNvSpPr/>
          <p:nvPr/>
        </p:nvSpPr>
        <p:spPr>
          <a:xfrm rot="5400000">
            <a:off x="27619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rot="5400000">
            <a:off x="2966487"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rot="5400000">
            <a:off x="31709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5400000">
            <a:off x="33754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rot="5400000">
            <a:off x="35798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11"/>
          <p:cNvGrpSpPr/>
          <p:nvPr/>
        </p:nvGrpSpPr>
        <p:grpSpPr>
          <a:xfrm rot="5400000">
            <a:off x="793149" y="3999208"/>
            <a:ext cx="345314" cy="352535"/>
            <a:chOff x="859589" y="1631654"/>
            <a:chExt cx="1137024" cy="1094828"/>
          </a:xfrm>
        </p:grpSpPr>
        <p:sp>
          <p:nvSpPr>
            <p:cNvPr id="230" name="Google Shape;230;p11"/>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11"/>
          <p:cNvSpPr/>
          <p:nvPr/>
        </p:nvSpPr>
        <p:spPr>
          <a:xfrm rot="5400000">
            <a:off x="11261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rot="5400000">
            <a:off x="133067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rot="5400000">
            <a:off x="15351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rot="5400000">
            <a:off x="17396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rot="5400000">
            <a:off x="1944112"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rot="5400000">
            <a:off x="214857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rot="5400000">
            <a:off x="23530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rot="5400000">
            <a:off x="25575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rot="5400000">
            <a:off x="542017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rot="5400000">
            <a:off x="5624662"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rot="5400000">
            <a:off x="58291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rot="5400000">
            <a:off x="60335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rot="5400000">
            <a:off x="623807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rot="5400000">
            <a:off x="378437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rot="5400000">
            <a:off x="39888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rot="5400000">
            <a:off x="41933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rot="5400000">
            <a:off x="43977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rot="5400000">
            <a:off x="4602287"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rot="5400000">
            <a:off x="48067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rot="5400000">
            <a:off x="50112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rot="5400000">
            <a:off x="52156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rot="5400000">
            <a:off x="8078349"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rot="5400000">
            <a:off x="64425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rot="5400000">
            <a:off x="66470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rot="5400000">
            <a:off x="6851499"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rot="5400000">
            <a:off x="7055974"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rot="5400000">
            <a:off x="7260462"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rot="5400000">
            <a:off x="7464924"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rot="5400000">
            <a:off x="7669399"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rot="5400000">
            <a:off x="7873874"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11"/>
          <p:cNvGrpSpPr/>
          <p:nvPr/>
        </p:nvGrpSpPr>
        <p:grpSpPr>
          <a:xfrm>
            <a:off x="854688" y="4061628"/>
            <a:ext cx="227629" cy="227832"/>
            <a:chOff x="1899170" y="3899211"/>
            <a:chExt cx="347208" cy="347464"/>
          </a:xfrm>
        </p:grpSpPr>
        <p:sp>
          <p:nvSpPr>
            <p:cNvPr id="263" name="Google Shape;263;p11"/>
            <p:cNvSpPr/>
            <p:nvPr/>
          </p:nvSpPr>
          <p:spPr>
            <a:xfrm>
              <a:off x="1899170" y="3899211"/>
              <a:ext cx="347208" cy="347464"/>
            </a:xfrm>
            <a:custGeom>
              <a:avLst/>
              <a:gdLst/>
              <a:ahLst/>
              <a:cxnLst/>
              <a:rect l="l" t="t" r="r" b="b"/>
              <a:pathLst>
                <a:path w="16276" h="16288" extrusionOk="0">
                  <a:moveTo>
                    <a:pt x="3167" y="9930"/>
                  </a:moveTo>
                  <a:cubicBezTo>
                    <a:pt x="3512" y="9930"/>
                    <a:pt x="3810" y="10216"/>
                    <a:pt x="3810" y="10561"/>
                  </a:cubicBezTo>
                  <a:lnTo>
                    <a:pt x="3810" y="14371"/>
                  </a:lnTo>
                  <a:cubicBezTo>
                    <a:pt x="3810" y="14728"/>
                    <a:pt x="3524" y="15002"/>
                    <a:pt x="3167" y="15002"/>
                  </a:cubicBezTo>
                  <a:cubicBezTo>
                    <a:pt x="2107" y="15002"/>
                    <a:pt x="1262" y="14157"/>
                    <a:pt x="1262" y="13097"/>
                  </a:cubicBezTo>
                  <a:lnTo>
                    <a:pt x="1262" y="11835"/>
                  </a:lnTo>
                  <a:cubicBezTo>
                    <a:pt x="1262" y="10775"/>
                    <a:pt x="2107" y="9930"/>
                    <a:pt x="3167" y="9930"/>
                  </a:cubicBezTo>
                  <a:close/>
                  <a:moveTo>
                    <a:pt x="13073" y="9918"/>
                  </a:moveTo>
                  <a:cubicBezTo>
                    <a:pt x="14133" y="9918"/>
                    <a:pt x="14990" y="10763"/>
                    <a:pt x="14990" y="11823"/>
                  </a:cubicBezTo>
                  <a:lnTo>
                    <a:pt x="14990" y="13097"/>
                  </a:lnTo>
                  <a:cubicBezTo>
                    <a:pt x="14990" y="14157"/>
                    <a:pt x="14133" y="15002"/>
                    <a:pt x="13073" y="15002"/>
                  </a:cubicBezTo>
                  <a:cubicBezTo>
                    <a:pt x="12716" y="15002"/>
                    <a:pt x="12442" y="14728"/>
                    <a:pt x="12442" y="14371"/>
                  </a:cubicBezTo>
                  <a:lnTo>
                    <a:pt x="12442" y="10561"/>
                  </a:lnTo>
                  <a:cubicBezTo>
                    <a:pt x="12442" y="10204"/>
                    <a:pt x="12716" y="9918"/>
                    <a:pt x="13073" y="9918"/>
                  </a:cubicBezTo>
                  <a:close/>
                  <a:moveTo>
                    <a:pt x="8120" y="0"/>
                  </a:moveTo>
                  <a:cubicBezTo>
                    <a:pt x="4286" y="0"/>
                    <a:pt x="1262" y="3120"/>
                    <a:pt x="1262" y="7001"/>
                  </a:cubicBezTo>
                  <a:lnTo>
                    <a:pt x="1262" y="9287"/>
                  </a:lnTo>
                  <a:cubicBezTo>
                    <a:pt x="488" y="9870"/>
                    <a:pt x="0" y="10799"/>
                    <a:pt x="0" y="11835"/>
                  </a:cubicBezTo>
                  <a:lnTo>
                    <a:pt x="0" y="13097"/>
                  </a:lnTo>
                  <a:cubicBezTo>
                    <a:pt x="0" y="14859"/>
                    <a:pt x="1429" y="16288"/>
                    <a:pt x="3179" y="16288"/>
                  </a:cubicBezTo>
                  <a:cubicBezTo>
                    <a:pt x="4239" y="16288"/>
                    <a:pt x="5084" y="15442"/>
                    <a:pt x="5084" y="14383"/>
                  </a:cubicBezTo>
                  <a:lnTo>
                    <a:pt x="5084" y="10561"/>
                  </a:lnTo>
                  <a:cubicBezTo>
                    <a:pt x="5084" y="9501"/>
                    <a:pt x="4239" y="8656"/>
                    <a:pt x="3179" y="8656"/>
                  </a:cubicBezTo>
                  <a:cubicBezTo>
                    <a:pt x="2965" y="8656"/>
                    <a:pt x="2750" y="8668"/>
                    <a:pt x="2548" y="8715"/>
                  </a:cubicBezTo>
                  <a:lnTo>
                    <a:pt x="2548" y="7001"/>
                  </a:lnTo>
                  <a:cubicBezTo>
                    <a:pt x="2548" y="3786"/>
                    <a:pt x="5001" y="1286"/>
                    <a:pt x="8144" y="1286"/>
                  </a:cubicBezTo>
                  <a:cubicBezTo>
                    <a:pt x="11275" y="1286"/>
                    <a:pt x="13740" y="3798"/>
                    <a:pt x="13740" y="7001"/>
                  </a:cubicBezTo>
                  <a:lnTo>
                    <a:pt x="13740" y="8715"/>
                  </a:lnTo>
                  <a:cubicBezTo>
                    <a:pt x="13526" y="8668"/>
                    <a:pt x="13323" y="8656"/>
                    <a:pt x="13097" y="8656"/>
                  </a:cubicBezTo>
                  <a:cubicBezTo>
                    <a:pt x="12037" y="8656"/>
                    <a:pt x="11192" y="9501"/>
                    <a:pt x="11192" y="10561"/>
                  </a:cubicBezTo>
                  <a:lnTo>
                    <a:pt x="11192" y="14371"/>
                  </a:lnTo>
                  <a:cubicBezTo>
                    <a:pt x="11192" y="15419"/>
                    <a:pt x="12037" y="16276"/>
                    <a:pt x="13097" y="16276"/>
                  </a:cubicBezTo>
                  <a:cubicBezTo>
                    <a:pt x="14847" y="16276"/>
                    <a:pt x="16276" y="14847"/>
                    <a:pt x="16276" y="13085"/>
                  </a:cubicBezTo>
                  <a:lnTo>
                    <a:pt x="16276" y="11823"/>
                  </a:lnTo>
                  <a:cubicBezTo>
                    <a:pt x="16264" y="10799"/>
                    <a:pt x="15764" y="9870"/>
                    <a:pt x="14990" y="9287"/>
                  </a:cubicBezTo>
                  <a:lnTo>
                    <a:pt x="14990" y="7001"/>
                  </a:lnTo>
                  <a:cubicBezTo>
                    <a:pt x="14990" y="3131"/>
                    <a:pt x="11978" y="0"/>
                    <a:pt x="8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1979935" y="3953566"/>
              <a:ext cx="184675" cy="108710"/>
            </a:xfrm>
            <a:custGeom>
              <a:avLst/>
              <a:gdLst/>
              <a:ahLst/>
              <a:cxnLst/>
              <a:rect l="l" t="t" r="r" b="b"/>
              <a:pathLst>
                <a:path w="8657" h="5096" extrusionOk="0">
                  <a:moveTo>
                    <a:pt x="4322" y="0"/>
                  </a:moveTo>
                  <a:cubicBezTo>
                    <a:pt x="1905" y="0"/>
                    <a:pt x="0" y="1953"/>
                    <a:pt x="0" y="4453"/>
                  </a:cubicBezTo>
                  <a:cubicBezTo>
                    <a:pt x="0" y="4810"/>
                    <a:pt x="286" y="5096"/>
                    <a:pt x="643" y="5096"/>
                  </a:cubicBezTo>
                  <a:cubicBezTo>
                    <a:pt x="1000" y="5096"/>
                    <a:pt x="1286" y="4810"/>
                    <a:pt x="1286" y="4453"/>
                  </a:cubicBezTo>
                  <a:cubicBezTo>
                    <a:pt x="1286" y="2667"/>
                    <a:pt x="2631" y="1262"/>
                    <a:pt x="4334" y="1262"/>
                  </a:cubicBezTo>
                  <a:cubicBezTo>
                    <a:pt x="6049" y="1262"/>
                    <a:pt x="7394" y="2667"/>
                    <a:pt x="7394" y="4453"/>
                  </a:cubicBezTo>
                  <a:cubicBezTo>
                    <a:pt x="7394" y="4810"/>
                    <a:pt x="7668" y="5096"/>
                    <a:pt x="8025" y="5096"/>
                  </a:cubicBezTo>
                  <a:cubicBezTo>
                    <a:pt x="8370" y="5096"/>
                    <a:pt x="8656" y="4810"/>
                    <a:pt x="8632" y="4453"/>
                  </a:cubicBezTo>
                  <a:cubicBezTo>
                    <a:pt x="8632" y="1953"/>
                    <a:pt x="6727" y="0"/>
                    <a:pt x="4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11"/>
          <p:cNvSpPr txBox="1">
            <a:spLocks noGrp="1"/>
          </p:cNvSpPr>
          <p:nvPr>
            <p:ph type="title" hasCustomPrompt="1"/>
          </p:nvPr>
        </p:nvSpPr>
        <p:spPr>
          <a:xfrm>
            <a:off x="1284000" y="1435713"/>
            <a:ext cx="6576000" cy="14340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66" name="Google Shape;266;p11"/>
          <p:cNvSpPr txBox="1">
            <a:spLocks noGrp="1"/>
          </p:cNvSpPr>
          <p:nvPr>
            <p:ph type="subTitle" idx="1"/>
          </p:nvPr>
        </p:nvSpPr>
        <p:spPr>
          <a:xfrm>
            <a:off x="1284000" y="2867650"/>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67" name="Google Shape;267;p11"/>
          <p:cNvGrpSpPr/>
          <p:nvPr/>
        </p:nvGrpSpPr>
        <p:grpSpPr>
          <a:xfrm>
            <a:off x="1701625" y="496593"/>
            <a:ext cx="6228625" cy="635409"/>
            <a:chOff x="1701625" y="661338"/>
            <a:chExt cx="6228625" cy="393613"/>
          </a:xfrm>
        </p:grpSpPr>
        <p:sp>
          <p:nvSpPr>
            <p:cNvPr id="268" name="Google Shape;268;p11"/>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1"/>
          <p:cNvGrpSpPr/>
          <p:nvPr/>
        </p:nvGrpSpPr>
        <p:grpSpPr>
          <a:xfrm>
            <a:off x="8005200" y="617463"/>
            <a:ext cx="418800" cy="393600"/>
            <a:chOff x="8005200" y="661338"/>
            <a:chExt cx="418800" cy="393600"/>
          </a:xfrm>
        </p:grpSpPr>
        <p:sp>
          <p:nvSpPr>
            <p:cNvPr id="271" name="Google Shape;271;p11"/>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77"/>
        <p:cNvGrpSpPr/>
        <p:nvPr/>
      </p:nvGrpSpPr>
      <p:grpSpPr>
        <a:xfrm>
          <a:off x="0" y="0"/>
          <a:ext cx="0" cy="0"/>
          <a:chOff x="0" y="0"/>
          <a:chExt cx="0" cy="0"/>
        </a:xfrm>
      </p:grpSpPr>
      <p:sp>
        <p:nvSpPr>
          <p:cNvPr id="278" name="Google Shape;2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9" name="Google Shape;279;p13"/>
          <p:cNvSpPr txBox="1">
            <a:spLocks noGrp="1"/>
          </p:cNvSpPr>
          <p:nvPr>
            <p:ph type="title" idx="2"/>
          </p:nvPr>
        </p:nvSpPr>
        <p:spPr>
          <a:xfrm>
            <a:off x="1946051" y="1450525"/>
            <a:ext cx="2416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13"/>
          <p:cNvSpPr txBox="1">
            <a:spLocks noGrp="1"/>
          </p:cNvSpPr>
          <p:nvPr>
            <p:ph type="subTitle" idx="1"/>
          </p:nvPr>
        </p:nvSpPr>
        <p:spPr>
          <a:xfrm>
            <a:off x="1946051" y="1852090"/>
            <a:ext cx="2416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1" name="Google Shape;281;p13"/>
          <p:cNvSpPr txBox="1">
            <a:spLocks noGrp="1"/>
          </p:cNvSpPr>
          <p:nvPr>
            <p:ph type="title" idx="3"/>
          </p:nvPr>
        </p:nvSpPr>
        <p:spPr>
          <a:xfrm>
            <a:off x="5984893" y="1450525"/>
            <a:ext cx="2416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13"/>
          <p:cNvSpPr txBox="1">
            <a:spLocks noGrp="1"/>
          </p:cNvSpPr>
          <p:nvPr>
            <p:ph type="subTitle" idx="4"/>
          </p:nvPr>
        </p:nvSpPr>
        <p:spPr>
          <a:xfrm>
            <a:off x="5984887" y="1852090"/>
            <a:ext cx="2416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3" name="Google Shape;283;p13"/>
          <p:cNvSpPr txBox="1">
            <a:spLocks noGrp="1"/>
          </p:cNvSpPr>
          <p:nvPr>
            <p:ph type="title" idx="5"/>
          </p:nvPr>
        </p:nvSpPr>
        <p:spPr>
          <a:xfrm>
            <a:off x="1946051" y="3078433"/>
            <a:ext cx="2416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13"/>
          <p:cNvSpPr txBox="1">
            <a:spLocks noGrp="1"/>
          </p:cNvSpPr>
          <p:nvPr>
            <p:ph type="subTitle" idx="6"/>
          </p:nvPr>
        </p:nvSpPr>
        <p:spPr>
          <a:xfrm>
            <a:off x="1946051" y="3479997"/>
            <a:ext cx="2416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5" name="Google Shape;285;p13"/>
          <p:cNvSpPr txBox="1">
            <a:spLocks noGrp="1"/>
          </p:cNvSpPr>
          <p:nvPr>
            <p:ph type="title" idx="7"/>
          </p:nvPr>
        </p:nvSpPr>
        <p:spPr>
          <a:xfrm>
            <a:off x="5984893" y="3078433"/>
            <a:ext cx="24168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6" name="Google Shape;286;p13"/>
          <p:cNvSpPr txBox="1">
            <a:spLocks noGrp="1"/>
          </p:cNvSpPr>
          <p:nvPr>
            <p:ph type="subTitle" idx="8"/>
          </p:nvPr>
        </p:nvSpPr>
        <p:spPr>
          <a:xfrm>
            <a:off x="5984887" y="3479997"/>
            <a:ext cx="2416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7" name="Google Shape;287;p13"/>
          <p:cNvSpPr txBox="1">
            <a:spLocks noGrp="1"/>
          </p:cNvSpPr>
          <p:nvPr>
            <p:ph type="title" idx="9" hasCustomPrompt="1"/>
          </p:nvPr>
        </p:nvSpPr>
        <p:spPr>
          <a:xfrm>
            <a:off x="937988" y="162652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88" name="Google Shape;288;p13"/>
          <p:cNvSpPr txBox="1">
            <a:spLocks noGrp="1"/>
          </p:cNvSpPr>
          <p:nvPr>
            <p:ph type="title" idx="13" hasCustomPrompt="1"/>
          </p:nvPr>
        </p:nvSpPr>
        <p:spPr>
          <a:xfrm>
            <a:off x="4976675" y="162652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89" name="Google Shape;289;p13"/>
          <p:cNvSpPr txBox="1">
            <a:spLocks noGrp="1"/>
          </p:cNvSpPr>
          <p:nvPr>
            <p:ph type="title" idx="14" hasCustomPrompt="1"/>
          </p:nvPr>
        </p:nvSpPr>
        <p:spPr>
          <a:xfrm>
            <a:off x="938113" y="325442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90" name="Google Shape;290;p13"/>
          <p:cNvSpPr txBox="1">
            <a:spLocks noGrp="1"/>
          </p:cNvSpPr>
          <p:nvPr>
            <p:ph type="title" idx="15" hasCustomPrompt="1"/>
          </p:nvPr>
        </p:nvSpPr>
        <p:spPr>
          <a:xfrm>
            <a:off x="4976675" y="325442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91"/>
        <p:cNvGrpSpPr/>
        <p:nvPr/>
      </p:nvGrpSpPr>
      <p:grpSpPr>
        <a:xfrm>
          <a:off x="0" y="0"/>
          <a:ext cx="0" cy="0"/>
          <a:chOff x="0" y="0"/>
          <a:chExt cx="0" cy="0"/>
        </a:xfrm>
      </p:grpSpPr>
      <p:grpSp>
        <p:nvGrpSpPr>
          <p:cNvPr id="292" name="Google Shape;292;p14"/>
          <p:cNvGrpSpPr/>
          <p:nvPr/>
        </p:nvGrpSpPr>
        <p:grpSpPr>
          <a:xfrm>
            <a:off x="664224" y="1303946"/>
            <a:ext cx="7756513" cy="2526490"/>
            <a:chOff x="351288" y="1297375"/>
            <a:chExt cx="8442004" cy="3216000"/>
          </a:xfrm>
        </p:grpSpPr>
        <p:sp>
          <p:nvSpPr>
            <p:cNvPr id="293" name="Google Shape;293;p14"/>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4"/>
          <p:cNvSpPr txBox="1">
            <a:spLocks noGrp="1"/>
          </p:cNvSpPr>
          <p:nvPr>
            <p:ph type="title"/>
          </p:nvPr>
        </p:nvSpPr>
        <p:spPr>
          <a:xfrm>
            <a:off x="2391900" y="2979050"/>
            <a:ext cx="436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96" name="Google Shape;296;p14"/>
          <p:cNvSpPr txBox="1">
            <a:spLocks noGrp="1"/>
          </p:cNvSpPr>
          <p:nvPr>
            <p:ph type="subTitle" idx="1"/>
          </p:nvPr>
        </p:nvSpPr>
        <p:spPr>
          <a:xfrm>
            <a:off x="1226400" y="1500650"/>
            <a:ext cx="6691200" cy="14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30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297" name="Google Shape;297;p14"/>
          <p:cNvGrpSpPr/>
          <p:nvPr/>
        </p:nvGrpSpPr>
        <p:grpSpPr>
          <a:xfrm>
            <a:off x="1701625" y="496593"/>
            <a:ext cx="6228625" cy="635409"/>
            <a:chOff x="1701625" y="661338"/>
            <a:chExt cx="6228625" cy="393613"/>
          </a:xfrm>
        </p:grpSpPr>
        <p:sp>
          <p:nvSpPr>
            <p:cNvPr id="298" name="Google Shape;298;p14"/>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14"/>
          <p:cNvGrpSpPr/>
          <p:nvPr/>
        </p:nvGrpSpPr>
        <p:grpSpPr>
          <a:xfrm>
            <a:off x="8005200" y="617463"/>
            <a:ext cx="418800" cy="393600"/>
            <a:chOff x="8005200" y="661338"/>
            <a:chExt cx="418800" cy="393600"/>
          </a:xfrm>
        </p:grpSpPr>
        <p:sp>
          <p:nvSpPr>
            <p:cNvPr id="301" name="Google Shape;301;p14"/>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3">
    <p:spTree>
      <p:nvGrpSpPr>
        <p:cNvPr id="1" name="Shape 306"/>
        <p:cNvGrpSpPr/>
        <p:nvPr/>
      </p:nvGrpSpPr>
      <p:grpSpPr>
        <a:xfrm>
          <a:off x="0" y="0"/>
          <a:ext cx="0" cy="0"/>
          <a:chOff x="0" y="0"/>
          <a:chExt cx="0" cy="0"/>
        </a:xfrm>
      </p:grpSpPr>
      <p:grpSp>
        <p:nvGrpSpPr>
          <p:cNvPr id="307" name="Google Shape;307;p15"/>
          <p:cNvGrpSpPr/>
          <p:nvPr/>
        </p:nvGrpSpPr>
        <p:grpSpPr>
          <a:xfrm>
            <a:off x="1701625" y="496593"/>
            <a:ext cx="6228625" cy="635409"/>
            <a:chOff x="1701625" y="661338"/>
            <a:chExt cx="6228625" cy="393613"/>
          </a:xfrm>
        </p:grpSpPr>
        <p:sp>
          <p:nvSpPr>
            <p:cNvPr id="308" name="Google Shape;308;p15"/>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5"/>
          <p:cNvGrpSpPr/>
          <p:nvPr/>
        </p:nvGrpSpPr>
        <p:grpSpPr>
          <a:xfrm>
            <a:off x="8005200" y="617463"/>
            <a:ext cx="418800" cy="393600"/>
            <a:chOff x="8005200" y="661338"/>
            <a:chExt cx="418800" cy="393600"/>
          </a:xfrm>
        </p:grpSpPr>
        <p:sp>
          <p:nvSpPr>
            <p:cNvPr id="311" name="Google Shape;311;p15"/>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17"/>
        <p:cNvGrpSpPr/>
        <p:nvPr/>
      </p:nvGrpSpPr>
      <p:grpSpPr>
        <a:xfrm>
          <a:off x="0" y="0"/>
          <a:ext cx="0" cy="0"/>
          <a:chOff x="0" y="0"/>
          <a:chExt cx="0" cy="0"/>
        </a:xfrm>
      </p:grpSpPr>
      <p:grpSp>
        <p:nvGrpSpPr>
          <p:cNvPr id="318" name="Google Shape;318;p16"/>
          <p:cNvGrpSpPr/>
          <p:nvPr/>
        </p:nvGrpSpPr>
        <p:grpSpPr>
          <a:xfrm>
            <a:off x="664225" y="1303936"/>
            <a:ext cx="4594983" cy="3138494"/>
            <a:chOff x="351288" y="1297375"/>
            <a:chExt cx="8442004" cy="3216000"/>
          </a:xfrm>
        </p:grpSpPr>
        <p:sp>
          <p:nvSpPr>
            <p:cNvPr id="319" name="Google Shape;319;p16"/>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5546962" y="1303960"/>
            <a:ext cx="2877035" cy="3138494"/>
            <a:chOff x="351288" y="1297375"/>
            <a:chExt cx="8442004" cy="3216000"/>
          </a:xfrm>
        </p:grpSpPr>
        <p:sp>
          <p:nvSpPr>
            <p:cNvPr id="322" name="Google Shape;322;p16"/>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16"/>
          <p:cNvSpPr txBox="1">
            <a:spLocks noGrp="1"/>
          </p:cNvSpPr>
          <p:nvPr>
            <p:ph type="title"/>
          </p:nvPr>
        </p:nvSpPr>
        <p:spPr>
          <a:xfrm>
            <a:off x="952075" y="1924200"/>
            <a:ext cx="4019100" cy="1004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5" name="Google Shape;325;p16"/>
          <p:cNvSpPr txBox="1">
            <a:spLocks noGrp="1"/>
          </p:cNvSpPr>
          <p:nvPr>
            <p:ph type="subTitle" idx="1"/>
          </p:nvPr>
        </p:nvSpPr>
        <p:spPr>
          <a:xfrm>
            <a:off x="952275" y="2835000"/>
            <a:ext cx="4019100" cy="771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26" name="Google Shape;326;p16"/>
          <p:cNvGrpSpPr/>
          <p:nvPr/>
        </p:nvGrpSpPr>
        <p:grpSpPr>
          <a:xfrm>
            <a:off x="1701625" y="496593"/>
            <a:ext cx="6228625" cy="635409"/>
            <a:chOff x="1701625" y="661338"/>
            <a:chExt cx="6228625" cy="393613"/>
          </a:xfrm>
        </p:grpSpPr>
        <p:sp>
          <p:nvSpPr>
            <p:cNvPr id="327" name="Google Shape;327;p16"/>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6"/>
          <p:cNvGrpSpPr/>
          <p:nvPr/>
        </p:nvGrpSpPr>
        <p:grpSpPr>
          <a:xfrm>
            <a:off x="8005200" y="617463"/>
            <a:ext cx="418800" cy="393600"/>
            <a:chOff x="8005200" y="661338"/>
            <a:chExt cx="418800" cy="393600"/>
          </a:xfrm>
        </p:grpSpPr>
        <p:sp>
          <p:nvSpPr>
            <p:cNvPr id="330" name="Google Shape;330;p16"/>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335"/>
        <p:cNvGrpSpPr/>
        <p:nvPr/>
      </p:nvGrpSpPr>
      <p:grpSpPr>
        <a:xfrm>
          <a:off x="0" y="0"/>
          <a:ext cx="0" cy="0"/>
          <a:chOff x="0" y="0"/>
          <a:chExt cx="0" cy="0"/>
        </a:xfrm>
      </p:grpSpPr>
      <p:grpSp>
        <p:nvGrpSpPr>
          <p:cNvPr id="336" name="Google Shape;336;p17"/>
          <p:cNvGrpSpPr/>
          <p:nvPr/>
        </p:nvGrpSpPr>
        <p:grpSpPr>
          <a:xfrm>
            <a:off x="1701625" y="496593"/>
            <a:ext cx="6228625" cy="635409"/>
            <a:chOff x="1701625" y="661338"/>
            <a:chExt cx="6228625" cy="393613"/>
          </a:xfrm>
        </p:grpSpPr>
        <p:sp>
          <p:nvSpPr>
            <p:cNvPr id="337" name="Google Shape;337;p17"/>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17"/>
          <p:cNvGrpSpPr/>
          <p:nvPr/>
        </p:nvGrpSpPr>
        <p:grpSpPr>
          <a:xfrm>
            <a:off x="8005200" y="617463"/>
            <a:ext cx="418800" cy="393600"/>
            <a:chOff x="8005200" y="661338"/>
            <a:chExt cx="418800" cy="393600"/>
          </a:xfrm>
        </p:grpSpPr>
        <p:sp>
          <p:nvSpPr>
            <p:cNvPr id="340" name="Google Shape;340;p17"/>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664225" y="1287147"/>
            <a:ext cx="7759890" cy="3226291"/>
            <a:chOff x="351288" y="1297375"/>
            <a:chExt cx="8442004" cy="3216000"/>
          </a:xfrm>
        </p:grpSpPr>
        <p:sp>
          <p:nvSpPr>
            <p:cNvPr id="346" name="Google Shape;346;p17"/>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17"/>
          <p:cNvSpPr txBox="1">
            <a:spLocks noGrp="1"/>
          </p:cNvSpPr>
          <p:nvPr>
            <p:ph type="subTitle" idx="1"/>
          </p:nvPr>
        </p:nvSpPr>
        <p:spPr>
          <a:xfrm>
            <a:off x="986850" y="1399075"/>
            <a:ext cx="7170300" cy="311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349" name="Google Shape;34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11">
    <p:spTree>
      <p:nvGrpSpPr>
        <p:cNvPr id="1" name="Shape 350"/>
        <p:cNvGrpSpPr/>
        <p:nvPr/>
      </p:nvGrpSpPr>
      <p:grpSpPr>
        <a:xfrm>
          <a:off x="0" y="0"/>
          <a:ext cx="0" cy="0"/>
          <a:chOff x="0" y="0"/>
          <a:chExt cx="0" cy="0"/>
        </a:xfrm>
      </p:grpSpPr>
      <p:grpSp>
        <p:nvGrpSpPr>
          <p:cNvPr id="351" name="Google Shape;351;p18"/>
          <p:cNvGrpSpPr/>
          <p:nvPr/>
        </p:nvGrpSpPr>
        <p:grpSpPr>
          <a:xfrm>
            <a:off x="4070377" y="1289757"/>
            <a:ext cx="4353541" cy="2618467"/>
            <a:chOff x="351288" y="1297375"/>
            <a:chExt cx="8442004" cy="3216000"/>
          </a:xfrm>
        </p:grpSpPr>
        <p:sp>
          <p:nvSpPr>
            <p:cNvPr id="352" name="Google Shape;352;p18"/>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18"/>
          <p:cNvSpPr txBox="1">
            <a:spLocks noGrp="1"/>
          </p:cNvSpPr>
          <p:nvPr>
            <p:ph type="title"/>
          </p:nvPr>
        </p:nvSpPr>
        <p:spPr>
          <a:xfrm>
            <a:off x="4499650" y="1934025"/>
            <a:ext cx="3495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5" name="Google Shape;355;p18"/>
          <p:cNvSpPr txBox="1">
            <a:spLocks noGrp="1"/>
          </p:cNvSpPr>
          <p:nvPr>
            <p:ph type="subTitle" idx="1"/>
          </p:nvPr>
        </p:nvSpPr>
        <p:spPr>
          <a:xfrm>
            <a:off x="4499650" y="2506725"/>
            <a:ext cx="3495000" cy="7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56" name="Google Shape;356;p18"/>
          <p:cNvGrpSpPr/>
          <p:nvPr/>
        </p:nvGrpSpPr>
        <p:grpSpPr>
          <a:xfrm>
            <a:off x="1701625" y="496593"/>
            <a:ext cx="6228625" cy="635409"/>
            <a:chOff x="1701625" y="661338"/>
            <a:chExt cx="6228625" cy="393613"/>
          </a:xfrm>
        </p:grpSpPr>
        <p:sp>
          <p:nvSpPr>
            <p:cNvPr id="357" name="Google Shape;357;p18"/>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8"/>
          <p:cNvGrpSpPr/>
          <p:nvPr/>
        </p:nvGrpSpPr>
        <p:grpSpPr>
          <a:xfrm>
            <a:off x="8005200" y="617463"/>
            <a:ext cx="418800" cy="393600"/>
            <a:chOff x="8005200" y="661338"/>
            <a:chExt cx="418800" cy="393600"/>
          </a:xfrm>
        </p:grpSpPr>
        <p:sp>
          <p:nvSpPr>
            <p:cNvPr id="360" name="Google Shape;360;p18"/>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65"/>
        <p:cNvGrpSpPr/>
        <p:nvPr/>
      </p:nvGrpSpPr>
      <p:grpSpPr>
        <a:xfrm>
          <a:off x="0" y="0"/>
          <a:ext cx="0" cy="0"/>
          <a:chOff x="0" y="0"/>
          <a:chExt cx="0" cy="0"/>
        </a:xfrm>
      </p:grpSpPr>
      <p:grpSp>
        <p:nvGrpSpPr>
          <p:cNvPr id="366" name="Google Shape;366;p19"/>
          <p:cNvGrpSpPr/>
          <p:nvPr/>
        </p:nvGrpSpPr>
        <p:grpSpPr>
          <a:xfrm>
            <a:off x="3321389" y="1287067"/>
            <a:ext cx="2501366" cy="3226291"/>
            <a:chOff x="351288" y="1297375"/>
            <a:chExt cx="8442004" cy="3216000"/>
          </a:xfrm>
        </p:grpSpPr>
        <p:sp>
          <p:nvSpPr>
            <p:cNvPr id="367" name="Google Shape;367;p19"/>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9"/>
          <p:cNvGrpSpPr/>
          <p:nvPr/>
        </p:nvGrpSpPr>
        <p:grpSpPr>
          <a:xfrm>
            <a:off x="6030788" y="1287067"/>
            <a:ext cx="2389087" cy="3226291"/>
            <a:chOff x="351288" y="1297375"/>
            <a:chExt cx="8442004" cy="3216000"/>
          </a:xfrm>
        </p:grpSpPr>
        <p:sp>
          <p:nvSpPr>
            <p:cNvPr id="370" name="Google Shape;370;p19"/>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19"/>
          <p:cNvGrpSpPr/>
          <p:nvPr/>
        </p:nvGrpSpPr>
        <p:grpSpPr>
          <a:xfrm>
            <a:off x="635625" y="1287067"/>
            <a:ext cx="2477728" cy="3226291"/>
            <a:chOff x="351288" y="1297375"/>
            <a:chExt cx="8442004" cy="3216000"/>
          </a:xfrm>
        </p:grpSpPr>
        <p:sp>
          <p:nvSpPr>
            <p:cNvPr id="373" name="Google Shape;373;p19"/>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19"/>
          <p:cNvGrpSpPr/>
          <p:nvPr/>
        </p:nvGrpSpPr>
        <p:grpSpPr>
          <a:xfrm>
            <a:off x="1701625" y="496593"/>
            <a:ext cx="6722375" cy="635409"/>
            <a:chOff x="1701625" y="496593"/>
            <a:chExt cx="6722375" cy="635409"/>
          </a:xfrm>
        </p:grpSpPr>
        <p:grpSp>
          <p:nvGrpSpPr>
            <p:cNvPr id="376" name="Google Shape;376;p19"/>
            <p:cNvGrpSpPr/>
            <p:nvPr/>
          </p:nvGrpSpPr>
          <p:grpSpPr>
            <a:xfrm>
              <a:off x="1701625" y="496593"/>
              <a:ext cx="6228625" cy="635409"/>
              <a:chOff x="1701625" y="661338"/>
              <a:chExt cx="6228625" cy="393613"/>
            </a:xfrm>
          </p:grpSpPr>
          <p:sp>
            <p:nvSpPr>
              <p:cNvPr id="377" name="Google Shape;377;p19"/>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19"/>
            <p:cNvGrpSpPr/>
            <p:nvPr/>
          </p:nvGrpSpPr>
          <p:grpSpPr>
            <a:xfrm>
              <a:off x="8005200" y="617463"/>
              <a:ext cx="418800" cy="393600"/>
              <a:chOff x="8005200" y="661338"/>
              <a:chExt cx="418800" cy="393600"/>
            </a:xfrm>
          </p:grpSpPr>
          <p:sp>
            <p:nvSpPr>
              <p:cNvPr id="380" name="Google Shape;380;p19"/>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6" name="Google Shape;386;p19"/>
          <p:cNvSpPr txBox="1">
            <a:spLocks noGrp="1"/>
          </p:cNvSpPr>
          <p:nvPr>
            <p:ph type="title" idx="2"/>
          </p:nvPr>
        </p:nvSpPr>
        <p:spPr>
          <a:xfrm>
            <a:off x="723975" y="2617788"/>
            <a:ext cx="2389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7" name="Google Shape;387;p19"/>
          <p:cNvSpPr txBox="1">
            <a:spLocks noGrp="1"/>
          </p:cNvSpPr>
          <p:nvPr>
            <p:ph type="subTitle" idx="1"/>
          </p:nvPr>
        </p:nvSpPr>
        <p:spPr>
          <a:xfrm>
            <a:off x="723975" y="3011963"/>
            <a:ext cx="23892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88" name="Google Shape;388;p19"/>
          <p:cNvSpPr txBox="1">
            <a:spLocks noGrp="1"/>
          </p:cNvSpPr>
          <p:nvPr>
            <p:ph type="title" idx="3"/>
          </p:nvPr>
        </p:nvSpPr>
        <p:spPr>
          <a:xfrm>
            <a:off x="3377475" y="2617788"/>
            <a:ext cx="2389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9" name="Google Shape;389;p19"/>
          <p:cNvSpPr txBox="1">
            <a:spLocks noGrp="1"/>
          </p:cNvSpPr>
          <p:nvPr>
            <p:ph type="subTitle" idx="4"/>
          </p:nvPr>
        </p:nvSpPr>
        <p:spPr>
          <a:xfrm>
            <a:off x="3377477" y="3011963"/>
            <a:ext cx="23892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0" name="Google Shape;390;p19"/>
          <p:cNvSpPr txBox="1">
            <a:spLocks noGrp="1"/>
          </p:cNvSpPr>
          <p:nvPr>
            <p:ph type="title" idx="5"/>
          </p:nvPr>
        </p:nvSpPr>
        <p:spPr>
          <a:xfrm>
            <a:off x="6030800" y="2617788"/>
            <a:ext cx="2389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1" name="Google Shape;391;p19"/>
          <p:cNvSpPr txBox="1">
            <a:spLocks noGrp="1"/>
          </p:cNvSpPr>
          <p:nvPr>
            <p:ph type="subTitle" idx="6"/>
          </p:nvPr>
        </p:nvSpPr>
        <p:spPr>
          <a:xfrm>
            <a:off x="6030804" y="3011963"/>
            <a:ext cx="23892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92"/>
        <p:cNvGrpSpPr/>
        <p:nvPr/>
      </p:nvGrpSpPr>
      <p:grpSpPr>
        <a:xfrm>
          <a:off x="0" y="0"/>
          <a:ext cx="0" cy="0"/>
          <a:chOff x="0" y="0"/>
          <a:chExt cx="0" cy="0"/>
        </a:xfrm>
      </p:grpSpPr>
      <p:grpSp>
        <p:nvGrpSpPr>
          <p:cNvPr id="393" name="Google Shape;393;p20"/>
          <p:cNvGrpSpPr/>
          <p:nvPr/>
        </p:nvGrpSpPr>
        <p:grpSpPr>
          <a:xfrm>
            <a:off x="1701625" y="496593"/>
            <a:ext cx="6228625" cy="635409"/>
            <a:chOff x="1701625" y="661338"/>
            <a:chExt cx="6228625" cy="393613"/>
          </a:xfrm>
        </p:grpSpPr>
        <p:sp>
          <p:nvSpPr>
            <p:cNvPr id="394" name="Google Shape;394;p20"/>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0"/>
          <p:cNvGrpSpPr/>
          <p:nvPr/>
        </p:nvGrpSpPr>
        <p:grpSpPr>
          <a:xfrm>
            <a:off x="8005200" y="617463"/>
            <a:ext cx="418800" cy="393600"/>
            <a:chOff x="8005200" y="661338"/>
            <a:chExt cx="418800" cy="393600"/>
          </a:xfrm>
        </p:grpSpPr>
        <p:sp>
          <p:nvSpPr>
            <p:cNvPr id="397" name="Google Shape;397;p20"/>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20"/>
          <p:cNvGrpSpPr/>
          <p:nvPr/>
        </p:nvGrpSpPr>
        <p:grpSpPr>
          <a:xfrm>
            <a:off x="664218" y="1287101"/>
            <a:ext cx="7759890" cy="3061954"/>
            <a:chOff x="351288" y="1297375"/>
            <a:chExt cx="8442004" cy="3216000"/>
          </a:xfrm>
        </p:grpSpPr>
        <p:sp>
          <p:nvSpPr>
            <p:cNvPr id="403" name="Google Shape;403;p20"/>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6" name="Google Shape;406;p20"/>
          <p:cNvSpPr txBox="1">
            <a:spLocks noGrp="1"/>
          </p:cNvSpPr>
          <p:nvPr>
            <p:ph type="title" idx="2"/>
          </p:nvPr>
        </p:nvSpPr>
        <p:spPr>
          <a:xfrm>
            <a:off x="2147463" y="1592275"/>
            <a:ext cx="21324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7" name="Google Shape;407;p20"/>
          <p:cNvSpPr txBox="1">
            <a:spLocks noGrp="1"/>
          </p:cNvSpPr>
          <p:nvPr>
            <p:ph type="subTitle" idx="1"/>
          </p:nvPr>
        </p:nvSpPr>
        <p:spPr>
          <a:xfrm>
            <a:off x="2147450" y="198232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8" name="Google Shape;408;p20"/>
          <p:cNvSpPr txBox="1">
            <a:spLocks noGrp="1"/>
          </p:cNvSpPr>
          <p:nvPr>
            <p:ph type="title" idx="3"/>
          </p:nvPr>
        </p:nvSpPr>
        <p:spPr>
          <a:xfrm>
            <a:off x="5587238" y="1592275"/>
            <a:ext cx="21324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9" name="Google Shape;409;p20"/>
          <p:cNvSpPr txBox="1">
            <a:spLocks noGrp="1"/>
          </p:cNvSpPr>
          <p:nvPr>
            <p:ph type="subTitle" idx="4"/>
          </p:nvPr>
        </p:nvSpPr>
        <p:spPr>
          <a:xfrm>
            <a:off x="5587229" y="198232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0" name="Google Shape;410;p20"/>
          <p:cNvSpPr txBox="1">
            <a:spLocks noGrp="1"/>
          </p:cNvSpPr>
          <p:nvPr>
            <p:ph type="title" idx="5"/>
          </p:nvPr>
        </p:nvSpPr>
        <p:spPr>
          <a:xfrm>
            <a:off x="2147463" y="3050275"/>
            <a:ext cx="21324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1" name="Google Shape;411;p20"/>
          <p:cNvSpPr txBox="1">
            <a:spLocks noGrp="1"/>
          </p:cNvSpPr>
          <p:nvPr>
            <p:ph type="subTitle" idx="6"/>
          </p:nvPr>
        </p:nvSpPr>
        <p:spPr>
          <a:xfrm>
            <a:off x="2147450" y="344032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2" name="Google Shape;412;p20"/>
          <p:cNvSpPr txBox="1">
            <a:spLocks noGrp="1"/>
          </p:cNvSpPr>
          <p:nvPr>
            <p:ph type="title" idx="7"/>
          </p:nvPr>
        </p:nvSpPr>
        <p:spPr>
          <a:xfrm>
            <a:off x="5587238" y="3050275"/>
            <a:ext cx="21324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3" name="Google Shape;413;p20"/>
          <p:cNvSpPr txBox="1">
            <a:spLocks noGrp="1"/>
          </p:cNvSpPr>
          <p:nvPr>
            <p:ph type="subTitle" idx="8"/>
          </p:nvPr>
        </p:nvSpPr>
        <p:spPr>
          <a:xfrm>
            <a:off x="5587229" y="344032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grpSp>
        <p:nvGrpSpPr>
          <p:cNvPr id="37" name="Google Shape;37;p3"/>
          <p:cNvGrpSpPr/>
          <p:nvPr/>
        </p:nvGrpSpPr>
        <p:grpSpPr>
          <a:xfrm>
            <a:off x="1525925" y="1303999"/>
            <a:ext cx="6036877" cy="3209246"/>
            <a:chOff x="351288" y="1297375"/>
            <a:chExt cx="8442004" cy="3216000"/>
          </a:xfrm>
        </p:grpSpPr>
        <p:sp>
          <p:nvSpPr>
            <p:cNvPr id="38" name="Google Shape;38;p3"/>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3"/>
          <p:cNvSpPr txBox="1">
            <a:spLocks noGrp="1"/>
          </p:cNvSpPr>
          <p:nvPr>
            <p:ph type="title"/>
          </p:nvPr>
        </p:nvSpPr>
        <p:spPr>
          <a:xfrm>
            <a:off x="2525550" y="2974200"/>
            <a:ext cx="4092900" cy="680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1" name="Google Shape;41;p3"/>
          <p:cNvSpPr txBox="1">
            <a:spLocks noGrp="1"/>
          </p:cNvSpPr>
          <p:nvPr>
            <p:ph type="title" idx="2" hasCustomPrompt="1"/>
          </p:nvPr>
        </p:nvSpPr>
        <p:spPr>
          <a:xfrm>
            <a:off x="4099182" y="1940605"/>
            <a:ext cx="872100" cy="6804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 name="Google Shape;42;p3"/>
          <p:cNvSpPr txBox="1">
            <a:spLocks noGrp="1"/>
          </p:cNvSpPr>
          <p:nvPr>
            <p:ph type="subTitle" idx="1"/>
          </p:nvPr>
        </p:nvSpPr>
        <p:spPr>
          <a:xfrm>
            <a:off x="2525538" y="3731326"/>
            <a:ext cx="4092900" cy="35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3" name="Google Shape;43;p3"/>
          <p:cNvGrpSpPr/>
          <p:nvPr/>
        </p:nvGrpSpPr>
        <p:grpSpPr>
          <a:xfrm>
            <a:off x="1457687" y="496593"/>
            <a:ext cx="6228625" cy="635409"/>
            <a:chOff x="1701625" y="661338"/>
            <a:chExt cx="6228625" cy="393613"/>
          </a:xfrm>
        </p:grpSpPr>
        <p:sp>
          <p:nvSpPr>
            <p:cNvPr id="44" name="Google Shape;44;p3"/>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3"/>
          <p:cNvGrpSpPr/>
          <p:nvPr/>
        </p:nvGrpSpPr>
        <p:grpSpPr>
          <a:xfrm>
            <a:off x="664716" y="1290909"/>
            <a:ext cx="583342" cy="3197347"/>
            <a:chOff x="351288" y="1297375"/>
            <a:chExt cx="8442004" cy="3216000"/>
          </a:xfrm>
        </p:grpSpPr>
        <p:sp>
          <p:nvSpPr>
            <p:cNvPr id="47" name="Google Shape;47;p3"/>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795842" y="2224308"/>
            <a:ext cx="320400" cy="92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95842" y="2026584"/>
            <a:ext cx="320400" cy="92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795842" y="1828883"/>
            <a:ext cx="320400" cy="92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95842" y="1631170"/>
            <a:ext cx="320400" cy="92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95842" y="1433457"/>
            <a:ext cx="320400" cy="92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777090" y="4003641"/>
            <a:ext cx="320300" cy="340820"/>
            <a:chOff x="859589" y="1631654"/>
            <a:chExt cx="1137024" cy="1094828"/>
          </a:xfrm>
        </p:grpSpPr>
        <p:sp>
          <p:nvSpPr>
            <p:cNvPr id="55" name="Google Shape;55;p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p:nvPr/>
        </p:nvSpPr>
        <p:spPr>
          <a:xfrm>
            <a:off x="795842" y="3806011"/>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795842" y="3608298"/>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95842" y="3410585"/>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95842" y="3212872"/>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95842" y="3015148"/>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95842" y="2817447"/>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95842" y="2619734"/>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95842" y="2422021"/>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3"/>
          <p:cNvGrpSpPr/>
          <p:nvPr/>
        </p:nvGrpSpPr>
        <p:grpSpPr>
          <a:xfrm>
            <a:off x="851202" y="4086956"/>
            <a:ext cx="172099" cy="179517"/>
            <a:chOff x="6370910" y="2001130"/>
            <a:chExt cx="346973" cy="347229"/>
          </a:xfrm>
        </p:grpSpPr>
        <p:sp>
          <p:nvSpPr>
            <p:cNvPr id="66" name="Google Shape;66;p3"/>
            <p:cNvSpPr/>
            <p:nvPr/>
          </p:nvSpPr>
          <p:spPr>
            <a:xfrm>
              <a:off x="6650302" y="2293983"/>
              <a:ext cx="27455" cy="54377"/>
            </a:xfrm>
            <a:custGeom>
              <a:avLst/>
              <a:gdLst/>
              <a:ahLst/>
              <a:cxnLst/>
              <a:rect l="l" t="t" r="r" b="b"/>
              <a:pathLst>
                <a:path w="1287" h="2549" extrusionOk="0">
                  <a:moveTo>
                    <a:pt x="643" y="1"/>
                  </a:moveTo>
                  <a:cubicBezTo>
                    <a:pt x="286" y="1"/>
                    <a:pt x="0" y="287"/>
                    <a:pt x="0" y="644"/>
                  </a:cubicBezTo>
                  <a:lnTo>
                    <a:pt x="0" y="1906"/>
                  </a:lnTo>
                  <a:cubicBezTo>
                    <a:pt x="0" y="2263"/>
                    <a:pt x="286" y="2549"/>
                    <a:pt x="643" y="2549"/>
                  </a:cubicBezTo>
                  <a:cubicBezTo>
                    <a:pt x="989" y="2549"/>
                    <a:pt x="1286" y="2263"/>
                    <a:pt x="1286" y="1906"/>
                  </a:cubicBezTo>
                  <a:lnTo>
                    <a:pt x="1286" y="644"/>
                  </a:lnTo>
                  <a:cubicBezTo>
                    <a:pt x="1286" y="287"/>
                    <a:pt x="1000"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411548" y="2293983"/>
              <a:ext cx="27455" cy="54377"/>
            </a:xfrm>
            <a:custGeom>
              <a:avLst/>
              <a:gdLst/>
              <a:ahLst/>
              <a:cxnLst/>
              <a:rect l="l" t="t" r="r" b="b"/>
              <a:pathLst>
                <a:path w="1287" h="2549" extrusionOk="0">
                  <a:moveTo>
                    <a:pt x="643" y="1"/>
                  </a:moveTo>
                  <a:cubicBezTo>
                    <a:pt x="286" y="1"/>
                    <a:pt x="0" y="287"/>
                    <a:pt x="0" y="644"/>
                  </a:cubicBezTo>
                  <a:lnTo>
                    <a:pt x="0" y="1906"/>
                  </a:lnTo>
                  <a:cubicBezTo>
                    <a:pt x="0" y="2263"/>
                    <a:pt x="286" y="2549"/>
                    <a:pt x="643" y="2549"/>
                  </a:cubicBezTo>
                  <a:cubicBezTo>
                    <a:pt x="1001" y="2549"/>
                    <a:pt x="1286" y="2263"/>
                    <a:pt x="1286" y="1906"/>
                  </a:cubicBezTo>
                  <a:lnTo>
                    <a:pt x="1286" y="644"/>
                  </a:lnTo>
                  <a:cubicBezTo>
                    <a:pt x="1286" y="287"/>
                    <a:pt x="100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530925" y="2158095"/>
              <a:ext cx="27455" cy="190265"/>
            </a:xfrm>
            <a:custGeom>
              <a:avLst/>
              <a:gdLst/>
              <a:ahLst/>
              <a:cxnLst/>
              <a:rect l="l" t="t" r="r" b="b"/>
              <a:pathLst>
                <a:path w="1287" h="8919" extrusionOk="0">
                  <a:moveTo>
                    <a:pt x="643" y="1"/>
                  </a:moveTo>
                  <a:cubicBezTo>
                    <a:pt x="286" y="1"/>
                    <a:pt x="0" y="287"/>
                    <a:pt x="0" y="644"/>
                  </a:cubicBezTo>
                  <a:lnTo>
                    <a:pt x="0" y="8276"/>
                  </a:lnTo>
                  <a:cubicBezTo>
                    <a:pt x="0" y="8633"/>
                    <a:pt x="286" y="8919"/>
                    <a:pt x="643" y="8919"/>
                  </a:cubicBezTo>
                  <a:cubicBezTo>
                    <a:pt x="1001" y="8919"/>
                    <a:pt x="1286" y="8633"/>
                    <a:pt x="1286" y="8276"/>
                  </a:cubicBezTo>
                  <a:lnTo>
                    <a:pt x="1286" y="644"/>
                  </a:lnTo>
                  <a:cubicBezTo>
                    <a:pt x="1286" y="287"/>
                    <a:pt x="100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09663" y="2001130"/>
              <a:ext cx="108220" cy="265696"/>
            </a:xfrm>
            <a:custGeom>
              <a:avLst/>
              <a:gdLst/>
              <a:ahLst/>
              <a:cxnLst/>
              <a:rect l="l" t="t" r="r" b="b"/>
              <a:pathLst>
                <a:path w="5073" h="12455" extrusionOk="0">
                  <a:moveTo>
                    <a:pt x="3191" y="9907"/>
                  </a:moveTo>
                  <a:cubicBezTo>
                    <a:pt x="3548" y="9907"/>
                    <a:pt x="3822" y="10193"/>
                    <a:pt x="3822" y="10550"/>
                  </a:cubicBezTo>
                  <a:cubicBezTo>
                    <a:pt x="3822" y="10907"/>
                    <a:pt x="3525" y="11193"/>
                    <a:pt x="3191" y="11193"/>
                  </a:cubicBezTo>
                  <a:lnTo>
                    <a:pt x="1917" y="11193"/>
                  </a:lnTo>
                  <a:cubicBezTo>
                    <a:pt x="1560" y="11193"/>
                    <a:pt x="1286" y="10907"/>
                    <a:pt x="1286" y="10550"/>
                  </a:cubicBezTo>
                  <a:cubicBezTo>
                    <a:pt x="1286" y="10193"/>
                    <a:pt x="1560" y="9907"/>
                    <a:pt x="1917" y="9907"/>
                  </a:cubicBezTo>
                  <a:close/>
                  <a:moveTo>
                    <a:pt x="2548" y="1"/>
                  </a:moveTo>
                  <a:cubicBezTo>
                    <a:pt x="2191" y="1"/>
                    <a:pt x="1905" y="275"/>
                    <a:pt x="1905" y="632"/>
                  </a:cubicBezTo>
                  <a:lnTo>
                    <a:pt x="1905" y="8645"/>
                  </a:lnTo>
                  <a:cubicBezTo>
                    <a:pt x="846" y="8645"/>
                    <a:pt x="0" y="9490"/>
                    <a:pt x="0" y="10550"/>
                  </a:cubicBezTo>
                  <a:cubicBezTo>
                    <a:pt x="0" y="11609"/>
                    <a:pt x="846" y="12455"/>
                    <a:pt x="1905" y="12455"/>
                  </a:cubicBezTo>
                  <a:lnTo>
                    <a:pt x="3167" y="12455"/>
                  </a:lnTo>
                  <a:cubicBezTo>
                    <a:pt x="4227" y="12455"/>
                    <a:pt x="5072" y="11609"/>
                    <a:pt x="5072" y="10550"/>
                  </a:cubicBezTo>
                  <a:cubicBezTo>
                    <a:pt x="5072" y="9490"/>
                    <a:pt x="4227" y="8645"/>
                    <a:pt x="3191" y="8645"/>
                  </a:cubicBezTo>
                  <a:lnTo>
                    <a:pt x="3191" y="632"/>
                  </a:lnTo>
                  <a:cubicBezTo>
                    <a:pt x="3191" y="275"/>
                    <a:pt x="2905"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370910" y="2001130"/>
              <a:ext cx="108220" cy="265696"/>
            </a:xfrm>
            <a:custGeom>
              <a:avLst/>
              <a:gdLst/>
              <a:ahLst/>
              <a:cxnLst/>
              <a:rect l="l" t="t" r="r" b="b"/>
              <a:pathLst>
                <a:path w="5073" h="12455" extrusionOk="0">
                  <a:moveTo>
                    <a:pt x="3191" y="9907"/>
                  </a:moveTo>
                  <a:cubicBezTo>
                    <a:pt x="3549" y="9907"/>
                    <a:pt x="3822" y="10193"/>
                    <a:pt x="3822" y="10550"/>
                  </a:cubicBezTo>
                  <a:cubicBezTo>
                    <a:pt x="3822" y="10907"/>
                    <a:pt x="3525" y="11193"/>
                    <a:pt x="3191" y="11193"/>
                  </a:cubicBezTo>
                  <a:lnTo>
                    <a:pt x="1917" y="11193"/>
                  </a:lnTo>
                  <a:cubicBezTo>
                    <a:pt x="1560" y="11193"/>
                    <a:pt x="1286" y="10907"/>
                    <a:pt x="1286" y="10550"/>
                  </a:cubicBezTo>
                  <a:cubicBezTo>
                    <a:pt x="1286" y="10193"/>
                    <a:pt x="1560" y="9907"/>
                    <a:pt x="1917" y="9907"/>
                  </a:cubicBezTo>
                  <a:close/>
                  <a:moveTo>
                    <a:pt x="2548" y="1"/>
                  </a:moveTo>
                  <a:cubicBezTo>
                    <a:pt x="2191" y="1"/>
                    <a:pt x="1905" y="275"/>
                    <a:pt x="1905" y="632"/>
                  </a:cubicBezTo>
                  <a:lnTo>
                    <a:pt x="1905" y="8645"/>
                  </a:lnTo>
                  <a:cubicBezTo>
                    <a:pt x="846" y="8645"/>
                    <a:pt x="0" y="9490"/>
                    <a:pt x="0" y="10550"/>
                  </a:cubicBezTo>
                  <a:cubicBezTo>
                    <a:pt x="0" y="11609"/>
                    <a:pt x="846" y="12455"/>
                    <a:pt x="1905" y="12455"/>
                  </a:cubicBezTo>
                  <a:lnTo>
                    <a:pt x="3168" y="12455"/>
                  </a:lnTo>
                  <a:cubicBezTo>
                    <a:pt x="4227" y="12455"/>
                    <a:pt x="5073" y="11609"/>
                    <a:pt x="5073" y="10550"/>
                  </a:cubicBezTo>
                  <a:cubicBezTo>
                    <a:pt x="5073" y="9490"/>
                    <a:pt x="4239" y="8645"/>
                    <a:pt x="3191" y="8645"/>
                  </a:cubicBezTo>
                  <a:lnTo>
                    <a:pt x="3191" y="632"/>
                  </a:lnTo>
                  <a:cubicBezTo>
                    <a:pt x="3191" y="275"/>
                    <a:pt x="2906"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490287" y="2001130"/>
              <a:ext cx="108732" cy="130064"/>
            </a:xfrm>
            <a:custGeom>
              <a:avLst/>
              <a:gdLst/>
              <a:ahLst/>
              <a:cxnLst/>
              <a:rect l="l" t="t" r="r" b="b"/>
              <a:pathLst>
                <a:path w="5097" h="6097" extrusionOk="0">
                  <a:moveTo>
                    <a:pt x="3191" y="3549"/>
                  </a:moveTo>
                  <a:cubicBezTo>
                    <a:pt x="3548" y="3549"/>
                    <a:pt x="3822" y="3835"/>
                    <a:pt x="3822" y="4192"/>
                  </a:cubicBezTo>
                  <a:cubicBezTo>
                    <a:pt x="3822" y="4549"/>
                    <a:pt x="3525" y="4835"/>
                    <a:pt x="3191" y="4835"/>
                  </a:cubicBezTo>
                  <a:lnTo>
                    <a:pt x="1917" y="4835"/>
                  </a:lnTo>
                  <a:cubicBezTo>
                    <a:pt x="1560" y="4835"/>
                    <a:pt x="1286" y="4549"/>
                    <a:pt x="1286" y="4192"/>
                  </a:cubicBezTo>
                  <a:cubicBezTo>
                    <a:pt x="1286" y="3835"/>
                    <a:pt x="1560" y="3549"/>
                    <a:pt x="1917" y="3549"/>
                  </a:cubicBezTo>
                  <a:close/>
                  <a:moveTo>
                    <a:pt x="2548" y="1"/>
                  </a:moveTo>
                  <a:cubicBezTo>
                    <a:pt x="2191" y="1"/>
                    <a:pt x="1905" y="275"/>
                    <a:pt x="1905" y="632"/>
                  </a:cubicBezTo>
                  <a:lnTo>
                    <a:pt x="1905" y="2287"/>
                  </a:lnTo>
                  <a:cubicBezTo>
                    <a:pt x="846" y="2287"/>
                    <a:pt x="0" y="3132"/>
                    <a:pt x="0" y="4192"/>
                  </a:cubicBezTo>
                  <a:cubicBezTo>
                    <a:pt x="0" y="5252"/>
                    <a:pt x="846" y="6097"/>
                    <a:pt x="1905" y="6097"/>
                  </a:cubicBezTo>
                  <a:lnTo>
                    <a:pt x="3167" y="6097"/>
                  </a:lnTo>
                  <a:cubicBezTo>
                    <a:pt x="4227" y="6097"/>
                    <a:pt x="5072" y="5252"/>
                    <a:pt x="5072" y="4192"/>
                  </a:cubicBezTo>
                  <a:cubicBezTo>
                    <a:pt x="5096" y="3144"/>
                    <a:pt x="4227" y="2287"/>
                    <a:pt x="3191" y="2287"/>
                  </a:cubicBezTo>
                  <a:lnTo>
                    <a:pt x="3191" y="632"/>
                  </a:lnTo>
                  <a:cubicBezTo>
                    <a:pt x="3191" y="275"/>
                    <a:pt x="2906"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7866840" y="1291074"/>
            <a:ext cx="552951" cy="3197347"/>
            <a:chOff x="351288" y="1297375"/>
            <a:chExt cx="8442004" cy="3216000"/>
          </a:xfrm>
        </p:grpSpPr>
        <p:sp>
          <p:nvSpPr>
            <p:cNvPr id="73" name="Google Shape;73;p3"/>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a:off x="8072152" y="1433576"/>
            <a:ext cx="107100" cy="686700"/>
          </a:xfrm>
          <a:prstGeom prst="roundRect">
            <a:avLst>
              <a:gd name="adj" fmla="val 50000"/>
            </a:avLst>
          </a:prstGeom>
          <a:solidFill>
            <a:schemeClr val="lt1"/>
          </a:solidFill>
          <a:ln>
            <a:noFill/>
          </a:ln>
          <a:effectLst>
            <a:outerShdw blurRad="114300" dist="19050" dir="4260000" algn="bl" rotWithShape="0">
              <a:schemeClr val="dk2">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072152" y="1992743"/>
            <a:ext cx="107100" cy="1905600"/>
          </a:xfrm>
          <a:prstGeom prst="roundRect">
            <a:avLst>
              <a:gd name="adj" fmla="val 50000"/>
            </a:avLst>
          </a:prstGeom>
          <a:solidFill>
            <a:schemeClr val="dk1"/>
          </a:solidFill>
          <a:ln>
            <a:noFill/>
          </a:ln>
          <a:effectLst>
            <a:outerShdw blurRad="171450" dist="19050" dir="8460000" algn="bl" rotWithShape="0">
              <a:schemeClr val="dk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072152" y="2002789"/>
            <a:ext cx="107100" cy="117600"/>
          </a:xfrm>
          <a:prstGeom prst="ellipse">
            <a:avLst/>
          </a:prstGeom>
          <a:solidFill>
            <a:srgbClr val="F3F3F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3"/>
          <p:cNvGrpSpPr/>
          <p:nvPr/>
        </p:nvGrpSpPr>
        <p:grpSpPr>
          <a:xfrm>
            <a:off x="7973585" y="4003693"/>
            <a:ext cx="304154" cy="340820"/>
            <a:chOff x="859589" y="1631654"/>
            <a:chExt cx="1137024" cy="1094828"/>
          </a:xfrm>
        </p:grpSpPr>
        <p:sp>
          <p:nvSpPr>
            <p:cNvPr id="79" name="Google Shape;79;p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044075" y="4084557"/>
            <a:ext cx="163441" cy="179369"/>
            <a:chOff x="5815689" y="1403330"/>
            <a:chExt cx="347229" cy="347144"/>
          </a:xfrm>
        </p:grpSpPr>
        <p:sp>
          <p:nvSpPr>
            <p:cNvPr id="82" name="Google Shape;82;p3"/>
            <p:cNvSpPr/>
            <p:nvPr/>
          </p:nvSpPr>
          <p:spPr>
            <a:xfrm>
              <a:off x="5815689" y="1403330"/>
              <a:ext cx="211853" cy="347144"/>
            </a:xfrm>
            <a:custGeom>
              <a:avLst/>
              <a:gdLst/>
              <a:ahLst/>
              <a:cxnLst/>
              <a:rect l="l" t="t" r="r" b="b"/>
              <a:pathLst>
                <a:path w="9931" h="16273" extrusionOk="0">
                  <a:moveTo>
                    <a:pt x="8023" y="1301"/>
                  </a:moveTo>
                  <a:cubicBezTo>
                    <a:pt x="8072" y="1301"/>
                    <a:pt x="8120" y="1306"/>
                    <a:pt x="8168" y="1318"/>
                  </a:cubicBezTo>
                  <a:cubicBezTo>
                    <a:pt x="8454" y="1378"/>
                    <a:pt x="8644" y="1652"/>
                    <a:pt x="8644" y="1949"/>
                  </a:cubicBezTo>
                  <a:lnTo>
                    <a:pt x="8644" y="14367"/>
                  </a:lnTo>
                  <a:cubicBezTo>
                    <a:pt x="8644" y="14653"/>
                    <a:pt x="8454" y="14927"/>
                    <a:pt x="8168" y="14998"/>
                  </a:cubicBezTo>
                  <a:cubicBezTo>
                    <a:pt x="8120" y="15010"/>
                    <a:pt x="8072" y="15016"/>
                    <a:pt x="8023" y="15016"/>
                  </a:cubicBezTo>
                  <a:cubicBezTo>
                    <a:pt x="7833" y="15016"/>
                    <a:pt x="7649" y="14927"/>
                    <a:pt x="7525" y="14784"/>
                  </a:cubicBezTo>
                  <a:lnTo>
                    <a:pt x="4691" y="11427"/>
                  </a:lnTo>
                  <a:cubicBezTo>
                    <a:pt x="4572" y="11296"/>
                    <a:pt x="4394" y="11200"/>
                    <a:pt x="4191" y="11200"/>
                  </a:cubicBezTo>
                  <a:lnTo>
                    <a:pt x="3179" y="11200"/>
                  </a:lnTo>
                  <a:cubicBezTo>
                    <a:pt x="2132" y="11200"/>
                    <a:pt x="1274" y="10355"/>
                    <a:pt x="1274" y="9295"/>
                  </a:cubicBezTo>
                  <a:lnTo>
                    <a:pt x="1274" y="7009"/>
                  </a:lnTo>
                  <a:cubicBezTo>
                    <a:pt x="1274" y="5957"/>
                    <a:pt x="2131" y="5116"/>
                    <a:pt x="3158" y="5116"/>
                  </a:cubicBezTo>
                  <a:cubicBezTo>
                    <a:pt x="3165" y="5116"/>
                    <a:pt x="3172" y="5116"/>
                    <a:pt x="3179" y="5116"/>
                  </a:cubicBezTo>
                  <a:lnTo>
                    <a:pt x="4191" y="5116"/>
                  </a:lnTo>
                  <a:cubicBezTo>
                    <a:pt x="4394" y="5116"/>
                    <a:pt x="4572" y="5045"/>
                    <a:pt x="4691" y="4890"/>
                  </a:cubicBezTo>
                  <a:lnTo>
                    <a:pt x="7525" y="1533"/>
                  </a:lnTo>
                  <a:cubicBezTo>
                    <a:pt x="7649" y="1390"/>
                    <a:pt x="7833" y="1301"/>
                    <a:pt x="8023" y="1301"/>
                  </a:cubicBezTo>
                  <a:close/>
                  <a:moveTo>
                    <a:pt x="8023" y="0"/>
                  </a:moveTo>
                  <a:cubicBezTo>
                    <a:pt x="7464" y="0"/>
                    <a:pt x="6929" y="246"/>
                    <a:pt x="6561" y="675"/>
                  </a:cubicBezTo>
                  <a:lnTo>
                    <a:pt x="3918" y="3819"/>
                  </a:lnTo>
                  <a:lnTo>
                    <a:pt x="3179" y="3819"/>
                  </a:lnTo>
                  <a:cubicBezTo>
                    <a:pt x="1429" y="3819"/>
                    <a:pt x="0" y="5247"/>
                    <a:pt x="0" y="7009"/>
                  </a:cubicBezTo>
                  <a:lnTo>
                    <a:pt x="0" y="9272"/>
                  </a:lnTo>
                  <a:cubicBezTo>
                    <a:pt x="0" y="11022"/>
                    <a:pt x="1429" y="12451"/>
                    <a:pt x="3179" y="12451"/>
                  </a:cubicBezTo>
                  <a:lnTo>
                    <a:pt x="3918" y="12451"/>
                  </a:lnTo>
                  <a:lnTo>
                    <a:pt x="6561" y="15594"/>
                  </a:lnTo>
                  <a:cubicBezTo>
                    <a:pt x="6915" y="16019"/>
                    <a:pt x="7442" y="16272"/>
                    <a:pt x="8002" y="16272"/>
                  </a:cubicBezTo>
                  <a:cubicBezTo>
                    <a:pt x="8100" y="16272"/>
                    <a:pt x="8200" y="16265"/>
                    <a:pt x="8299" y="16249"/>
                  </a:cubicBezTo>
                  <a:cubicBezTo>
                    <a:pt x="9240" y="16118"/>
                    <a:pt x="9930" y="15296"/>
                    <a:pt x="9930" y="14344"/>
                  </a:cubicBezTo>
                  <a:lnTo>
                    <a:pt x="9930" y="1925"/>
                  </a:lnTo>
                  <a:cubicBezTo>
                    <a:pt x="9930" y="997"/>
                    <a:pt x="9240" y="175"/>
                    <a:pt x="8299" y="20"/>
                  </a:cubicBezTo>
                  <a:cubicBezTo>
                    <a:pt x="8207" y="7"/>
                    <a:pt x="8115" y="0"/>
                    <a:pt x="8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054442" y="1481471"/>
              <a:ext cx="108476" cy="190777"/>
            </a:xfrm>
            <a:custGeom>
              <a:avLst/>
              <a:gdLst/>
              <a:ahLst/>
              <a:cxnLst/>
              <a:rect l="l" t="t" r="r" b="b"/>
              <a:pathLst>
                <a:path w="5085" h="8943" extrusionOk="0">
                  <a:moveTo>
                    <a:pt x="643" y="1"/>
                  </a:moveTo>
                  <a:cubicBezTo>
                    <a:pt x="286" y="1"/>
                    <a:pt x="0" y="286"/>
                    <a:pt x="0" y="644"/>
                  </a:cubicBezTo>
                  <a:cubicBezTo>
                    <a:pt x="0" y="1001"/>
                    <a:pt x="274" y="1287"/>
                    <a:pt x="643" y="1287"/>
                  </a:cubicBezTo>
                  <a:cubicBezTo>
                    <a:pt x="2393" y="1287"/>
                    <a:pt x="3822" y="2715"/>
                    <a:pt x="3822" y="4466"/>
                  </a:cubicBezTo>
                  <a:cubicBezTo>
                    <a:pt x="3822" y="6228"/>
                    <a:pt x="2393" y="7656"/>
                    <a:pt x="643" y="7656"/>
                  </a:cubicBezTo>
                  <a:cubicBezTo>
                    <a:pt x="286" y="7656"/>
                    <a:pt x="0" y="7942"/>
                    <a:pt x="0" y="8299"/>
                  </a:cubicBezTo>
                  <a:cubicBezTo>
                    <a:pt x="0" y="8657"/>
                    <a:pt x="274" y="8942"/>
                    <a:pt x="643" y="8942"/>
                  </a:cubicBezTo>
                  <a:cubicBezTo>
                    <a:pt x="3096" y="8942"/>
                    <a:pt x="5084" y="6906"/>
                    <a:pt x="5084" y="4454"/>
                  </a:cubicBezTo>
                  <a:cubicBezTo>
                    <a:pt x="5084" y="2001"/>
                    <a:pt x="3096"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054442" y="1535826"/>
              <a:ext cx="54377" cy="82066"/>
            </a:xfrm>
            <a:custGeom>
              <a:avLst/>
              <a:gdLst/>
              <a:ahLst/>
              <a:cxnLst/>
              <a:rect l="l" t="t" r="r" b="b"/>
              <a:pathLst>
                <a:path w="2549" h="3847" extrusionOk="0">
                  <a:moveTo>
                    <a:pt x="643" y="1"/>
                  </a:moveTo>
                  <a:cubicBezTo>
                    <a:pt x="286" y="1"/>
                    <a:pt x="0" y="286"/>
                    <a:pt x="0" y="644"/>
                  </a:cubicBezTo>
                  <a:cubicBezTo>
                    <a:pt x="0" y="1001"/>
                    <a:pt x="274" y="1287"/>
                    <a:pt x="643" y="1287"/>
                  </a:cubicBezTo>
                  <a:cubicBezTo>
                    <a:pt x="988" y="1287"/>
                    <a:pt x="1274" y="1560"/>
                    <a:pt x="1274" y="1918"/>
                  </a:cubicBezTo>
                  <a:cubicBezTo>
                    <a:pt x="1274" y="2275"/>
                    <a:pt x="1000" y="2561"/>
                    <a:pt x="643" y="2561"/>
                  </a:cubicBezTo>
                  <a:cubicBezTo>
                    <a:pt x="286" y="2561"/>
                    <a:pt x="0" y="2846"/>
                    <a:pt x="0" y="3203"/>
                  </a:cubicBezTo>
                  <a:cubicBezTo>
                    <a:pt x="0" y="3561"/>
                    <a:pt x="274" y="3846"/>
                    <a:pt x="643" y="3846"/>
                  </a:cubicBezTo>
                  <a:cubicBezTo>
                    <a:pt x="1691" y="3846"/>
                    <a:pt x="2548" y="2965"/>
                    <a:pt x="2548" y="1906"/>
                  </a:cubicBezTo>
                  <a:cubicBezTo>
                    <a:pt x="2548" y="846"/>
                    <a:pt x="169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891889" y="1539068"/>
              <a:ext cx="27199" cy="76306"/>
            </a:xfrm>
            <a:custGeom>
              <a:avLst/>
              <a:gdLst/>
              <a:ahLst/>
              <a:cxnLst/>
              <a:rect l="l" t="t" r="r" b="b"/>
              <a:pathLst>
                <a:path w="1275" h="3577" extrusionOk="0">
                  <a:moveTo>
                    <a:pt x="644" y="1"/>
                  </a:moveTo>
                  <a:cubicBezTo>
                    <a:pt x="624" y="1"/>
                    <a:pt x="604" y="2"/>
                    <a:pt x="584" y="3"/>
                  </a:cubicBezTo>
                  <a:cubicBezTo>
                    <a:pt x="250" y="27"/>
                    <a:pt x="0" y="325"/>
                    <a:pt x="0" y="658"/>
                  </a:cubicBezTo>
                  <a:lnTo>
                    <a:pt x="0" y="2920"/>
                  </a:lnTo>
                  <a:cubicBezTo>
                    <a:pt x="0" y="3242"/>
                    <a:pt x="250" y="3528"/>
                    <a:pt x="584" y="3575"/>
                  </a:cubicBezTo>
                  <a:cubicBezTo>
                    <a:pt x="598" y="3576"/>
                    <a:pt x="612" y="3577"/>
                    <a:pt x="626" y="3577"/>
                  </a:cubicBezTo>
                  <a:cubicBezTo>
                    <a:pt x="987" y="3577"/>
                    <a:pt x="1274" y="3288"/>
                    <a:pt x="1274" y="2932"/>
                  </a:cubicBezTo>
                  <a:lnTo>
                    <a:pt x="1274" y="646"/>
                  </a:lnTo>
                  <a:cubicBezTo>
                    <a:pt x="1274" y="286"/>
                    <a:pt x="987"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14"/>
        <p:cNvGrpSpPr/>
        <p:nvPr/>
      </p:nvGrpSpPr>
      <p:grpSpPr>
        <a:xfrm>
          <a:off x="0" y="0"/>
          <a:ext cx="0" cy="0"/>
          <a:chOff x="0" y="0"/>
          <a:chExt cx="0" cy="0"/>
        </a:xfrm>
      </p:grpSpPr>
      <p:grpSp>
        <p:nvGrpSpPr>
          <p:cNvPr id="415" name="Google Shape;415;p21"/>
          <p:cNvGrpSpPr/>
          <p:nvPr/>
        </p:nvGrpSpPr>
        <p:grpSpPr>
          <a:xfrm>
            <a:off x="1701625" y="496593"/>
            <a:ext cx="6228625" cy="635409"/>
            <a:chOff x="1701625" y="661338"/>
            <a:chExt cx="6228625" cy="393613"/>
          </a:xfrm>
        </p:grpSpPr>
        <p:sp>
          <p:nvSpPr>
            <p:cNvPr id="416" name="Google Shape;416;p21"/>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1"/>
          <p:cNvGrpSpPr/>
          <p:nvPr/>
        </p:nvGrpSpPr>
        <p:grpSpPr>
          <a:xfrm>
            <a:off x="8005200" y="617463"/>
            <a:ext cx="418800" cy="393600"/>
            <a:chOff x="8005200" y="661338"/>
            <a:chExt cx="418800" cy="393600"/>
          </a:xfrm>
        </p:grpSpPr>
        <p:sp>
          <p:nvSpPr>
            <p:cNvPr id="419" name="Google Shape;419;p21"/>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21"/>
          <p:cNvGrpSpPr/>
          <p:nvPr/>
        </p:nvGrpSpPr>
        <p:grpSpPr>
          <a:xfrm>
            <a:off x="664224" y="1287124"/>
            <a:ext cx="7756513" cy="3435010"/>
            <a:chOff x="351288" y="1297375"/>
            <a:chExt cx="8442004" cy="3216000"/>
          </a:xfrm>
        </p:grpSpPr>
        <p:sp>
          <p:nvSpPr>
            <p:cNvPr id="425" name="Google Shape;425;p21"/>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8" name="Google Shape;428;p21"/>
          <p:cNvSpPr txBox="1">
            <a:spLocks noGrp="1"/>
          </p:cNvSpPr>
          <p:nvPr>
            <p:ph type="title" idx="2"/>
          </p:nvPr>
        </p:nvSpPr>
        <p:spPr>
          <a:xfrm>
            <a:off x="1020750" y="1957325"/>
            <a:ext cx="2146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9" name="Google Shape;429;p21"/>
          <p:cNvSpPr txBox="1">
            <a:spLocks noGrp="1"/>
          </p:cNvSpPr>
          <p:nvPr>
            <p:ph type="subTitle" idx="1"/>
          </p:nvPr>
        </p:nvSpPr>
        <p:spPr>
          <a:xfrm>
            <a:off x="1020750" y="2358975"/>
            <a:ext cx="2146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0" name="Google Shape;430;p21"/>
          <p:cNvSpPr txBox="1">
            <a:spLocks noGrp="1"/>
          </p:cNvSpPr>
          <p:nvPr>
            <p:ph type="title" idx="3"/>
          </p:nvPr>
        </p:nvSpPr>
        <p:spPr>
          <a:xfrm>
            <a:off x="3498537" y="1957325"/>
            <a:ext cx="2146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1" name="Google Shape;431;p21"/>
          <p:cNvSpPr txBox="1">
            <a:spLocks noGrp="1"/>
          </p:cNvSpPr>
          <p:nvPr>
            <p:ph type="subTitle" idx="4"/>
          </p:nvPr>
        </p:nvSpPr>
        <p:spPr>
          <a:xfrm>
            <a:off x="3498537" y="2358975"/>
            <a:ext cx="2146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2" name="Google Shape;432;p21"/>
          <p:cNvSpPr txBox="1">
            <a:spLocks noGrp="1"/>
          </p:cNvSpPr>
          <p:nvPr>
            <p:ph type="title" idx="5"/>
          </p:nvPr>
        </p:nvSpPr>
        <p:spPr>
          <a:xfrm>
            <a:off x="1020750" y="3612825"/>
            <a:ext cx="2146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3" name="Google Shape;433;p21"/>
          <p:cNvSpPr txBox="1">
            <a:spLocks noGrp="1"/>
          </p:cNvSpPr>
          <p:nvPr>
            <p:ph type="subTitle" idx="6"/>
          </p:nvPr>
        </p:nvSpPr>
        <p:spPr>
          <a:xfrm>
            <a:off x="1020750" y="4014325"/>
            <a:ext cx="2146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4" name="Google Shape;434;p21"/>
          <p:cNvSpPr txBox="1">
            <a:spLocks noGrp="1"/>
          </p:cNvSpPr>
          <p:nvPr>
            <p:ph type="title" idx="7"/>
          </p:nvPr>
        </p:nvSpPr>
        <p:spPr>
          <a:xfrm>
            <a:off x="3498537" y="3612825"/>
            <a:ext cx="2146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5" name="Google Shape;435;p21"/>
          <p:cNvSpPr txBox="1">
            <a:spLocks noGrp="1"/>
          </p:cNvSpPr>
          <p:nvPr>
            <p:ph type="subTitle" idx="8"/>
          </p:nvPr>
        </p:nvSpPr>
        <p:spPr>
          <a:xfrm>
            <a:off x="3498537" y="4014325"/>
            <a:ext cx="2146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6" name="Google Shape;436;p21"/>
          <p:cNvSpPr txBox="1">
            <a:spLocks noGrp="1"/>
          </p:cNvSpPr>
          <p:nvPr>
            <p:ph type="title" idx="9"/>
          </p:nvPr>
        </p:nvSpPr>
        <p:spPr>
          <a:xfrm>
            <a:off x="5976325" y="1957325"/>
            <a:ext cx="2146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7" name="Google Shape;437;p21"/>
          <p:cNvSpPr txBox="1">
            <a:spLocks noGrp="1"/>
          </p:cNvSpPr>
          <p:nvPr>
            <p:ph type="subTitle" idx="13"/>
          </p:nvPr>
        </p:nvSpPr>
        <p:spPr>
          <a:xfrm>
            <a:off x="5976325" y="2358975"/>
            <a:ext cx="2146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8" name="Google Shape;438;p21"/>
          <p:cNvSpPr txBox="1">
            <a:spLocks noGrp="1"/>
          </p:cNvSpPr>
          <p:nvPr>
            <p:ph type="title" idx="14"/>
          </p:nvPr>
        </p:nvSpPr>
        <p:spPr>
          <a:xfrm>
            <a:off x="5976325" y="3612825"/>
            <a:ext cx="21468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9" name="Google Shape;439;p21"/>
          <p:cNvSpPr txBox="1">
            <a:spLocks noGrp="1"/>
          </p:cNvSpPr>
          <p:nvPr>
            <p:ph type="subTitle" idx="15"/>
          </p:nvPr>
        </p:nvSpPr>
        <p:spPr>
          <a:xfrm>
            <a:off x="5976325" y="4014325"/>
            <a:ext cx="2146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40"/>
        <p:cNvGrpSpPr/>
        <p:nvPr/>
      </p:nvGrpSpPr>
      <p:grpSpPr>
        <a:xfrm>
          <a:off x="0" y="0"/>
          <a:ext cx="0" cy="0"/>
          <a:chOff x="0" y="0"/>
          <a:chExt cx="0" cy="0"/>
        </a:xfrm>
      </p:grpSpPr>
      <p:grpSp>
        <p:nvGrpSpPr>
          <p:cNvPr id="441" name="Google Shape;441;p22"/>
          <p:cNvGrpSpPr/>
          <p:nvPr/>
        </p:nvGrpSpPr>
        <p:grpSpPr>
          <a:xfrm>
            <a:off x="1542852" y="462273"/>
            <a:ext cx="6002265" cy="4010995"/>
            <a:chOff x="351288" y="1297375"/>
            <a:chExt cx="8442004" cy="3216000"/>
          </a:xfrm>
        </p:grpSpPr>
        <p:sp>
          <p:nvSpPr>
            <p:cNvPr id="442" name="Google Shape;442;p22"/>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2"/>
          <p:cNvGrpSpPr/>
          <p:nvPr/>
        </p:nvGrpSpPr>
        <p:grpSpPr>
          <a:xfrm>
            <a:off x="7795950" y="502376"/>
            <a:ext cx="628085" cy="4010995"/>
            <a:chOff x="351288" y="1297375"/>
            <a:chExt cx="8442004" cy="3216000"/>
          </a:xfrm>
        </p:grpSpPr>
        <p:sp>
          <p:nvSpPr>
            <p:cNvPr id="445" name="Google Shape;445;p22"/>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22"/>
          <p:cNvGrpSpPr/>
          <p:nvPr/>
        </p:nvGrpSpPr>
        <p:grpSpPr>
          <a:xfrm>
            <a:off x="663875" y="502376"/>
            <a:ext cx="628085" cy="4010995"/>
            <a:chOff x="351288" y="1297375"/>
            <a:chExt cx="8442004" cy="3216000"/>
          </a:xfrm>
        </p:grpSpPr>
        <p:sp>
          <p:nvSpPr>
            <p:cNvPr id="448" name="Google Shape;448;p22"/>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22"/>
          <p:cNvSpPr txBox="1">
            <a:spLocks noGrp="1"/>
          </p:cNvSpPr>
          <p:nvPr>
            <p:ph type="title" hasCustomPrompt="1"/>
          </p:nvPr>
        </p:nvSpPr>
        <p:spPr>
          <a:xfrm>
            <a:off x="2223600" y="670225"/>
            <a:ext cx="46968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51" name="Google Shape;451;p22"/>
          <p:cNvSpPr txBox="1">
            <a:spLocks noGrp="1"/>
          </p:cNvSpPr>
          <p:nvPr>
            <p:ph type="subTitle" idx="1"/>
          </p:nvPr>
        </p:nvSpPr>
        <p:spPr>
          <a:xfrm>
            <a:off x="2223600" y="1253625"/>
            <a:ext cx="46968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52" name="Google Shape;452;p22"/>
          <p:cNvSpPr txBox="1">
            <a:spLocks noGrp="1"/>
          </p:cNvSpPr>
          <p:nvPr>
            <p:ph type="title" idx="2" hasCustomPrompt="1"/>
          </p:nvPr>
        </p:nvSpPr>
        <p:spPr>
          <a:xfrm>
            <a:off x="2223600" y="1954311"/>
            <a:ext cx="46968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53" name="Google Shape;453;p22"/>
          <p:cNvSpPr txBox="1">
            <a:spLocks noGrp="1"/>
          </p:cNvSpPr>
          <p:nvPr>
            <p:ph type="subTitle" idx="3"/>
          </p:nvPr>
        </p:nvSpPr>
        <p:spPr>
          <a:xfrm>
            <a:off x="2223600" y="2554644"/>
            <a:ext cx="46968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454" name="Google Shape;454;p22"/>
          <p:cNvSpPr txBox="1">
            <a:spLocks noGrp="1"/>
          </p:cNvSpPr>
          <p:nvPr>
            <p:ph type="title" idx="4" hasCustomPrompt="1"/>
          </p:nvPr>
        </p:nvSpPr>
        <p:spPr>
          <a:xfrm>
            <a:off x="2223600" y="3265638"/>
            <a:ext cx="46968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55" name="Google Shape;455;p22"/>
          <p:cNvSpPr txBox="1">
            <a:spLocks noGrp="1"/>
          </p:cNvSpPr>
          <p:nvPr>
            <p:ph type="subTitle" idx="5"/>
          </p:nvPr>
        </p:nvSpPr>
        <p:spPr>
          <a:xfrm>
            <a:off x="2223600" y="3874463"/>
            <a:ext cx="46968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56"/>
        <p:cNvGrpSpPr/>
        <p:nvPr/>
      </p:nvGrpSpPr>
      <p:grpSpPr>
        <a:xfrm>
          <a:off x="0" y="0"/>
          <a:ext cx="0" cy="0"/>
          <a:chOff x="0" y="0"/>
          <a:chExt cx="0" cy="0"/>
        </a:xfrm>
      </p:grpSpPr>
      <p:grpSp>
        <p:nvGrpSpPr>
          <p:cNvPr id="457" name="Google Shape;457;p23"/>
          <p:cNvGrpSpPr/>
          <p:nvPr/>
        </p:nvGrpSpPr>
        <p:grpSpPr>
          <a:xfrm>
            <a:off x="1280458" y="445003"/>
            <a:ext cx="6527357" cy="4045406"/>
            <a:chOff x="351288" y="1297375"/>
            <a:chExt cx="8442004" cy="3216000"/>
          </a:xfrm>
        </p:grpSpPr>
        <p:sp>
          <p:nvSpPr>
            <p:cNvPr id="458" name="Google Shape;458;p23"/>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23"/>
          <p:cNvGrpSpPr/>
          <p:nvPr/>
        </p:nvGrpSpPr>
        <p:grpSpPr>
          <a:xfrm rot="5400000">
            <a:off x="40182" y="1069151"/>
            <a:ext cx="1641866" cy="393613"/>
            <a:chOff x="1701625" y="661338"/>
            <a:chExt cx="6228625" cy="393613"/>
          </a:xfrm>
        </p:grpSpPr>
        <p:sp>
          <p:nvSpPr>
            <p:cNvPr id="461" name="Google Shape;461;p23"/>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3"/>
          <p:cNvGrpSpPr/>
          <p:nvPr/>
        </p:nvGrpSpPr>
        <p:grpSpPr>
          <a:xfrm rot="5400000">
            <a:off x="77865" y="3533127"/>
            <a:ext cx="1566499" cy="393613"/>
            <a:chOff x="1701625" y="661338"/>
            <a:chExt cx="6228625" cy="393613"/>
          </a:xfrm>
        </p:grpSpPr>
        <p:sp>
          <p:nvSpPr>
            <p:cNvPr id="464" name="Google Shape;464;p23"/>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668330" y="2319988"/>
            <a:ext cx="385565" cy="393591"/>
            <a:chOff x="859589" y="1631654"/>
            <a:chExt cx="1137024" cy="1094828"/>
          </a:xfrm>
        </p:grpSpPr>
        <p:sp>
          <p:nvSpPr>
            <p:cNvPr id="467" name="Google Shape;467;p2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23"/>
          <p:cNvGrpSpPr/>
          <p:nvPr/>
        </p:nvGrpSpPr>
        <p:grpSpPr>
          <a:xfrm rot="5400000">
            <a:off x="7406232" y="1069151"/>
            <a:ext cx="1641866" cy="393613"/>
            <a:chOff x="1701625" y="661338"/>
            <a:chExt cx="6228625" cy="393613"/>
          </a:xfrm>
        </p:grpSpPr>
        <p:sp>
          <p:nvSpPr>
            <p:cNvPr id="470" name="Google Shape;470;p23"/>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3"/>
          <p:cNvGrpSpPr/>
          <p:nvPr/>
        </p:nvGrpSpPr>
        <p:grpSpPr>
          <a:xfrm rot="5400000">
            <a:off x="7443915" y="3533127"/>
            <a:ext cx="1566499" cy="393613"/>
            <a:chOff x="1701625" y="661338"/>
            <a:chExt cx="6228625" cy="393613"/>
          </a:xfrm>
        </p:grpSpPr>
        <p:sp>
          <p:nvSpPr>
            <p:cNvPr id="473" name="Google Shape;473;p23"/>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3"/>
          <p:cNvGrpSpPr/>
          <p:nvPr/>
        </p:nvGrpSpPr>
        <p:grpSpPr>
          <a:xfrm>
            <a:off x="8034380" y="2319988"/>
            <a:ext cx="385565" cy="393591"/>
            <a:chOff x="859589" y="1631654"/>
            <a:chExt cx="1137024" cy="1094828"/>
          </a:xfrm>
        </p:grpSpPr>
        <p:sp>
          <p:nvSpPr>
            <p:cNvPr id="476" name="Google Shape;476;p2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23"/>
          <p:cNvSpPr txBox="1">
            <a:spLocks noGrp="1"/>
          </p:cNvSpPr>
          <p:nvPr>
            <p:ph type="subTitle" idx="1"/>
          </p:nvPr>
        </p:nvSpPr>
        <p:spPr>
          <a:xfrm>
            <a:off x="2854650" y="1365025"/>
            <a:ext cx="3434700" cy="14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79" name="Google Shape;479;p23"/>
          <p:cNvSpPr txBox="1"/>
          <p:nvPr/>
        </p:nvSpPr>
        <p:spPr>
          <a:xfrm>
            <a:off x="2212650" y="3422125"/>
            <a:ext cx="47187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lang="en" sz="1200">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DM Sans"/>
                <a:ea typeface="DM Sans"/>
                <a:cs typeface="DM Sans"/>
                <a:sym typeface="DM Sans"/>
              </a:rPr>
              <a:t>,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dk1"/>
                </a:solidFill>
                <a:latin typeface="DM Sans"/>
                <a:ea typeface="DM Sans"/>
                <a:cs typeface="DM Sans"/>
                <a:sym typeface="DM Sans"/>
              </a:rPr>
              <a:t> </a:t>
            </a:r>
            <a:endParaRPr sz="1200" b="1">
              <a:solidFill>
                <a:schemeClr val="dk1"/>
              </a:solidFill>
              <a:latin typeface="DM Sans"/>
              <a:ea typeface="DM Sans"/>
              <a:cs typeface="DM Sans"/>
              <a:sym typeface="DM Sans"/>
            </a:endParaRPr>
          </a:p>
        </p:txBody>
      </p:sp>
      <p:sp>
        <p:nvSpPr>
          <p:cNvPr id="480" name="Google Shape;480;p23"/>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81"/>
        <p:cNvGrpSpPr/>
        <p:nvPr/>
      </p:nvGrpSpPr>
      <p:grpSpPr>
        <a:xfrm>
          <a:off x="0" y="0"/>
          <a:ext cx="0" cy="0"/>
          <a:chOff x="0" y="0"/>
          <a:chExt cx="0" cy="0"/>
        </a:xfrm>
      </p:grpSpPr>
      <p:grpSp>
        <p:nvGrpSpPr>
          <p:cNvPr id="482" name="Google Shape;482;p24"/>
          <p:cNvGrpSpPr/>
          <p:nvPr/>
        </p:nvGrpSpPr>
        <p:grpSpPr>
          <a:xfrm>
            <a:off x="1525920" y="1206671"/>
            <a:ext cx="6036877" cy="3306691"/>
            <a:chOff x="351288" y="1297375"/>
            <a:chExt cx="8442004" cy="3216000"/>
          </a:xfrm>
        </p:grpSpPr>
        <p:sp>
          <p:nvSpPr>
            <p:cNvPr id="483" name="Google Shape;483;p24"/>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4"/>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4"/>
          <p:cNvGrpSpPr/>
          <p:nvPr/>
        </p:nvGrpSpPr>
        <p:grpSpPr>
          <a:xfrm>
            <a:off x="664702" y="1206671"/>
            <a:ext cx="628085" cy="3306691"/>
            <a:chOff x="351288" y="1297375"/>
            <a:chExt cx="8442004" cy="3216000"/>
          </a:xfrm>
        </p:grpSpPr>
        <p:sp>
          <p:nvSpPr>
            <p:cNvPr id="486" name="Google Shape;486;p24"/>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4"/>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 name="Google Shape;488;p24"/>
          <p:cNvSpPr/>
          <p:nvPr/>
        </p:nvSpPr>
        <p:spPr>
          <a:xfrm>
            <a:off x="806088" y="217200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4"/>
          <p:cNvSpPr/>
          <p:nvPr/>
        </p:nvSpPr>
        <p:spPr>
          <a:xfrm>
            <a:off x="806088" y="1967513"/>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4"/>
          <p:cNvSpPr/>
          <p:nvPr/>
        </p:nvSpPr>
        <p:spPr>
          <a:xfrm>
            <a:off x="806088" y="176305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4"/>
          <p:cNvSpPr/>
          <p:nvPr/>
        </p:nvSpPr>
        <p:spPr>
          <a:xfrm>
            <a:off x="806088" y="1558575"/>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4"/>
          <p:cNvSpPr/>
          <p:nvPr/>
        </p:nvSpPr>
        <p:spPr>
          <a:xfrm>
            <a:off x="806088" y="135410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24"/>
          <p:cNvGrpSpPr/>
          <p:nvPr/>
        </p:nvGrpSpPr>
        <p:grpSpPr>
          <a:xfrm>
            <a:off x="7795952" y="1206671"/>
            <a:ext cx="628085" cy="3306691"/>
            <a:chOff x="351288" y="1297375"/>
            <a:chExt cx="8442004" cy="3216000"/>
          </a:xfrm>
        </p:grpSpPr>
        <p:sp>
          <p:nvSpPr>
            <p:cNvPr id="494" name="Google Shape;494;p24"/>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24"/>
          <p:cNvSpPr/>
          <p:nvPr/>
        </p:nvSpPr>
        <p:spPr>
          <a:xfrm>
            <a:off x="8029000" y="1354100"/>
            <a:ext cx="121500" cy="710100"/>
          </a:xfrm>
          <a:prstGeom prst="roundRect">
            <a:avLst>
              <a:gd name="adj" fmla="val 50000"/>
            </a:avLst>
          </a:prstGeom>
          <a:solidFill>
            <a:schemeClr val="lt1"/>
          </a:solidFill>
          <a:ln>
            <a:noFill/>
          </a:ln>
          <a:effectLst>
            <a:outerShdw blurRad="114300" dist="19050" dir="4260000" algn="bl" rotWithShape="0">
              <a:schemeClr val="dk2">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8029000" y="1932411"/>
            <a:ext cx="121500" cy="1970700"/>
          </a:xfrm>
          <a:prstGeom prst="roundRect">
            <a:avLst>
              <a:gd name="adj" fmla="val 50000"/>
            </a:avLst>
          </a:prstGeom>
          <a:solidFill>
            <a:schemeClr val="dk1"/>
          </a:solidFill>
          <a:ln>
            <a:noFill/>
          </a:ln>
          <a:effectLst>
            <a:outerShdw blurRad="171450" dist="19050" dir="8460000" algn="bl" rotWithShape="0">
              <a:schemeClr val="dk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p:nvPr/>
        </p:nvSpPr>
        <p:spPr>
          <a:xfrm>
            <a:off x="8029000" y="1942800"/>
            <a:ext cx="121500" cy="121500"/>
          </a:xfrm>
          <a:prstGeom prst="ellipse">
            <a:avLst/>
          </a:prstGeom>
          <a:solidFill>
            <a:srgbClr val="F3F3F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24"/>
          <p:cNvGrpSpPr/>
          <p:nvPr/>
        </p:nvGrpSpPr>
        <p:grpSpPr>
          <a:xfrm>
            <a:off x="7917145" y="4012276"/>
            <a:ext cx="345314" cy="352535"/>
            <a:chOff x="859589" y="1631654"/>
            <a:chExt cx="1137024" cy="1094828"/>
          </a:xfrm>
        </p:grpSpPr>
        <p:sp>
          <p:nvSpPr>
            <p:cNvPr id="500" name="Google Shape;500;p24"/>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24"/>
          <p:cNvGrpSpPr/>
          <p:nvPr/>
        </p:nvGrpSpPr>
        <p:grpSpPr>
          <a:xfrm>
            <a:off x="7996978" y="4095853"/>
            <a:ext cx="185525" cy="185514"/>
            <a:chOff x="5815689" y="1403330"/>
            <a:chExt cx="347229" cy="347144"/>
          </a:xfrm>
        </p:grpSpPr>
        <p:sp>
          <p:nvSpPr>
            <p:cNvPr id="503" name="Google Shape;503;p24"/>
            <p:cNvSpPr/>
            <p:nvPr/>
          </p:nvSpPr>
          <p:spPr>
            <a:xfrm>
              <a:off x="5815689" y="1403330"/>
              <a:ext cx="211853" cy="347144"/>
            </a:xfrm>
            <a:custGeom>
              <a:avLst/>
              <a:gdLst/>
              <a:ahLst/>
              <a:cxnLst/>
              <a:rect l="l" t="t" r="r" b="b"/>
              <a:pathLst>
                <a:path w="9931" h="16273" extrusionOk="0">
                  <a:moveTo>
                    <a:pt x="8023" y="1301"/>
                  </a:moveTo>
                  <a:cubicBezTo>
                    <a:pt x="8072" y="1301"/>
                    <a:pt x="8120" y="1306"/>
                    <a:pt x="8168" y="1318"/>
                  </a:cubicBezTo>
                  <a:cubicBezTo>
                    <a:pt x="8454" y="1378"/>
                    <a:pt x="8644" y="1652"/>
                    <a:pt x="8644" y="1949"/>
                  </a:cubicBezTo>
                  <a:lnTo>
                    <a:pt x="8644" y="14367"/>
                  </a:lnTo>
                  <a:cubicBezTo>
                    <a:pt x="8644" y="14653"/>
                    <a:pt x="8454" y="14927"/>
                    <a:pt x="8168" y="14998"/>
                  </a:cubicBezTo>
                  <a:cubicBezTo>
                    <a:pt x="8120" y="15010"/>
                    <a:pt x="8072" y="15016"/>
                    <a:pt x="8023" y="15016"/>
                  </a:cubicBezTo>
                  <a:cubicBezTo>
                    <a:pt x="7833" y="15016"/>
                    <a:pt x="7649" y="14927"/>
                    <a:pt x="7525" y="14784"/>
                  </a:cubicBezTo>
                  <a:lnTo>
                    <a:pt x="4691" y="11427"/>
                  </a:lnTo>
                  <a:cubicBezTo>
                    <a:pt x="4572" y="11296"/>
                    <a:pt x="4394" y="11200"/>
                    <a:pt x="4191" y="11200"/>
                  </a:cubicBezTo>
                  <a:lnTo>
                    <a:pt x="3179" y="11200"/>
                  </a:lnTo>
                  <a:cubicBezTo>
                    <a:pt x="2132" y="11200"/>
                    <a:pt x="1274" y="10355"/>
                    <a:pt x="1274" y="9295"/>
                  </a:cubicBezTo>
                  <a:lnTo>
                    <a:pt x="1274" y="7009"/>
                  </a:lnTo>
                  <a:cubicBezTo>
                    <a:pt x="1274" y="5957"/>
                    <a:pt x="2131" y="5116"/>
                    <a:pt x="3158" y="5116"/>
                  </a:cubicBezTo>
                  <a:cubicBezTo>
                    <a:pt x="3165" y="5116"/>
                    <a:pt x="3172" y="5116"/>
                    <a:pt x="3179" y="5116"/>
                  </a:cubicBezTo>
                  <a:lnTo>
                    <a:pt x="4191" y="5116"/>
                  </a:lnTo>
                  <a:cubicBezTo>
                    <a:pt x="4394" y="5116"/>
                    <a:pt x="4572" y="5045"/>
                    <a:pt x="4691" y="4890"/>
                  </a:cubicBezTo>
                  <a:lnTo>
                    <a:pt x="7525" y="1533"/>
                  </a:lnTo>
                  <a:cubicBezTo>
                    <a:pt x="7649" y="1390"/>
                    <a:pt x="7833" y="1301"/>
                    <a:pt x="8023" y="1301"/>
                  </a:cubicBezTo>
                  <a:close/>
                  <a:moveTo>
                    <a:pt x="8023" y="0"/>
                  </a:moveTo>
                  <a:cubicBezTo>
                    <a:pt x="7464" y="0"/>
                    <a:pt x="6929" y="246"/>
                    <a:pt x="6561" y="675"/>
                  </a:cubicBezTo>
                  <a:lnTo>
                    <a:pt x="3918" y="3819"/>
                  </a:lnTo>
                  <a:lnTo>
                    <a:pt x="3179" y="3819"/>
                  </a:lnTo>
                  <a:cubicBezTo>
                    <a:pt x="1429" y="3819"/>
                    <a:pt x="0" y="5247"/>
                    <a:pt x="0" y="7009"/>
                  </a:cubicBezTo>
                  <a:lnTo>
                    <a:pt x="0" y="9272"/>
                  </a:lnTo>
                  <a:cubicBezTo>
                    <a:pt x="0" y="11022"/>
                    <a:pt x="1429" y="12451"/>
                    <a:pt x="3179" y="12451"/>
                  </a:cubicBezTo>
                  <a:lnTo>
                    <a:pt x="3918" y="12451"/>
                  </a:lnTo>
                  <a:lnTo>
                    <a:pt x="6561" y="15594"/>
                  </a:lnTo>
                  <a:cubicBezTo>
                    <a:pt x="6915" y="16019"/>
                    <a:pt x="7442" y="16272"/>
                    <a:pt x="8002" y="16272"/>
                  </a:cubicBezTo>
                  <a:cubicBezTo>
                    <a:pt x="8100" y="16272"/>
                    <a:pt x="8200" y="16265"/>
                    <a:pt x="8299" y="16249"/>
                  </a:cubicBezTo>
                  <a:cubicBezTo>
                    <a:pt x="9240" y="16118"/>
                    <a:pt x="9930" y="15296"/>
                    <a:pt x="9930" y="14344"/>
                  </a:cubicBezTo>
                  <a:lnTo>
                    <a:pt x="9930" y="1925"/>
                  </a:lnTo>
                  <a:cubicBezTo>
                    <a:pt x="9930" y="997"/>
                    <a:pt x="9240" y="175"/>
                    <a:pt x="8299" y="20"/>
                  </a:cubicBezTo>
                  <a:cubicBezTo>
                    <a:pt x="8207" y="7"/>
                    <a:pt x="8115" y="0"/>
                    <a:pt x="8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4"/>
            <p:cNvSpPr/>
            <p:nvPr/>
          </p:nvSpPr>
          <p:spPr>
            <a:xfrm>
              <a:off x="6054442" y="1481471"/>
              <a:ext cx="108476" cy="190777"/>
            </a:xfrm>
            <a:custGeom>
              <a:avLst/>
              <a:gdLst/>
              <a:ahLst/>
              <a:cxnLst/>
              <a:rect l="l" t="t" r="r" b="b"/>
              <a:pathLst>
                <a:path w="5085" h="8943" extrusionOk="0">
                  <a:moveTo>
                    <a:pt x="643" y="1"/>
                  </a:moveTo>
                  <a:cubicBezTo>
                    <a:pt x="286" y="1"/>
                    <a:pt x="0" y="286"/>
                    <a:pt x="0" y="644"/>
                  </a:cubicBezTo>
                  <a:cubicBezTo>
                    <a:pt x="0" y="1001"/>
                    <a:pt x="274" y="1287"/>
                    <a:pt x="643" y="1287"/>
                  </a:cubicBezTo>
                  <a:cubicBezTo>
                    <a:pt x="2393" y="1287"/>
                    <a:pt x="3822" y="2715"/>
                    <a:pt x="3822" y="4466"/>
                  </a:cubicBezTo>
                  <a:cubicBezTo>
                    <a:pt x="3822" y="6228"/>
                    <a:pt x="2393" y="7656"/>
                    <a:pt x="643" y="7656"/>
                  </a:cubicBezTo>
                  <a:cubicBezTo>
                    <a:pt x="286" y="7656"/>
                    <a:pt x="0" y="7942"/>
                    <a:pt x="0" y="8299"/>
                  </a:cubicBezTo>
                  <a:cubicBezTo>
                    <a:pt x="0" y="8657"/>
                    <a:pt x="274" y="8942"/>
                    <a:pt x="643" y="8942"/>
                  </a:cubicBezTo>
                  <a:cubicBezTo>
                    <a:pt x="3096" y="8942"/>
                    <a:pt x="5084" y="6906"/>
                    <a:pt x="5084" y="4454"/>
                  </a:cubicBezTo>
                  <a:cubicBezTo>
                    <a:pt x="5084" y="2001"/>
                    <a:pt x="3096"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p:nvPr/>
          </p:nvSpPr>
          <p:spPr>
            <a:xfrm>
              <a:off x="6054442" y="1535826"/>
              <a:ext cx="54377" cy="82066"/>
            </a:xfrm>
            <a:custGeom>
              <a:avLst/>
              <a:gdLst/>
              <a:ahLst/>
              <a:cxnLst/>
              <a:rect l="l" t="t" r="r" b="b"/>
              <a:pathLst>
                <a:path w="2549" h="3847" extrusionOk="0">
                  <a:moveTo>
                    <a:pt x="643" y="1"/>
                  </a:moveTo>
                  <a:cubicBezTo>
                    <a:pt x="286" y="1"/>
                    <a:pt x="0" y="286"/>
                    <a:pt x="0" y="644"/>
                  </a:cubicBezTo>
                  <a:cubicBezTo>
                    <a:pt x="0" y="1001"/>
                    <a:pt x="274" y="1287"/>
                    <a:pt x="643" y="1287"/>
                  </a:cubicBezTo>
                  <a:cubicBezTo>
                    <a:pt x="988" y="1287"/>
                    <a:pt x="1274" y="1560"/>
                    <a:pt x="1274" y="1918"/>
                  </a:cubicBezTo>
                  <a:cubicBezTo>
                    <a:pt x="1274" y="2275"/>
                    <a:pt x="1000" y="2561"/>
                    <a:pt x="643" y="2561"/>
                  </a:cubicBezTo>
                  <a:cubicBezTo>
                    <a:pt x="286" y="2561"/>
                    <a:pt x="0" y="2846"/>
                    <a:pt x="0" y="3203"/>
                  </a:cubicBezTo>
                  <a:cubicBezTo>
                    <a:pt x="0" y="3561"/>
                    <a:pt x="274" y="3846"/>
                    <a:pt x="643" y="3846"/>
                  </a:cubicBezTo>
                  <a:cubicBezTo>
                    <a:pt x="1691" y="3846"/>
                    <a:pt x="2548" y="2965"/>
                    <a:pt x="2548" y="1906"/>
                  </a:cubicBezTo>
                  <a:cubicBezTo>
                    <a:pt x="2548" y="846"/>
                    <a:pt x="169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a:off x="5891889" y="1539068"/>
              <a:ext cx="27199" cy="76306"/>
            </a:xfrm>
            <a:custGeom>
              <a:avLst/>
              <a:gdLst/>
              <a:ahLst/>
              <a:cxnLst/>
              <a:rect l="l" t="t" r="r" b="b"/>
              <a:pathLst>
                <a:path w="1275" h="3577" extrusionOk="0">
                  <a:moveTo>
                    <a:pt x="644" y="1"/>
                  </a:moveTo>
                  <a:cubicBezTo>
                    <a:pt x="624" y="1"/>
                    <a:pt x="604" y="2"/>
                    <a:pt x="584" y="3"/>
                  </a:cubicBezTo>
                  <a:cubicBezTo>
                    <a:pt x="250" y="27"/>
                    <a:pt x="0" y="325"/>
                    <a:pt x="0" y="658"/>
                  </a:cubicBezTo>
                  <a:lnTo>
                    <a:pt x="0" y="2920"/>
                  </a:lnTo>
                  <a:cubicBezTo>
                    <a:pt x="0" y="3242"/>
                    <a:pt x="250" y="3528"/>
                    <a:pt x="584" y="3575"/>
                  </a:cubicBezTo>
                  <a:cubicBezTo>
                    <a:pt x="598" y="3576"/>
                    <a:pt x="612" y="3577"/>
                    <a:pt x="626" y="3577"/>
                  </a:cubicBezTo>
                  <a:cubicBezTo>
                    <a:pt x="987" y="3577"/>
                    <a:pt x="1274" y="3288"/>
                    <a:pt x="1274" y="2932"/>
                  </a:cubicBezTo>
                  <a:lnTo>
                    <a:pt x="1274" y="646"/>
                  </a:lnTo>
                  <a:cubicBezTo>
                    <a:pt x="1274" y="286"/>
                    <a:pt x="987"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24"/>
          <p:cNvGrpSpPr/>
          <p:nvPr/>
        </p:nvGrpSpPr>
        <p:grpSpPr>
          <a:xfrm>
            <a:off x="785895" y="4012276"/>
            <a:ext cx="345314" cy="352535"/>
            <a:chOff x="859589" y="1631654"/>
            <a:chExt cx="1137024" cy="1094828"/>
          </a:xfrm>
        </p:grpSpPr>
        <p:sp>
          <p:nvSpPr>
            <p:cNvPr id="508" name="Google Shape;508;p24"/>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4"/>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24"/>
          <p:cNvSpPr/>
          <p:nvPr/>
        </p:nvSpPr>
        <p:spPr>
          <a:xfrm>
            <a:off x="806088" y="380780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p:nvPr/>
        </p:nvSpPr>
        <p:spPr>
          <a:xfrm>
            <a:off x="806088" y="3603325"/>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a:off x="806088" y="339885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4"/>
          <p:cNvSpPr/>
          <p:nvPr/>
        </p:nvSpPr>
        <p:spPr>
          <a:xfrm>
            <a:off x="806088" y="3194375"/>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4"/>
          <p:cNvSpPr/>
          <p:nvPr/>
        </p:nvSpPr>
        <p:spPr>
          <a:xfrm>
            <a:off x="806088" y="2989888"/>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4"/>
          <p:cNvSpPr/>
          <p:nvPr/>
        </p:nvSpPr>
        <p:spPr>
          <a:xfrm>
            <a:off x="806088" y="2785425"/>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4"/>
          <p:cNvSpPr/>
          <p:nvPr/>
        </p:nvSpPr>
        <p:spPr>
          <a:xfrm>
            <a:off x="806088" y="258095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4"/>
          <p:cNvSpPr/>
          <p:nvPr/>
        </p:nvSpPr>
        <p:spPr>
          <a:xfrm>
            <a:off x="806088" y="2376475"/>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24"/>
          <p:cNvGrpSpPr/>
          <p:nvPr/>
        </p:nvGrpSpPr>
        <p:grpSpPr>
          <a:xfrm>
            <a:off x="865826" y="4098389"/>
            <a:ext cx="185527" cy="185663"/>
            <a:chOff x="6370910" y="2001130"/>
            <a:chExt cx="346973" cy="347229"/>
          </a:xfrm>
        </p:grpSpPr>
        <p:sp>
          <p:nvSpPr>
            <p:cNvPr id="519" name="Google Shape;519;p24"/>
            <p:cNvSpPr/>
            <p:nvPr/>
          </p:nvSpPr>
          <p:spPr>
            <a:xfrm>
              <a:off x="6650302" y="2293983"/>
              <a:ext cx="27455" cy="54377"/>
            </a:xfrm>
            <a:custGeom>
              <a:avLst/>
              <a:gdLst/>
              <a:ahLst/>
              <a:cxnLst/>
              <a:rect l="l" t="t" r="r" b="b"/>
              <a:pathLst>
                <a:path w="1287" h="2549" extrusionOk="0">
                  <a:moveTo>
                    <a:pt x="643" y="1"/>
                  </a:moveTo>
                  <a:cubicBezTo>
                    <a:pt x="286" y="1"/>
                    <a:pt x="0" y="287"/>
                    <a:pt x="0" y="644"/>
                  </a:cubicBezTo>
                  <a:lnTo>
                    <a:pt x="0" y="1906"/>
                  </a:lnTo>
                  <a:cubicBezTo>
                    <a:pt x="0" y="2263"/>
                    <a:pt x="286" y="2549"/>
                    <a:pt x="643" y="2549"/>
                  </a:cubicBezTo>
                  <a:cubicBezTo>
                    <a:pt x="989" y="2549"/>
                    <a:pt x="1286" y="2263"/>
                    <a:pt x="1286" y="1906"/>
                  </a:cubicBezTo>
                  <a:lnTo>
                    <a:pt x="1286" y="644"/>
                  </a:lnTo>
                  <a:cubicBezTo>
                    <a:pt x="1286" y="287"/>
                    <a:pt x="1000"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4"/>
            <p:cNvSpPr/>
            <p:nvPr/>
          </p:nvSpPr>
          <p:spPr>
            <a:xfrm>
              <a:off x="6411548" y="2293983"/>
              <a:ext cx="27455" cy="54377"/>
            </a:xfrm>
            <a:custGeom>
              <a:avLst/>
              <a:gdLst/>
              <a:ahLst/>
              <a:cxnLst/>
              <a:rect l="l" t="t" r="r" b="b"/>
              <a:pathLst>
                <a:path w="1287" h="2549" extrusionOk="0">
                  <a:moveTo>
                    <a:pt x="643" y="1"/>
                  </a:moveTo>
                  <a:cubicBezTo>
                    <a:pt x="286" y="1"/>
                    <a:pt x="0" y="287"/>
                    <a:pt x="0" y="644"/>
                  </a:cubicBezTo>
                  <a:lnTo>
                    <a:pt x="0" y="1906"/>
                  </a:lnTo>
                  <a:cubicBezTo>
                    <a:pt x="0" y="2263"/>
                    <a:pt x="286" y="2549"/>
                    <a:pt x="643" y="2549"/>
                  </a:cubicBezTo>
                  <a:cubicBezTo>
                    <a:pt x="1001" y="2549"/>
                    <a:pt x="1286" y="2263"/>
                    <a:pt x="1286" y="1906"/>
                  </a:cubicBezTo>
                  <a:lnTo>
                    <a:pt x="1286" y="644"/>
                  </a:lnTo>
                  <a:cubicBezTo>
                    <a:pt x="1286" y="287"/>
                    <a:pt x="100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4"/>
            <p:cNvSpPr/>
            <p:nvPr/>
          </p:nvSpPr>
          <p:spPr>
            <a:xfrm>
              <a:off x="6530925" y="2158095"/>
              <a:ext cx="27455" cy="190265"/>
            </a:xfrm>
            <a:custGeom>
              <a:avLst/>
              <a:gdLst/>
              <a:ahLst/>
              <a:cxnLst/>
              <a:rect l="l" t="t" r="r" b="b"/>
              <a:pathLst>
                <a:path w="1287" h="8919" extrusionOk="0">
                  <a:moveTo>
                    <a:pt x="643" y="1"/>
                  </a:moveTo>
                  <a:cubicBezTo>
                    <a:pt x="286" y="1"/>
                    <a:pt x="0" y="287"/>
                    <a:pt x="0" y="644"/>
                  </a:cubicBezTo>
                  <a:lnTo>
                    <a:pt x="0" y="8276"/>
                  </a:lnTo>
                  <a:cubicBezTo>
                    <a:pt x="0" y="8633"/>
                    <a:pt x="286" y="8919"/>
                    <a:pt x="643" y="8919"/>
                  </a:cubicBezTo>
                  <a:cubicBezTo>
                    <a:pt x="1001" y="8919"/>
                    <a:pt x="1286" y="8633"/>
                    <a:pt x="1286" y="8276"/>
                  </a:cubicBezTo>
                  <a:lnTo>
                    <a:pt x="1286" y="644"/>
                  </a:lnTo>
                  <a:cubicBezTo>
                    <a:pt x="1286" y="287"/>
                    <a:pt x="100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p:nvPr/>
          </p:nvSpPr>
          <p:spPr>
            <a:xfrm>
              <a:off x="6609663" y="2001130"/>
              <a:ext cx="108220" cy="265696"/>
            </a:xfrm>
            <a:custGeom>
              <a:avLst/>
              <a:gdLst/>
              <a:ahLst/>
              <a:cxnLst/>
              <a:rect l="l" t="t" r="r" b="b"/>
              <a:pathLst>
                <a:path w="5073" h="12455" extrusionOk="0">
                  <a:moveTo>
                    <a:pt x="3191" y="9907"/>
                  </a:moveTo>
                  <a:cubicBezTo>
                    <a:pt x="3548" y="9907"/>
                    <a:pt x="3822" y="10193"/>
                    <a:pt x="3822" y="10550"/>
                  </a:cubicBezTo>
                  <a:cubicBezTo>
                    <a:pt x="3822" y="10907"/>
                    <a:pt x="3525" y="11193"/>
                    <a:pt x="3191" y="11193"/>
                  </a:cubicBezTo>
                  <a:lnTo>
                    <a:pt x="1917" y="11193"/>
                  </a:lnTo>
                  <a:cubicBezTo>
                    <a:pt x="1560" y="11193"/>
                    <a:pt x="1286" y="10907"/>
                    <a:pt x="1286" y="10550"/>
                  </a:cubicBezTo>
                  <a:cubicBezTo>
                    <a:pt x="1286" y="10193"/>
                    <a:pt x="1560" y="9907"/>
                    <a:pt x="1917" y="9907"/>
                  </a:cubicBezTo>
                  <a:close/>
                  <a:moveTo>
                    <a:pt x="2548" y="1"/>
                  </a:moveTo>
                  <a:cubicBezTo>
                    <a:pt x="2191" y="1"/>
                    <a:pt x="1905" y="275"/>
                    <a:pt x="1905" y="632"/>
                  </a:cubicBezTo>
                  <a:lnTo>
                    <a:pt x="1905" y="8645"/>
                  </a:lnTo>
                  <a:cubicBezTo>
                    <a:pt x="846" y="8645"/>
                    <a:pt x="0" y="9490"/>
                    <a:pt x="0" y="10550"/>
                  </a:cubicBezTo>
                  <a:cubicBezTo>
                    <a:pt x="0" y="11609"/>
                    <a:pt x="846" y="12455"/>
                    <a:pt x="1905" y="12455"/>
                  </a:cubicBezTo>
                  <a:lnTo>
                    <a:pt x="3167" y="12455"/>
                  </a:lnTo>
                  <a:cubicBezTo>
                    <a:pt x="4227" y="12455"/>
                    <a:pt x="5072" y="11609"/>
                    <a:pt x="5072" y="10550"/>
                  </a:cubicBezTo>
                  <a:cubicBezTo>
                    <a:pt x="5072" y="9490"/>
                    <a:pt x="4227" y="8645"/>
                    <a:pt x="3191" y="8645"/>
                  </a:cubicBezTo>
                  <a:lnTo>
                    <a:pt x="3191" y="632"/>
                  </a:lnTo>
                  <a:cubicBezTo>
                    <a:pt x="3191" y="275"/>
                    <a:pt x="2905"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4"/>
            <p:cNvSpPr/>
            <p:nvPr/>
          </p:nvSpPr>
          <p:spPr>
            <a:xfrm>
              <a:off x="6370910" y="2001130"/>
              <a:ext cx="108220" cy="265696"/>
            </a:xfrm>
            <a:custGeom>
              <a:avLst/>
              <a:gdLst/>
              <a:ahLst/>
              <a:cxnLst/>
              <a:rect l="l" t="t" r="r" b="b"/>
              <a:pathLst>
                <a:path w="5073" h="12455" extrusionOk="0">
                  <a:moveTo>
                    <a:pt x="3191" y="9907"/>
                  </a:moveTo>
                  <a:cubicBezTo>
                    <a:pt x="3549" y="9907"/>
                    <a:pt x="3822" y="10193"/>
                    <a:pt x="3822" y="10550"/>
                  </a:cubicBezTo>
                  <a:cubicBezTo>
                    <a:pt x="3822" y="10907"/>
                    <a:pt x="3525" y="11193"/>
                    <a:pt x="3191" y="11193"/>
                  </a:cubicBezTo>
                  <a:lnTo>
                    <a:pt x="1917" y="11193"/>
                  </a:lnTo>
                  <a:cubicBezTo>
                    <a:pt x="1560" y="11193"/>
                    <a:pt x="1286" y="10907"/>
                    <a:pt x="1286" y="10550"/>
                  </a:cubicBezTo>
                  <a:cubicBezTo>
                    <a:pt x="1286" y="10193"/>
                    <a:pt x="1560" y="9907"/>
                    <a:pt x="1917" y="9907"/>
                  </a:cubicBezTo>
                  <a:close/>
                  <a:moveTo>
                    <a:pt x="2548" y="1"/>
                  </a:moveTo>
                  <a:cubicBezTo>
                    <a:pt x="2191" y="1"/>
                    <a:pt x="1905" y="275"/>
                    <a:pt x="1905" y="632"/>
                  </a:cubicBezTo>
                  <a:lnTo>
                    <a:pt x="1905" y="8645"/>
                  </a:lnTo>
                  <a:cubicBezTo>
                    <a:pt x="846" y="8645"/>
                    <a:pt x="0" y="9490"/>
                    <a:pt x="0" y="10550"/>
                  </a:cubicBezTo>
                  <a:cubicBezTo>
                    <a:pt x="0" y="11609"/>
                    <a:pt x="846" y="12455"/>
                    <a:pt x="1905" y="12455"/>
                  </a:cubicBezTo>
                  <a:lnTo>
                    <a:pt x="3168" y="12455"/>
                  </a:lnTo>
                  <a:cubicBezTo>
                    <a:pt x="4227" y="12455"/>
                    <a:pt x="5073" y="11609"/>
                    <a:pt x="5073" y="10550"/>
                  </a:cubicBezTo>
                  <a:cubicBezTo>
                    <a:pt x="5073" y="9490"/>
                    <a:pt x="4239" y="8645"/>
                    <a:pt x="3191" y="8645"/>
                  </a:cubicBezTo>
                  <a:lnTo>
                    <a:pt x="3191" y="632"/>
                  </a:lnTo>
                  <a:cubicBezTo>
                    <a:pt x="3191" y="275"/>
                    <a:pt x="2906"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6490287" y="2001130"/>
              <a:ext cx="108732" cy="130064"/>
            </a:xfrm>
            <a:custGeom>
              <a:avLst/>
              <a:gdLst/>
              <a:ahLst/>
              <a:cxnLst/>
              <a:rect l="l" t="t" r="r" b="b"/>
              <a:pathLst>
                <a:path w="5097" h="6097" extrusionOk="0">
                  <a:moveTo>
                    <a:pt x="3191" y="3549"/>
                  </a:moveTo>
                  <a:cubicBezTo>
                    <a:pt x="3548" y="3549"/>
                    <a:pt x="3822" y="3835"/>
                    <a:pt x="3822" y="4192"/>
                  </a:cubicBezTo>
                  <a:cubicBezTo>
                    <a:pt x="3822" y="4549"/>
                    <a:pt x="3525" y="4835"/>
                    <a:pt x="3191" y="4835"/>
                  </a:cubicBezTo>
                  <a:lnTo>
                    <a:pt x="1917" y="4835"/>
                  </a:lnTo>
                  <a:cubicBezTo>
                    <a:pt x="1560" y="4835"/>
                    <a:pt x="1286" y="4549"/>
                    <a:pt x="1286" y="4192"/>
                  </a:cubicBezTo>
                  <a:cubicBezTo>
                    <a:pt x="1286" y="3835"/>
                    <a:pt x="1560" y="3549"/>
                    <a:pt x="1917" y="3549"/>
                  </a:cubicBezTo>
                  <a:close/>
                  <a:moveTo>
                    <a:pt x="2548" y="1"/>
                  </a:moveTo>
                  <a:cubicBezTo>
                    <a:pt x="2191" y="1"/>
                    <a:pt x="1905" y="275"/>
                    <a:pt x="1905" y="632"/>
                  </a:cubicBezTo>
                  <a:lnTo>
                    <a:pt x="1905" y="2287"/>
                  </a:lnTo>
                  <a:cubicBezTo>
                    <a:pt x="846" y="2287"/>
                    <a:pt x="0" y="3132"/>
                    <a:pt x="0" y="4192"/>
                  </a:cubicBezTo>
                  <a:cubicBezTo>
                    <a:pt x="0" y="5252"/>
                    <a:pt x="846" y="6097"/>
                    <a:pt x="1905" y="6097"/>
                  </a:cubicBezTo>
                  <a:lnTo>
                    <a:pt x="3167" y="6097"/>
                  </a:lnTo>
                  <a:cubicBezTo>
                    <a:pt x="4227" y="6097"/>
                    <a:pt x="5072" y="5252"/>
                    <a:pt x="5072" y="4192"/>
                  </a:cubicBezTo>
                  <a:cubicBezTo>
                    <a:pt x="5096" y="3144"/>
                    <a:pt x="4227" y="2287"/>
                    <a:pt x="3191" y="2287"/>
                  </a:cubicBezTo>
                  <a:lnTo>
                    <a:pt x="3191" y="632"/>
                  </a:lnTo>
                  <a:cubicBezTo>
                    <a:pt x="3191" y="275"/>
                    <a:pt x="2906"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4"/>
          <p:cNvGrpSpPr/>
          <p:nvPr/>
        </p:nvGrpSpPr>
        <p:grpSpPr>
          <a:xfrm>
            <a:off x="664225" y="661338"/>
            <a:ext cx="7759775" cy="393613"/>
            <a:chOff x="664225" y="661338"/>
            <a:chExt cx="7759775" cy="393613"/>
          </a:xfrm>
        </p:grpSpPr>
        <p:grpSp>
          <p:nvGrpSpPr>
            <p:cNvPr id="526" name="Google Shape;526;p24"/>
            <p:cNvGrpSpPr/>
            <p:nvPr/>
          </p:nvGrpSpPr>
          <p:grpSpPr>
            <a:xfrm>
              <a:off x="1701625" y="661338"/>
              <a:ext cx="6228625" cy="393613"/>
              <a:chOff x="1701625" y="661338"/>
              <a:chExt cx="6228625" cy="393613"/>
            </a:xfrm>
          </p:grpSpPr>
          <p:sp>
            <p:nvSpPr>
              <p:cNvPr id="527" name="Google Shape;527;p24"/>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4"/>
            <p:cNvGrpSpPr/>
            <p:nvPr/>
          </p:nvGrpSpPr>
          <p:grpSpPr>
            <a:xfrm>
              <a:off x="8005200" y="661338"/>
              <a:ext cx="418800" cy="393600"/>
              <a:chOff x="8005200" y="661338"/>
              <a:chExt cx="418800" cy="393600"/>
            </a:xfrm>
          </p:grpSpPr>
          <p:sp>
            <p:nvSpPr>
              <p:cNvPr id="530" name="Google Shape;530;p24"/>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4"/>
            <p:cNvGrpSpPr/>
            <p:nvPr/>
          </p:nvGrpSpPr>
          <p:grpSpPr>
            <a:xfrm>
              <a:off x="1205975" y="661338"/>
              <a:ext cx="418800" cy="393600"/>
              <a:chOff x="1205975" y="661338"/>
              <a:chExt cx="418800" cy="393600"/>
            </a:xfrm>
          </p:grpSpPr>
          <p:sp>
            <p:nvSpPr>
              <p:cNvPr id="536" name="Google Shape;536;p24"/>
              <p:cNvSpPr/>
              <p:nvPr/>
            </p:nvSpPr>
            <p:spPr>
              <a:xfrm>
                <a:off x="1205975"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a:off x="1205975"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a:off x="1371880" y="7806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4"/>
            <p:cNvGrpSpPr/>
            <p:nvPr/>
          </p:nvGrpSpPr>
          <p:grpSpPr>
            <a:xfrm rot="10800000">
              <a:off x="664225" y="661338"/>
              <a:ext cx="418800" cy="393600"/>
              <a:chOff x="1205975" y="661338"/>
              <a:chExt cx="418800" cy="393600"/>
            </a:xfrm>
          </p:grpSpPr>
          <p:sp>
            <p:nvSpPr>
              <p:cNvPr id="540" name="Google Shape;540;p24"/>
              <p:cNvSpPr/>
              <p:nvPr/>
            </p:nvSpPr>
            <p:spPr>
              <a:xfrm>
                <a:off x="1205975"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4"/>
              <p:cNvSpPr/>
              <p:nvPr/>
            </p:nvSpPr>
            <p:spPr>
              <a:xfrm>
                <a:off x="1205975"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1371880" y="7806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43"/>
        <p:cNvGrpSpPr/>
        <p:nvPr/>
      </p:nvGrpSpPr>
      <p:grpSpPr>
        <a:xfrm>
          <a:off x="0" y="0"/>
          <a:ext cx="0" cy="0"/>
          <a:chOff x="0" y="0"/>
          <a:chExt cx="0" cy="0"/>
        </a:xfrm>
      </p:grpSpPr>
      <p:grpSp>
        <p:nvGrpSpPr>
          <p:cNvPr id="544" name="Google Shape;544;p25"/>
          <p:cNvGrpSpPr/>
          <p:nvPr/>
        </p:nvGrpSpPr>
        <p:grpSpPr>
          <a:xfrm>
            <a:off x="664225" y="1262897"/>
            <a:ext cx="7759890" cy="2409749"/>
            <a:chOff x="351288" y="1297375"/>
            <a:chExt cx="8442004" cy="3216000"/>
          </a:xfrm>
        </p:grpSpPr>
        <p:sp>
          <p:nvSpPr>
            <p:cNvPr id="545" name="Google Shape;545;p25"/>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5"/>
          <p:cNvGrpSpPr/>
          <p:nvPr/>
        </p:nvGrpSpPr>
        <p:grpSpPr>
          <a:xfrm>
            <a:off x="664225" y="661338"/>
            <a:ext cx="7759775" cy="393613"/>
            <a:chOff x="664225" y="661338"/>
            <a:chExt cx="7759775" cy="393613"/>
          </a:xfrm>
        </p:grpSpPr>
        <p:grpSp>
          <p:nvGrpSpPr>
            <p:cNvPr id="548" name="Google Shape;548;p25"/>
            <p:cNvGrpSpPr/>
            <p:nvPr/>
          </p:nvGrpSpPr>
          <p:grpSpPr>
            <a:xfrm>
              <a:off x="1701625" y="661338"/>
              <a:ext cx="6228625" cy="393613"/>
              <a:chOff x="1701625" y="661338"/>
              <a:chExt cx="6228625" cy="393613"/>
            </a:xfrm>
          </p:grpSpPr>
          <p:sp>
            <p:nvSpPr>
              <p:cNvPr id="549" name="Google Shape;549;p25"/>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5"/>
            <p:cNvGrpSpPr/>
            <p:nvPr/>
          </p:nvGrpSpPr>
          <p:grpSpPr>
            <a:xfrm>
              <a:off x="8005200" y="661338"/>
              <a:ext cx="418800" cy="393600"/>
              <a:chOff x="8005200" y="661338"/>
              <a:chExt cx="418800" cy="393600"/>
            </a:xfrm>
          </p:grpSpPr>
          <p:sp>
            <p:nvSpPr>
              <p:cNvPr id="552" name="Google Shape;552;p25"/>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5"/>
            <p:cNvGrpSpPr/>
            <p:nvPr/>
          </p:nvGrpSpPr>
          <p:grpSpPr>
            <a:xfrm>
              <a:off x="1205975" y="661338"/>
              <a:ext cx="418800" cy="393600"/>
              <a:chOff x="1205975" y="661338"/>
              <a:chExt cx="418800" cy="393600"/>
            </a:xfrm>
          </p:grpSpPr>
          <p:sp>
            <p:nvSpPr>
              <p:cNvPr id="558" name="Google Shape;558;p25"/>
              <p:cNvSpPr/>
              <p:nvPr/>
            </p:nvSpPr>
            <p:spPr>
              <a:xfrm>
                <a:off x="1205975"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a:off x="1205975"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a:off x="1371880" y="7806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25"/>
            <p:cNvGrpSpPr/>
            <p:nvPr/>
          </p:nvGrpSpPr>
          <p:grpSpPr>
            <a:xfrm rot="10800000">
              <a:off x="664225" y="661338"/>
              <a:ext cx="418800" cy="393600"/>
              <a:chOff x="1205975" y="661338"/>
              <a:chExt cx="418800" cy="393600"/>
            </a:xfrm>
          </p:grpSpPr>
          <p:sp>
            <p:nvSpPr>
              <p:cNvPr id="562" name="Google Shape;562;p25"/>
              <p:cNvSpPr/>
              <p:nvPr/>
            </p:nvSpPr>
            <p:spPr>
              <a:xfrm>
                <a:off x="1205975"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1205975"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1371880" y="7806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5" name="Google Shape;565;p25"/>
          <p:cNvGrpSpPr/>
          <p:nvPr/>
        </p:nvGrpSpPr>
        <p:grpSpPr>
          <a:xfrm rot="5400000">
            <a:off x="4240367" y="305594"/>
            <a:ext cx="628085" cy="7780147"/>
            <a:chOff x="351288" y="1297375"/>
            <a:chExt cx="8442004" cy="3216000"/>
          </a:xfrm>
        </p:grpSpPr>
        <p:sp>
          <p:nvSpPr>
            <p:cNvPr id="566" name="Google Shape;566;p25"/>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25"/>
          <p:cNvSpPr/>
          <p:nvPr/>
        </p:nvSpPr>
        <p:spPr>
          <a:xfrm rot="5400000">
            <a:off x="27619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rot="5400000">
            <a:off x="2966487"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rot="5400000">
            <a:off x="31709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rot="5400000">
            <a:off x="33754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rot="5400000">
            <a:off x="35798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5"/>
          <p:cNvGrpSpPr/>
          <p:nvPr/>
        </p:nvGrpSpPr>
        <p:grpSpPr>
          <a:xfrm rot="5400000">
            <a:off x="793149" y="3999208"/>
            <a:ext cx="345314" cy="352535"/>
            <a:chOff x="859589" y="1631654"/>
            <a:chExt cx="1137024" cy="1094828"/>
          </a:xfrm>
        </p:grpSpPr>
        <p:sp>
          <p:nvSpPr>
            <p:cNvPr id="574" name="Google Shape;574;p25"/>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25"/>
          <p:cNvSpPr/>
          <p:nvPr/>
        </p:nvSpPr>
        <p:spPr>
          <a:xfrm rot="5400000">
            <a:off x="11261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rot="5400000">
            <a:off x="133067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rot="5400000">
            <a:off x="15351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5400000">
            <a:off x="17396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5400000">
            <a:off x="1944112"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rot="5400000">
            <a:off x="214857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rot="5400000">
            <a:off x="23530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rot="5400000">
            <a:off x="25575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rot="5400000">
            <a:off x="542017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rot="5400000">
            <a:off x="5624662"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rot="5400000">
            <a:off x="58291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rot="5400000">
            <a:off x="60335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rot="5400000">
            <a:off x="623807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rot="5400000">
            <a:off x="378437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rot="5400000">
            <a:off x="39888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rot="5400000">
            <a:off x="41933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rot="5400000">
            <a:off x="43977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rot="5400000">
            <a:off x="4602287"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rot="5400000">
            <a:off x="48067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rot="5400000">
            <a:off x="50112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rot="5400000">
            <a:off x="521569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rot="5400000">
            <a:off x="6442549"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rot="5400000">
            <a:off x="6647024" y="4147960"/>
            <a:ext cx="345300" cy="95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rot="5400000">
            <a:off x="6851499"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rot="5400000">
            <a:off x="7055974"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rot="5400000">
            <a:off x="7260462"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rot="5400000">
            <a:off x="7464924"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rot="5400000">
            <a:off x="7669399"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rot="5400000">
            <a:off x="7873874" y="4147960"/>
            <a:ext cx="345300" cy="95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25"/>
          <p:cNvGrpSpPr/>
          <p:nvPr/>
        </p:nvGrpSpPr>
        <p:grpSpPr>
          <a:xfrm>
            <a:off x="854688" y="4061628"/>
            <a:ext cx="227629" cy="227832"/>
            <a:chOff x="1899170" y="3899211"/>
            <a:chExt cx="347208" cy="347464"/>
          </a:xfrm>
        </p:grpSpPr>
        <p:sp>
          <p:nvSpPr>
            <p:cNvPr id="606" name="Google Shape;606;p25"/>
            <p:cNvSpPr/>
            <p:nvPr/>
          </p:nvSpPr>
          <p:spPr>
            <a:xfrm>
              <a:off x="1899170" y="3899211"/>
              <a:ext cx="347208" cy="347464"/>
            </a:xfrm>
            <a:custGeom>
              <a:avLst/>
              <a:gdLst/>
              <a:ahLst/>
              <a:cxnLst/>
              <a:rect l="l" t="t" r="r" b="b"/>
              <a:pathLst>
                <a:path w="16276" h="16288" extrusionOk="0">
                  <a:moveTo>
                    <a:pt x="3167" y="9930"/>
                  </a:moveTo>
                  <a:cubicBezTo>
                    <a:pt x="3512" y="9930"/>
                    <a:pt x="3810" y="10216"/>
                    <a:pt x="3810" y="10561"/>
                  </a:cubicBezTo>
                  <a:lnTo>
                    <a:pt x="3810" y="14371"/>
                  </a:lnTo>
                  <a:cubicBezTo>
                    <a:pt x="3810" y="14728"/>
                    <a:pt x="3524" y="15002"/>
                    <a:pt x="3167" y="15002"/>
                  </a:cubicBezTo>
                  <a:cubicBezTo>
                    <a:pt x="2107" y="15002"/>
                    <a:pt x="1262" y="14157"/>
                    <a:pt x="1262" y="13097"/>
                  </a:cubicBezTo>
                  <a:lnTo>
                    <a:pt x="1262" y="11835"/>
                  </a:lnTo>
                  <a:cubicBezTo>
                    <a:pt x="1262" y="10775"/>
                    <a:pt x="2107" y="9930"/>
                    <a:pt x="3167" y="9930"/>
                  </a:cubicBezTo>
                  <a:close/>
                  <a:moveTo>
                    <a:pt x="13073" y="9918"/>
                  </a:moveTo>
                  <a:cubicBezTo>
                    <a:pt x="14133" y="9918"/>
                    <a:pt x="14990" y="10763"/>
                    <a:pt x="14990" y="11823"/>
                  </a:cubicBezTo>
                  <a:lnTo>
                    <a:pt x="14990" y="13097"/>
                  </a:lnTo>
                  <a:cubicBezTo>
                    <a:pt x="14990" y="14157"/>
                    <a:pt x="14133" y="15002"/>
                    <a:pt x="13073" y="15002"/>
                  </a:cubicBezTo>
                  <a:cubicBezTo>
                    <a:pt x="12716" y="15002"/>
                    <a:pt x="12442" y="14728"/>
                    <a:pt x="12442" y="14371"/>
                  </a:cubicBezTo>
                  <a:lnTo>
                    <a:pt x="12442" y="10561"/>
                  </a:lnTo>
                  <a:cubicBezTo>
                    <a:pt x="12442" y="10204"/>
                    <a:pt x="12716" y="9918"/>
                    <a:pt x="13073" y="9918"/>
                  </a:cubicBezTo>
                  <a:close/>
                  <a:moveTo>
                    <a:pt x="8120" y="0"/>
                  </a:moveTo>
                  <a:cubicBezTo>
                    <a:pt x="4286" y="0"/>
                    <a:pt x="1262" y="3120"/>
                    <a:pt x="1262" y="7001"/>
                  </a:cubicBezTo>
                  <a:lnTo>
                    <a:pt x="1262" y="9287"/>
                  </a:lnTo>
                  <a:cubicBezTo>
                    <a:pt x="488" y="9870"/>
                    <a:pt x="0" y="10799"/>
                    <a:pt x="0" y="11835"/>
                  </a:cubicBezTo>
                  <a:lnTo>
                    <a:pt x="0" y="13097"/>
                  </a:lnTo>
                  <a:cubicBezTo>
                    <a:pt x="0" y="14859"/>
                    <a:pt x="1429" y="16288"/>
                    <a:pt x="3179" y="16288"/>
                  </a:cubicBezTo>
                  <a:cubicBezTo>
                    <a:pt x="4239" y="16288"/>
                    <a:pt x="5084" y="15442"/>
                    <a:pt x="5084" y="14383"/>
                  </a:cubicBezTo>
                  <a:lnTo>
                    <a:pt x="5084" y="10561"/>
                  </a:lnTo>
                  <a:cubicBezTo>
                    <a:pt x="5084" y="9501"/>
                    <a:pt x="4239" y="8656"/>
                    <a:pt x="3179" y="8656"/>
                  </a:cubicBezTo>
                  <a:cubicBezTo>
                    <a:pt x="2965" y="8656"/>
                    <a:pt x="2750" y="8668"/>
                    <a:pt x="2548" y="8715"/>
                  </a:cubicBezTo>
                  <a:lnTo>
                    <a:pt x="2548" y="7001"/>
                  </a:lnTo>
                  <a:cubicBezTo>
                    <a:pt x="2548" y="3786"/>
                    <a:pt x="5001" y="1286"/>
                    <a:pt x="8144" y="1286"/>
                  </a:cubicBezTo>
                  <a:cubicBezTo>
                    <a:pt x="11275" y="1286"/>
                    <a:pt x="13740" y="3798"/>
                    <a:pt x="13740" y="7001"/>
                  </a:cubicBezTo>
                  <a:lnTo>
                    <a:pt x="13740" y="8715"/>
                  </a:lnTo>
                  <a:cubicBezTo>
                    <a:pt x="13526" y="8668"/>
                    <a:pt x="13323" y="8656"/>
                    <a:pt x="13097" y="8656"/>
                  </a:cubicBezTo>
                  <a:cubicBezTo>
                    <a:pt x="12037" y="8656"/>
                    <a:pt x="11192" y="9501"/>
                    <a:pt x="11192" y="10561"/>
                  </a:cubicBezTo>
                  <a:lnTo>
                    <a:pt x="11192" y="14371"/>
                  </a:lnTo>
                  <a:cubicBezTo>
                    <a:pt x="11192" y="15419"/>
                    <a:pt x="12037" y="16276"/>
                    <a:pt x="13097" y="16276"/>
                  </a:cubicBezTo>
                  <a:cubicBezTo>
                    <a:pt x="14847" y="16276"/>
                    <a:pt x="16276" y="14847"/>
                    <a:pt x="16276" y="13085"/>
                  </a:cubicBezTo>
                  <a:lnTo>
                    <a:pt x="16276" y="11823"/>
                  </a:lnTo>
                  <a:cubicBezTo>
                    <a:pt x="16264" y="10799"/>
                    <a:pt x="15764" y="9870"/>
                    <a:pt x="14990" y="9287"/>
                  </a:cubicBezTo>
                  <a:lnTo>
                    <a:pt x="14990" y="7001"/>
                  </a:lnTo>
                  <a:cubicBezTo>
                    <a:pt x="14990" y="3131"/>
                    <a:pt x="11978" y="0"/>
                    <a:pt x="8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1979935" y="3953566"/>
              <a:ext cx="184675" cy="108710"/>
            </a:xfrm>
            <a:custGeom>
              <a:avLst/>
              <a:gdLst/>
              <a:ahLst/>
              <a:cxnLst/>
              <a:rect l="l" t="t" r="r" b="b"/>
              <a:pathLst>
                <a:path w="8657" h="5096" extrusionOk="0">
                  <a:moveTo>
                    <a:pt x="4322" y="0"/>
                  </a:moveTo>
                  <a:cubicBezTo>
                    <a:pt x="1905" y="0"/>
                    <a:pt x="0" y="1953"/>
                    <a:pt x="0" y="4453"/>
                  </a:cubicBezTo>
                  <a:cubicBezTo>
                    <a:pt x="0" y="4810"/>
                    <a:pt x="286" y="5096"/>
                    <a:pt x="643" y="5096"/>
                  </a:cubicBezTo>
                  <a:cubicBezTo>
                    <a:pt x="1000" y="5096"/>
                    <a:pt x="1286" y="4810"/>
                    <a:pt x="1286" y="4453"/>
                  </a:cubicBezTo>
                  <a:cubicBezTo>
                    <a:pt x="1286" y="2667"/>
                    <a:pt x="2631" y="1262"/>
                    <a:pt x="4334" y="1262"/>
                  </a:cubicBezTo>
                  <a:cubicBezTo>
                    <a:pt x="6049" y="1262"/>
                    <a:pt x="7394" y="2667"/>
                    <a:pt x="7394" y="4453"/>
                  </a:cubicBezTo>
                  <a:cubicBezTo>
                    <a:pt x="7394" y="4810"/>
                    <a:pt x="7668" y="5096"/>
                    <a:pt x="8025" y="5096"/>
                  </a:cubicBezTo>
                  <a:cubicBezTo>
                    <a:pt x="8370" y="5096"/>
                    <a:pt x="8656" y="4810"/>
                    <a:pt x="8632" y="4453"/>
                  </a:cubicBezTo>
                  <a:cubicBezTo>
                    <a:pt x="8632" y="1953"/>
                    <a:pt x="6727" y="0"/>
                    <a:pt x="4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grpSp>
        <p:nvGrpSpPr>
          <p:cNvPr id="87" name="Google Shape;87;p4"/>
          <p:cNvGrpSpPr/>
          <p:nvPr/>
        </p:nvGrpSpPr>
        <p:grpSpPr>
          <a:xfrm>
            <a:off x="339601" y="282280"/>
            <a:ext cx="8464797" cy="4578941"/>
            <a:chOff x="351288" y="1297375"/>
            <a:chExt cx="8442004" cy="3216000"/>
          </a:xfrm>
        </p:grpSpPr>
        <p:sp>
          <p:nvSpPr>
            <p:cNvPr id="88" name="Google Shape;88;p4"/>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4"/>
          <p:cNvSpPr txBox="1">
            <a:spLocks noGrp="1"/>
          </p:cNvSpPr>
          <p:nvPr>
            <p:ph type="body" idx="1"/>
          </p:nvPr>
        </p:nvSpPr>
        <p:spPr>
          <a:xfrm>
            <a:off x="720000" y="1141550"/>
            <a:ext cx="7704000" cy="361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grpSp>
        <p:nvGrpSpPr>
          <p:cNvPr id="93" name="Google Shape;93;p5"/>
          <p:cNvGrpSpPr/>
          <p:nvPr/>
        </p:nvGrpSpPr>
        <p:grpSpPr>
          <a:xfrm>
            <a:off x="1701625" y="496593"/>
            <a:ext cx="6228625" cy="635409"/>
            <a:chOff x="1701625" y="661338"/>
            <a:chExt cx="6228625" cy="393613"/>
          </a:xfrm>
        </p:grpSpPr>
        <p:sp>
          <p:nvSpPr>
            <p:cNvPr id="94" name="Google Shape;94;p5"/>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5"/>
          <p:cNvGrpSpPr/>
          <p:nvPr/>
        </p:nvGrpSpPr>
        <p:grpSpPr>
          <a:xfrm>
            <a:off x="4722104" y="1287036"/>
            <a:ext cx="3701819" cy="3226291"/>
            <a:chOff x="351288" y="1297375"/>
            <a:chExt cx="8442004" cy="3216000"/>
          </a:xfrm>
        </p:grpSpPr>
        <p:sp>
          <p:nvSpPr>
            <p:cNvPr id="97" name="Google Shape;97;p5"/>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5"/>
          <p:cNvGrpSpPr/>
          <p:nvPr/>
        </p:nvGrpSpPr>
        <p:grpSpPr>
          <a:xfrm>
            <a:off x="695175" y="1287036"/>
            <a:ext cx="3701819" cy="3226291"/>
            <a:chOff x="351288" y="1297375"/>
            <a:chExt cx="8442004" cy="3216000"/>
          </a:xfrm>
        </p:grpSpPr>
        <p:sp>
          <p:nvSpPr>
            <p:cNvPr id="100" name="Google Shape;100;p5"/>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5"/>
          <p:cNvGrpSpPr/>
          <p:nvPr/>
        </p:nvGrpSpPr>
        <p:grpSpPr>
          <a:xfrm>
            <a:off x="8005200" y="617463"/>
            <a:ext cx="418800" cy="393600"/>
            <a:chOff x="8005200" y="661338"/>
            <a:chExt cx="418800" cy="393600"/>
          </a:xfrm>
        </p:grpSpPr>
        <p:sp>
          <p:nvSpPr>
            <p:cNvPr id="103" name="Google Shape;103;p5"/>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5"/>
          <p:cNvSpPr txBox="1">
            <a:spLocks noGrp="1"/>
          </p:cNvSpPr>
          <p:nvPr>
            <p:ph type="title" idx="2"/>
          </p:nvPr>
        </p:nvSpPr>
        <p:spPr>
          <a:xfrm>
            <a:off x="1188888" y="2544325"/>
            <a:ext cx="27144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0" name="Google Shape;110;p5"/>
          <p:cNvSpPr txBox="1">
            <a:spLocks noGrp="1"/>
          </p:cNvSpPr>
          <p:nvPr>
            <p:ph type="title" idx="3"/>
          </p:nvPr>
        </p:nvSpPr>
        <p:spPr>
          <a:xfrm>
            <a:off x="5215850" y="2544325"/>
            <a:ext cx="27144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 name="Google Shape;111;p5"/>
          <p:cNvSpPr txBox="1">
            <a:spLocks noGrp="1"/>
          </p:cNvSpPr>
          <p:nvPr>
            <p:ph type="subTitle" idx="1"/>
          </p:nvPr>
        </p:nvSpPr>
        <p:spPr>
          <a:xfrm>
            <a:off x="5215853" y="2947076"/>
            <a:ext cx="27144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5"/>
          <p:cNvSpPr txBox="1">
            <a:spLocks noGrp="1"/>
          </p:cNvSpPr>
          <p:nvPr>
            <p:ph type="subTitle" idx="4"/>
          </p:nvPr>
        </p:nvSpPr>
        <p:spPr>
          <a:xfrm>
            <a:off x="1188888" y="2947077"/>
            <a:ext cx="27144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grpSp>
        <p:nvGrpSpPr>
          <p:cNvPr id="114" name="Google Shape;114;p6"/>
          <p:cNvGrpSpPr/>
          <p:nvPr/>
        </p:nvGrpSpPr>
        <p:grpSpPr>
          <a:xfrm>
            <a:off x="1701625" y="496593"/>
            <a:ext cx="6228625" cy="635409"/>
            <a:chOff x="1701625" y="661338"/>
            <a:chExt cx="6228625" cy="393613"/>
          </a:xfrm>
        </p:grpSpPr>
        <p:sp>
          <p:nvSpPr>
            <p:cNvPr id="115" name="Google Shape;115;p6"/>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a:off x="8005200" y="617463"/>
            <a:ext cx="418800" cy="393600"/>
            <a:chOff x="8005200" y="661338"/>
            <a:chExt cx="418800" cy="393600"/>
          </a:xfrm>
        </p:grpSpPr>
        <p:sp>
          <p:nvSpPr>
            <p:cNvPr id="118" name="Google Shape;118;p6"/>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4" name="Google Shape;124;p6"/>
          <p:cNvGrpSpPr/>
          <p:nvPr/>
        </p:nvGrpSpPr>
        <p:grpSpPr>
          <a:xfrm>
            <a:off x="664218" y="1299551"/>
            <a:ext cx="7759890" cy="3061954"/>
            <a:chOff x="351288" y="1297375"/>
            <a:chExt cx="8442004" cy="3216000"/>
          </a:xfrm>
        </p:grpSpPr>
        <p:sp>
          <p:nvSpPr>
            <p:cNvPr id="125" name="Google Shape;125;p6"/>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grpSp>
        <p:nvGrpSpPr>
          <p:cNvPr id="128" name="Google Shape;128;p7"/>
          <p:cNvGrpSpPr/>
          <p:nvPr/>
        </p:nvGrpSpPr>
        <p:grpSpPr>
          <a:xfrm>
            <a:off x="664225" y="1289791"/>
            <a:ext cx="7759890" cy="2657702"/>
            <a:chOff x="351288" y="1297375"/>
            <a:chExt cx="8442004" cy="3216000"/>
          </a:xfrm>
        </p:grpSpPr>
        <p:sp>
          <p:nvSpPr>
            <p:cNvPr id="129" name="Google Shape;129;p7"/>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7"/>
          <p:cNvGrpSpPr/>
          <p:nvPr/>
        </p:nvGrpSpPr>
        <p:grpSpPr>
          <a:xfrm>
            <a:off x="1701625" y="496593"/>
            <a:ext cx="6228625" cy="635409"/>
            <a:chOff x="1701625" y="661338"/>
            <a:chExt cx="6228625" cy="393613"/>
          </a:xfrm>
        </p:grpSpPr>
        <p:sp>
          <p:nvSpPr>
            <p:cNvPr id="132" name="Google Shape;132;p7"/>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7"/>
          <p:cNvGrpSpPr/>
          <p:nvPr/>
        </p:nvGrpSpPr>
        <p:grpSpPr>
          <a:xfrm>
            <a:off x="8005200" y="617463"/>
            <a:ext cx="418800" cy="393600"/>
            <a:chOff x="8005200" y="661338"/>
            <a:chExt cx="418800" cy="393600"/>
          </a:xfrm>
        </p:grpSpPr>
        <p:sp>
          <p:nvSpPr>
            <p:cNvPr id="135" name="Google Shape;135;p7"/>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7"/>
          <p:cNvSpPr txBox="1">
            <a:spLocks noGrp="1"/>
          </p:cNvSpPr>
          <p:nvPr>
            <p:ph type="title" idx="2"/>
          </p:nvPr>
        </p:nvSpPr>
        <p:spPr>
          <a:xfrm>
            <a:off x="4043888" y="1492588"/>
            <a:ext cx="3899100" cy="919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7"/>
          <p:cNvSpPr txBox="1">
            <a:spLocks noGrp="1"/>
          </p:cNvSpPr>
          <p:nvPr>
            <p:ph type="subTitle" idx="1"/>
          </p:nvPr>
        </p:nvSpPr>
        <p:spPr>
          <a:xfrm>
            <a:off x="3934963" y="2412363"/>
            <a:ext cx="3899100" cy="11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3"/>
        <p:cNvGrpSpPr/>
        <p:nvPr/>
      </p:nvGrpSpPr>
      <p:grpSpPr>
        <a:xfrm>
          <a:off x="0" y="0"/>
          <a:ext cx="0" cy="0"/>
          <a:chOff x="0" y="0"/>
          <a:chExt cx="0" cy="0"/>
        </a:xfrm>
      </p:grpSpPr>
      <p:grpSp>
        <p:nvGrpSpPr>
          <p:cNvPr id="144" name="Google Shape;144;p8"/>
          <p:cNvGrpSpPr/>
          <p:nvPr/>
        </p:nvGrpSpPr>
        <p:grpSpPr>
          <a:xfrm>
            <a:off x="1440000" y="1287038"/>
            <a:ext cx="6204873" cy="3197347"/>
            <a:chOff x="351288" y="1297375"/>
            <a:chExt cx="8442004" cy="3216000"/>
          </a:xfrm>
        </p:grpSpPr>
        <p:sp>
          <p:nvSpPr>
            <p:cNvPr id="145" name="Google Shape;145;p8"/>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8"/>
          <p:cNvSpPr txBox="1">
            <a:spLocks noGrp="1"/>
          </p:cNvSpPr>
          <p:nvPr>
            <p:ph type="title"/>
          </p:nvPr>
        </p:nvSpPr>
        <p:spPr>
          <a:xfrm>
            <a:off x="1998900" y="1822863"/>
            <a:ext cx="5146500" cy="2020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48" name="Google Shape;148;p8"/>
          <p:cNvGrpSpPr/>
          <p:nvPr/>
        </p:nvGrpSpPr>
        <p:grpSpPr>
          <a:xfrm>
            <a:off x="1701625" y="496593"/>
            <a:ext cx="6228625" cy="635409"/>
            <a:chOff x="1701625" y="661338"/>
            <a:chExt cx="6228625" cy="393613"/>
          </a:xfrm>
        </p:grpSpPr>
        <p:sp>
          <p:nvSpPr>
            <p:cNvPr id="149" name="Google Shape;149;p8"/>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8"/>
          <p:cNvGrpSpPr/>
          <p:nvPr/>
        </p:nvGrpSpPr>
        <p:grpSpPr>
          <a:xfrm>
            <a:off x="8005200" y="617463"/>
            <a:ext cx="418800" cy="393600"/>
            <a:chOff x="8005200" y="661338"/>
            <a:chExt cx="418800" cy="393600"/>
          </a:xfrm>
        </p:grpSpPr>
        <p:sp>
          <p:nvSpPr>
            <p:cNvPr id="152" name="Google Shape;152;p8"/>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8"/>
          <p:cNvGrpSpPr/>
          <p:nvPr/>
        </p:nvGrpSpPr>
        <p:grpSpPr>
          <a:xfrm>
            <a:off x="664716" y="1290909"/>
            <a:ext cx="583342" cy="3197347"/>
            <a:chOff x="351288" y="1297375"/>
            <a:chExt cx="8442004" cy="3216000"/>
          </a:xfrm>
        </p:grpSpPr>
        <p:sp>
          <p:nvSpPr>
            <p:cNvPr id="158" name="Google Shape;158;p8"/>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8"/>
          <p:cNvSpPr/>
          <p:nvPr/>
        </p:nvSpPr>
        <p:spPr>
          <a:xfrm>
            <a:off x="795842" y="2224308"/>
            <a:ext cx="320400" cy="92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795842" y="2026584"/>
            <a:ext cx="320400" cy="92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795842" y="1828883"/>
            <a:ext cx="320400" cy="92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795842" y="1631170"/>
            <a:ext cx="320400" cy="92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95842" y="1433457"/>
            <a:ext cx="320400" cy="92400"/>
          </a:xfrm>
          <a:prstGeom prst="roundRect">
            <a:avLst>
              <a:gd name="adj" fmla="val 50000"/>
            </a:avLst>
          </a:prstGeom>
          <a:solidFill>
            <a:schemeClr val="lt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8"/>
          <p:cNvGrpSpPr/>
          <p:nvPr/>
        </p:nvGrpSpPr>
        <p:grpSpPr>
          <a:xfrm>
            <a:off x="777090" y="4003641"/>
            <a:ext cx="320300" cy="340820"/>
            <a:chOff x="859589" y="1631654"/>
            <a:chExt cx="1137024" cy="1094828"/>
          </a:xfrm>
        </p:grpSpPr>
        <p:sp>
          <p:nvSpPr>
            <p:cNvPr id="166" name="Google Shape;166;p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8"/>
          <p:cNvSpPr/>
          <p:nvPr/>
        </p:nvSpPr>
        <p:spPr>
          <a:xfrm>
            <a:off x="795842" y="3806011"/>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795842" y="3608298"/>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795842" y="3410585"/>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95842" y="3212872"/>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795842" y="3015148"/>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795842" y="2817447"/>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795842" y="2619734"/>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795842" y="2422021"/>
            <a:ext cx="320400" cy="92400"/>
          </a:xfrm>
          <a:prstGeom prst="roundRect">
            <a:avLst>
              <a:gd name="adj" fmla="val 50000"/>
            </a:avLst>
          </a:prstGeom>
          <a:solidFill>
            <a:schemeClr val="dk1"/>
          </a:solidFill>
          <a:ln>
            <a:noFill/>
          </a:ln>
          <a:effectLst>
            <a:outerShdw blurRad="114300" dist="19050" dir="5400000" algn="bl" rotWithShape="0">
              <a:schemeClr val="dk2">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8"/>
          <p:cNvGrpSpPr/>
          <p:nvPr/>
        </p:nvGrpSpPr>
        <p:grpSpPr>
          <a:xfrm>
            <a:off x="851202" y="4086956"/>
            <a:ext cx="172099" cy="179517"/>
            <a:chOff x="6370910" y="2001130"/>
            <a:chExt cx="346973" cy="347229"/>
          </a:xfrm>
        </p:grpSpPr>
        <p:sp>
          <p:nvSpPr>
            <p:cNvPr id="177" name="Google Shape;177;p8"/>
            <p:cNvSpPr/>
            <p:nvPr/>
          </p:nvSpPr>
          <p:spPr>
            <a:xfrm>
              <a:off x="6650302" y="2293983"/>
              <a:ext cx="27455" cy="54377"/>
            </a:xfrm>
            <a:custGeom>
              <a:avLst/>
              <a:gdLst/>
              <a:ahLst/>
              <a:cxnLst/>
              <a:rect l="l" t="t" r="r" b="b"/>
              <a:pathLst>
                <a:path w="1287" h="2549" extrusionOk="0">
                  <a:moveTo>
                    <a:pt x="643" y="1"/>
                  </a:moveTo>
                  <a:cubicBezTo>
                    <a:pt x="286" y="1"/>
                    <a:pt x="0" y="287"/>
                    <a:pt x="0" y="644"/>
                  </a:cubicBezTo>
                  <a:lnTo>
                    <a:pt x="0" y="1906"/>
                  </a:lnTo>
                  <a:cubicBezTo>
                    <a:pt x="0" y="2263"/>
                    <a:pt x="286" y="2549"/>
                    <a:pt x="643" y="2549"/>
                  </a:cubicBezTo>
                  <a:cubicBezTo>
                    <a:pt x="989" y="2549"/>
                    <a:pt x="1286" y="2263"/>
                    <a:pt x="1286" y="1906"/>
                  </a:cubicBezTo>
                  <a:lnTo>
                    <a:pt x="1286" y="644"/>
                  </a:lnTo>
                  <a:cubicBezTo>
                    <a:pt x="1286" y="287"/>
                    <a:pt x="1000"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6411548" y="2293983"/>
              <a:ext cx="27455" cy="54377"/>
            </a:xfrm>
            <a:custGeom>
              <a:avLst/>
              <a:gdLst/>
              <a:ahLst/>
              <a:cxnLst/>
              <a:rect l="l" t="t" r="r" b="b"/>
              <a:pathLst>
                <a:path w="1287" h="2549" extrusionOk="0">
                  <a:moveTo>
                    <a:pt x="643" y="1"/>
                  </a:moveTo>
                  <a:cubicBezTo>
                    <a:pt x="286" y="1"/>
                    <a:pt x="0" y="287"/>
                    <a:pt x="0" y="644"/>
                  </a:cubicBezTo>
                  <a:lnTo>
                    <a:pt x="0" y="1906"/>
                  </a:lnTo>
                  <a:cubicBezTo>
                    <a:pt x="0" y="2263"/>
                    <a:pt x="286" y="2549"/>
                    <a:pt x="643" y="2549"/>
                  </a:cubicBezTo>
                  <a:cubicBezTo>
                    <a:pt x="1001" y="2549"/>
                    <a:pt x="1286" y="2263"/>
                    <a:pt x="1286" y="1906"/>
                  </a:cubicBezTo>
                  <a:lnTo>
                    <a:pt x="1286" y="644"/>
                  </a:lnTo>
                  <a:cubicBezTo>
                    <a:pt x="1286" y="287"/>
                    <a:pt x="100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6530925" y="2158095"/>
              <a:ext cx="27455" cy="190265"/>
            </a:xfrm>
            <a:custGeom>
              <a:avLst/>
              <a:gdLst/>
              <a:ahLst/>
              <a:cxnLst/>
              <a:rect l="l" t="t" r="r" b="b"/>
              <a:pathLst>
                <a:path w="1287" h="8919" extrusionOk="0">
                  <a:moveTo>
                    <a:pt x="643" y="1"/>
                  </a:moveTo>
                  <a:cubicBezTo>
                    <a:pt x="286" y="1"/>
                    <a:pt x="0" y="287"/>
                    <a:pt x="0" y="644"/>
                  </a:cubicBezTo>
                  <a:lnTo>
                    <a:pt x="0" y="8276"/>
                  </a:lnTo>
                  <a:cubicBezTo>
                    <a:pt x="0" y="8633"/>
                    <a:pt x="286" y="8919"/>
                    <a:pt x="643" y="8919"/>
                  </a:cubicBezTo>
                  <a:cubicBezTo>
                    <a:pt x="1001" y="8919"/>
                    <a:pt x="1286" y="8633"/>
                    <a:pt x="1286" y="8276"/>
                  </a:cubicBezTo>
                  <a:lnTo>
                    <a:pt x="1286" y="644"/>
                  </a:lnTo>
                  <a:cubicBezTo>
                    <a:pt x="1286" y="287"/>
                    <a:pt x="100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6609663" y="2001130"/>
              <a:ext cx="108220" cy="265696"/>
            </a:xfrm>
            <a:custGeom>
              <a:avLst/>
              <a:gdLst/>
              <a:ahLst/>
              <a:cxnLst/>
              <a:rect l="l" t="t" r="r" b="b"/>
              <a:pathLst>
                <a:path w="5073" h="12455" extrusionOk="0">
                  <a:moveTo>
                    <a:pt x="3191" y="9907"/>
                  </a:moveTo>
                  <a:cubicBezTo>
                    <a:pt x="3548" y="9907"/>
                    <a:pt x="3822" y="10193"/>
                    <a:pt x="3822" y="10550"/>
                  </a:cubicBezTo>
                  <a:cubicBezTo>
                    <a:pt x="3822" y="10907"/>
                    <a:pt x="3525" y="11193"/>
                    <a:pt x="3191" y="11193"/>
                  </a:cubicBezTo>
                  <a:lnTo>
                    <a:pt x="1917" y="11193"/>
                  </a:lnTo>
                  <a:cubicBezTo>
                    <a:pt x="1560" y="11193"/>
                    <a:pt x="1286" y="10907"/>
                    <a:pt x="1286" y="10550"/>
                  </a:cubicBezTo>
                  <a:cubicBezTo>
                    <a:pt x="1286" y="10193"/>
                    <a:pt x="1560" y="9907"/>
                    <a:pt x="1917" y="9907"/>
                  </a:cubicBezTo>
                  <a:close/>
                  <a:moveTo>
                    <a:pt x="2548" y="1"/>
                  </a:moveTo>
                  <a:cubicBezTo>
                    <a:pt x="2191" y="1"/>
                    <a:pt x="1905" y="275"/>
                    <a:pt x="1905" y="632"/>
                  </a:cubicBezTo>
                  <a:lnTo>
                    <a:pt x="1905" y="8645"/>
                  </a:lnTo>
                  <a:cubicBezTo>
                    <a:pt x="846" y="8645"/>
                    <a:pt x="0" y="9490"/>
                    <a:pt x="0" y="10550"/>
                  </a:cubicBezTo>
                  <a:cubicBezTo>
                    <a:pt x="0" y="11609"/>
                    <a:pt x="846" y="12455"/>
                    <a:pt x="1905" y="12455"/>
                  </a:cubicBezTo>
                  <a:lnTo>
                    <a:pt x="3167" y="12455"/>
                  </a:lnTo>
                  <a:cubicBezTo>
                    <a:pt x="4227" y="12455"/>
                    <a:pt x="5072" y="11609"/>
                    <a:pt x="5072" y="10550"/>
                  </a:cubicBezTo>
                  <a:cubicBezTo>
                    <a:pt x="5072" y="9490"/>
                    <a:pt x="4227" y="8645"/>
                    <a:pt x="3191" y="8645"/>
                  </a:cubicBezTo>
                  <a:lnTo>
                    <a:pt x="3191" y="632"/>
                  </a:lnTo>
                  <a:cubicBezTo>
                    <a:pt x="3191" y="275"/>
                    <a:pt x="2905"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6370910" y="2001130"/>
              <a:ext cx="108220" cy="265696"/>
            </a:xfrm>
            <a:custGeom>
              <a:avLst/>
              <a:gdLst/>
              <a:ahLst/>
              <a:cxnLst/>
              <a:rect l="l" t="t" r="r" b="b"/>
              <a:pathLst>
                <a:path w="5073" h="12455" extrusionOk="0">
                  <a:moveTo>
                    <a:pt x="3191" y="9907"/>
                  </a:moveTo>
                  <a:cubicBezTo>
                    <a:pt x="3549" y="9907"/>
                    <a:pt x="3822" y="10193"/>
                    <a:pt x="3822" y="10550"/>
                  </a:cubicBezTo>
                  <a:cubicBezTo>
                    <a:pt x="3822" y="10907"/>
                    <a:pt x="3525" y="11193"/>
                    <a:pt x="3191" y="11193"/>
                  </a:cubicBezTo>
                  <a:lnTo>
                    <a:pt x="1917" y="11193"/>
                  </a:lnTo>
                  <a:cubicBezTo>
                    <a:pt x="1560" y="11193"/>
                    <a:pt x="1286" y="10907"/>
                    <a:pt x="1286" y="10550"/>
                  </a:cubicBezTo>
                  <a:cubicBezTo>
                    <a:pt x="1286" y="10193"/>
                    <a:pt x="1560" y="9907"/>
                    <a:pt x="1917" y="9907"/>
                  </a:cubicBezTo>
                  <a:close/>
                  <a:moveTo>
                    <a:pt x="2548" y="1"/>
                  </a:moveTo>
                  <a:cubicBezTo>
                    <a:pt x="2191" y="1"/>
                    <a:pt x="1905" y="275"/>
                    <a:pt x="1905" y="632"/>
                  </a:cubicBezTo>
                  <a:lnTo>
                    <a:pt x="1905" y="8645"/>
                  </a:lnTo>
                  <a:cubicBezTo>
                    <a:pt x="846" y="8645"/>
                    <a:pt x="0" y="9490"/>
                    <a:pt x="0" y="10550"/>
                  </a:cubicBezTo>
                  <a:cubicBezTo>
                    <a:pt x="0" y="11609"/>
                    <a:pt x="846" y="12455"/>
                    <a:pt x="1905" y="12455"/>
                  </a:cubicBezTo>
                  <a:lnTo>
                    <a:pt x="3168" y="12455"/>
                  </a:lnTo>
                  <a:cubicBezTo>
                    <a:pt x="4227" y="12455"/>
                    <a:pt x="5073" y="11609"/>
                    <a:pt x="5073" y="10550"/>
                  </a:cubicBezTo>
                  <a:cubicBezTo>
                    <a:pt x="5073" y="9490"/>
                    <a:pt x="4239" y="8645"/>
                    <a:pt x="3191" y="8645"/>
                  </a:cubicBezTo>
                  <a:lnTo>
                    <a:pt x="3191" y="632"/>
                  </a:lnTo>
                  <a:cubicBezTo>
                    <a:pt x="3191" y="275"/>
                    <a:pt x="2906"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6490287" y="2001130"/>
              <a:ext cx="108732" cy="130064"/>
            </a:xfrm>
            <a:custGeom>
              <a:avLst/>
              <a:gdLst/>
              <a:ahLst/>
              <a:cxnLst/>
              <a:rect l="l" t="t" r="r" b="b"/>
              <a:pathLst>
                <a:path w="5097" h="6097" extrusionOk="0">
                  <a:moveTo>
                    <a:pt x="3191" y="3549"/>
                  </a:moveTo>
                  <a:cubicBezTo>
                    <a:pt x="3548" y="3549"/>
                    <a:pt x="3822" y="3835"/>
                    <a:pt x="3822" y="4192"/>
                  </a:cubicBezTo>
                  <a:cubicBezTo>
                    <a:pt x="3822" y="4549"/>
                    <a:pt x="3525" y="4835"/>
                    <a:pt x="3191" y="4835"/>
                  </a:cubicBezTo>
                  <a:lnTo>
                    <a:pt x="1917" y="4835"/>
                  </a:lnTo>
                  <a:cubicBezTo>
                    <a:pt x="1560" y="4835"/>
                    <a:pt x="1286" y="4549"/>
                    <a:pt x="1286" y="4192"/>
                  </a:cubicBezTo>
                  <a:cubicBezTo>
                    <a:pt x="1286" y="3835"/>
                    <a:pt x="1560" y="3549"/>
                    <a:pt x="1917" y="3549"/>
                  </a:cubicBezTo>
                  <a:close/>
                  <a:moveTo>
                    <a:pt x="2548" y="1"/>
                  </a:moveTo>
                  <a:cubicBezTo>
                    <a:pt x="2191" y="1"/>
                    <a:pt x="1905" y="275"/>
                    <a:pt x="1905" y="632"/>
                  </a:cubicBezTo>
                  <a:lnTo>
                    <a:pt x="1905" y="2287"/>
                  </a:lnTo>
                  <a:cubicBezTo>
                    <a:pt x="846" y="2287"/>
                    <a:pt x="0" y="3132"/>
                    <a:pt x="0" y="4192"/>
                  </a:cubicBezTo>
                  <a:cubicBezTo>
                    <a:pt x="0" y="5252"/>
                    <a:pt x="846" y="6097"/>
                    <a:pt x="1905" y="6097"/>
                  </a:cubicBezTo>
                  <a:lnTo>
                    <a:pt x="3167" y="6097"/>
                  </a:lnTo>
                  <a:cubicBezTo>
                    <a:pt x="4227" y="6097"/>
                    <a:pt x="5072" y="5252"/>
                    <a:pt x="5072" y="4192"/>
                  </a:cubicBezTo>
                  <a:cubicBezTo>
                    <a:pt x="5096" y="3144"/>
                    <a:pt x="4227" y="2287"/>
                    <a:pt x="3191" y="2287"/>
                  </a:cubicBezTo>
                  <a:lnTo>
                    <a:pt x="3191" y="632"/>
                  </a:lnTo>
                  <a:cubicBezTo>
                    <a:pt x="3191" y="275"/>
                    <a:pt x="2906"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a:off x="7866840" y="1291074"/>
            <a:ext cx="552951" cy="3197347"/>
            <a:chOff x="351288" y="1297375"/>
            <a:chExt cx="8442004" cy="3216000"/>
          </a:xfrm>
        </p:grpSpPr>
        <p:sp>
          <p:nvSpPr>
            <p:cNvPr id="184" name="Google Shape;184;p8"/>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8"/>
          <p:cNvSpPr/>
          <p:nvPr/>
        </p:nvSpPr>
        <p:spPr>
          <a:xfrm>
            <a:off x="8072152" y="1433576"/>
            <a:ext cx="107100" cy="686700"/>
          </a:xfrm>
          <a:prstGeom prst="roundRect">
            <a:avLst>
              <a:gd name="adj" fmla="val 50000"/>
            </a:avLst>
          </a:prstGeom>
          <a:solidFill>
            <a:schemeClr val="lt1"/>
          </a:solidFill>
          <a:ln>
            <a:noFill/>
          </a:ln>
          <a:effectLst>
            <a:outerShdw blurRad="114300" dist="19050" dir="4260000" algn="bl" rotWithShape="0">
              <a:schemeClr val="dk2">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8072152" y="1992743"/>
            <a:ext cx="107100" cy="1905600"/>
          </a:xfrm>
          <a:prstGeom prst="roundRect">
            <a:avLst>
              <a:gd name="adj" fmla="val 50000"/>
            </a:avLst>
          </a:prstGeom>
          <a:solidFill>
            <a:schemeClr val="dk1"/>
          </a:solidFill>
          <a:ln>
            <a:noFill/>
          </a:ln>
          <a:effectLst>
            <a:outerShdw blurRad="171450" dist="19050" dir="8460000" algn="bl" rotWithShape="0">
              <a:schemeClr val="dk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8072152" y="2002789"/>
            <a:ext cx="107100" cy="117600"/>
          </a:xfrm>
          <a:prstGeom prst="ellipse">
            <a:avLst/>
          </a:prstGeom>
          <a:solidFill>
            <a:srgbClr val="F3F3F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8"/>
          <p:cNvGrpSpPr/>
          <p:nvPr/>
        </p:nvGrpSpPr>
        <p:grpSpPr>
          <a:xfrm>
            <a:off x="7973585" y="4003693"/>
            <a:ext cx="304154" cy="340820"/>
            <a:chOff x="859589" y="1631654"/>
            <a:chExt cx="1137024" cy="1094828"/>
          </a:xfrm>
        </p:grpSpPr>
        <p:sp>
          <p:nvSpPr>
            <p:cNvPr id="190" name="Google Shape;190;p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8"/>
          <p:cNvGrpSpPr/>
          <p:nvPr/>
        </p:nvGrpSpPr>
        <p:grpSpPr>
          <a:xfrm>
            <a:off x="8044075" y="4084557"/>
            <a:ext cx="163441" cy="179369"/>
            <a:chOff x="5815689" y="1403330"/>
            <a:chExt cx="347229" cy="347144"/>
          </a:xfrm>
        </p:grpSpPr>
        <p:sp>
          <p:nvSpPr>
            <p:cNvPr id="193" name="Google Shape;193;p8"/>
            <p:cNvSpPr/>
            <p:nvPr/>
          </p:nvSpPr>
          <p:spPr>
            <a:xfrm>
              <a:off x="5815689" y="1403330"/>
              <a:ext cx="211853" cy="347144"/>
            </a:xfrm>
            <a:custGeom>
              <a:avLst/>
              <a:gdLst/>
              <a:ahLst/>
              <a:cxnLst/>
              <a:rect l="l" t="t" r="r" b="b"/>
              <a:pathLst>
                <a:path w="9931" h="16273" extrusionOk="0">
                  <a:moveTo>
                    <a:pt x="8023" y="1301"/>
                  </a:moveTo>
                  <a:cubicBezTo>
                    <a:pt x="8072" y="1301"/>
                    <a:pt x="8120" y="1306"/>
                    <a:pt x="8168" y="1318"/>
                  </a:cubicBezTo>
                  <a:cubicBezTo>
                    <a:pt x="8454" y="1378"/>
                    <a:pt x="8644" y="1652"/>
                    <a:pt x="8644" y="1949"/>
                  </a:cubicBezTo>
                  <a:lnTo>
                    <a:pt x="8644" y="14367"/>
                  </a:lnTo>
                  <a:cubicBezTo>
                    <a:pt x="8644" y="14653"/>
                    <a:pt x="8454" y="14927"/>
                    <a:pt x="8168" y="14998"/>
                  </a:cubicBezTo>
                  <a:cubicBezTo>
                    <a:pt x="8120" y="15010"/>
                    <a:pt x="8072" y="15016"/>
                    <a:pt x="8023" y="15016"/>
                  </a:cubicBezTo>
                  <a:cubicBezTo>
                    <a:pt x="7833" y="15016"/>
                    <a:pt x="7649" y="14927"/>
                    <a:pt x="7525" y="14784"/>
                  </a:cubicBezTo>
                  <a:lnTo>
                    <a:pt x="4691" y="11427"/>
                  </a:lnTo>
                  <a:cubicBezTo>
                    <a:pt x="4572" y="11296"/>
                    <a:pt x="4394" y="11200"/>
                    <a:pt x="4191" y="11200"/>
                  </a:cubicBezTo>
                  <a:lnTo>
                    <a:pt x="3179" y="11200"/>
                  </a:lnTo>
                  <a:cubicBezTo>
                    <a:pt x="2132" y="11200"/>
                    <a:pt x="1274" y="10355"/>
                    <a:pt x="1274" y="9295"/>
                  </a:cubicBezTo>
                  <a:lnTo>
                    <a:pt x="1274" y="7009"/>
                  </a:lnTo>
                  <a:cubicBezTo>
                    <a:pt x="1274" y="5957"/>
                    <a:pt x="2131" y="5116"/>
                    <a:pt x="3158" y="5116"/>
                  </a:cubicBezTo>
                  <a:cubicBezTo>
                    <a:pt x="3165" y="5116"/>
                    <a:pt x="3172" y="5116"/>
                    <a:pt x="3179" y="5116"/>
                  </a:cubicBezTo>
                  <a:lnTo>
                    <a:pt x="4191" y="5116"/>
                  </a:lnTo>
                  <a:cubicBezTo>
                    <a:pt x="4394" y="5116"/>
                    <a:pt x="4572" y="5045"/>
                    <a:pt x="4691" y="4890"/>
                  </a:cubicBezTo>
                  <a:lnTo>
                    <a:pt x="7525" y="1533"/>
                  </a:lnTo>
                  <a:cubicBezTo>
                    <a:pt x="7649" y="1390"/>
                    <a:pt x="7833" y="1301"/>
                    <a:pt x="8023" y="1301"/>
                  </a:cubicBezTo>
                  <a:close/>
                  <a:moveTo>
                    <a:pt x="8023" y="0"/>
                  </a:moveTo>
                  <a:cubicBezTo>
                    <a:pt x="7464" y="0"/>
                    <a:pt x="6929" y="246"/>
                    <a:pt x="6561" y="675"/>
                  </a:cubicBezTo>
                  <a:lnTo>
                    <a:pt x="3918" y="3819"/>
                  </a:lnTo>
                  <a:lnTo>
                    <a:pt x="3179" y="3819"/>
                  </a:lnTo>
                  <a:cubicBezTo>
                    <a:pt x="1429" y="3819"/>
                    <a:pt x="0" y="5247"/>
                    <a:pt x="0" y="7009"/>
                  </a:cubicBezTo>
                  <a:lnTo>
                    <a:pt x="0" y="9272"/>
                  </a:lnTo>
                  <a:cubicBezTo>
                    <a:pt x="0" y="11022"/>
                    <a:pt x="1429" y="12451"/>
                    <a:pt x="3179" y="12451"/>
                  </a:cubicBezTo>
                  <a:lnTo>
                    <a:pt x="3918" y="12451"/>
                  </a:lnTo>
                  <a:lnTo>
                    <a:pt x="6561" y="15594"/>
                  </a:lnTo>
                  <a:cubicBezTo>
                    <a:pt x="6915" y="16019"/>
                    <a:pt x="7442" y="16272"/>
                    <a:pt x="8002" y="16272"/>
                  </a:cubicBezTo>
                  <a:cubicBezTo>
                    <a:pt x="8100" y="16272"/>
                    <a:pt x="8200" y="16265"/>
                    <a:pt x="8299" y="16249"/>
                  </a:cubicBezTo>
                  <a:cubicBezTo>
                    <a:pt x="9240" y="16118"/>
                    <a:pt x="9930" y="15296"/>
                    <a:pt x="9930" y="14344"/>
                  </a:cubicBezTo>
                  <a:lnTo>
                    <a:pt x="9930" y="1925"/>
                  </a:lnTo>
                  <a:cubicBezTo>
                    <a:pt x="9930" y="997"/>
                    <a:pt x="9240" y="175"/>
                    <a:pt x="8299" y="20"/>
                  </a:cubicBezTo>
                  <a:cubicBezTo>
                    <a:pt x="8207" y="7"/>
                    <a:pt x="8115" y="0"/>
                    <a:pt x="8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6054442" y="1481471"/>
              <a:ext cx="108476" cy="190777"/>
            </a:xfrm>
            <a:custGeom>
              <a:avLst/>
              <a:gdLst/>
              <a:ahLst/>
              <a:cxnLst/>
              <a:rect l="l" t="t" r="r" b="b"/>
              <a:pathLst>
                <a:path w="5085" h="8943" extrusionOk="0">
                  <a:moveTo>
                    <a:pt x="643" y="1"/>
                  </a:moveTo>
                  <a:cubicBezTo>
                    <a:pt x="286" y="1"/>
                    <a:pt x="0" y="286"/>
                    <a:pt x="0" y="644"/>
                  </a:cubicBezTo>
                  <a:cubicBezTo>
                    <a:pt x="0" y="1001"/>
                    <a:pt x="274" y="1287"/>
                    <a:pt x="643" y="1287"/>
                  </a:cubicBezTo>
                  <a:cubicBezTo>
                    <a:pt x="2393" y="1287"/>
                    <a:pt x="3822" y="2715"/>
                    <a:pt x="3822" y="4466"/>
                  </a:cubicBezTo>
                  <a:cubicBezTo>
                    <a:pt x="3822" y="6228"/>
                    <a:pt x="2393" y="7656"/>
                    <a:pt x="643" y="7656"/>
                  </a:cubicBezTo>
                  <a:cubicBezTo>
                    <a:pt x="286" y="7656"/>
                    <a:pt x="0" y="7942"/>
                    <a:pt x="0" y="8299"/>
                  </a:cubicBezTo>
                  <a:cubicBezTo>
                    <a:pt x="0" y="8657"/>
                    <a:pt x="274" y="8942"/>
                    <a:pt x="643" y="8942"/>
                  </a:cubicBezTo>
                  <a:cubicBezTo>
                    <a:pt x="3096" y="8942"/>
                    <a:pt x="5084" y="6906"/>
                    <a:pt x="5084" y="4454"/>
                  </a:cubicBezTo>
                  <a:cubicBezTo>
                    <a:pt x="5084" y="2001"/>
                    <a:pt x="3096"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6054442" y="1535826"/>
              <a:ext cx="54377" cy="82066"/>
            </a:xfrm>
            <a:custGeom>
              <a:avLst/>
              <a:gdLst/>
              <a:ahLst/>
              <a:cxnLst/>
              <a:rect l="l" t="t" r="r" b="b"/>
              <a:pathLst>
                <a:path w="2549" h="3847" extrusionOk="0">
                  <a:moveTo>
                    <a:pt x="643" y="1"/>
                  </a:moveTo>
                  <a:cubicBezTo>
                    <a:pt x="286" y="1"/>
                    <a:pt x="0" y="286"/>
                    <a:pt x="0" y="644"/>
                  </a:cubicBezTo>
                  <a:cubicBezTo>
                    <a:pt x="0" y="1001"/>
                    <a:pt x="274" y="1287"/>
                    <a:pt x="643" y="1287"/>
                  </a:cubicBezTo>
                  <a:cubicBezTo>
                    <a:pt x="988" y="1287"/>
                    <a:pt x="1274" y="1560"/>
                    <a:pt x="1274" y="1918"/>
                  </a:cubicBezTo>
                  <a:cubicBezTo>
                    <a:pt x="1274" y="2275"/>
                    <a:pt x="1000" y="2561"/>
                    <a:pt x="643" y="2561"/>
                  </a:cubicBezTo>
                  <a:cubicBezTo>
                    <a:pt x="286" y="2561"/>
                    <a:pt x="0" y="2846"/>
                    <a:pt x="0" y="3203"/>
                  </a:cubicBezTo>
                  <a:cubicBezTo>
                    <a:pt x="0" y="3561"/>
                    <a:pt x="274" y="3846"/>
                    <a:pt x="643" y="3846"/>
                  </a:cubicBezTo>
                  <a:cubicBezTo>
                    <a:pt x="1691" y="3846"/>
                    <a:pt x="2548" y="2965"/>
                    <a:pt x="2548" y="1906"/>
                  </a:cubicBezTo>
                  <a:cubicBezTo>
                    <a:pt x="2548" y="846"/>
                    <a:pt x="169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5891889" y="1539068"/>
              <a:ext cx="27199" cy="76306"/>
            </a:xfrm>
            <a:custGeom>
              <a:avLst/>
              <a:gdLst/>
              <a:ahLst/>
              <a:cxnLst/>
              <a:rect l="l" t="t" r="r" b="b"/>
              <a:pathLst>
                <a:path w="1275" h="3577" extrusionOk="0">
                  <a:moveTo>
                    <a:pt x="644" y="1"/>
                  </a:moveTo>
                  <a:cubicBezTo>
                    <a:pt x="624" y="1"/>
                    <a:pt x="604" y="2"/>
                    <a:pt x="584" y="3"/>
                  </a:cubicBezTo>
                  <a:cubicBezTo>
                    <a:pt x="250" y="27"/>
                    <a:pt x="0" y="325"/>
                    <a:pt x="0" y="658"/>
                  </a:cubicBezTo>
                  <a:lnTo>
                    <a:pt x="0" y="2920"/>
                  </a:lnTo>
                  <a:cubicBezTo>
                    <a:pt x="0" y="3242"/>
                    <a:pt x="250" y="3528"/>
                    <a:pt x="584" y="3575"/>
                  </a:cubicBezTo>
                  <a:cubicBezTo>
                    <a:pt x="598" y="3576"/>
                    <a:pt x="612" y="3577"/>
                    <a:pt x="626" y="3577"/>
                  </a:cubicBezTo>
                  <a:cubicBezTo>
                    <a:pt x="987" y="3577"/>
                    <a:pt x="1274" y="3288"/>
                    <a:pt x="1274" y="2932"/>
                  </a:cubicBezTo>
                  <a:lnTo>
                    <a:pt x="1274" y="646"/>
                  </a:lnTo>
                  <a:cubicBezTo>
                    <a:pt x="1274" y="286"/>
                    <a:pt x="987"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7"/>
        <p:cNvGrpSpPr/>
        <p:nvPr/>
      </p:nvGrpSpPr>
      <p:grpSpPr>
        <a:xfrm>
          <a:off x="0" y="0"/>
          <a:ext cx="0" cy="0"/>
          <a:chOff x="0" y="0"/>
          <a:chExt cx="0" cy="0"/>
        </a:xfrm>
      </p:grpSpPr>
      <p:grpSp>
        <p:nvGrpSpPr>
          <p:cNvPr id="198" name="Google Shape;198;p9"/>
          <p:cNvGrpSpPr/>
          <p:nvPr/>
        </p:nvGrpSpPr>
        <p:grpSpPr>
          <a:xfrm>
            <a:off x="3753050" y="1289804"/>
            <a:ext cx="4670961" cy="2810784"/>
            <a:chOff x="351288" y="1297375"/>
            <a:chExt cx="8442004" cy="3216000"/>
          </a:xfrm>
        </p:grpSpPr>
        <p:sp>
          <p:nvSpPr>
            <p:cNvPr id="199" name="Google Shape;199;p9"/>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9"/>
          <p:cNvSpPr txBox="1">
            <a:spLocks noGrp="1"/>
          </p:cNvSpPr>
          <p:nvPr>
            <p:ph type="title"/>
          </p:nvPr>
        </p:nvSpPr>
        <p:spPr>
          <a:xfrm>
            <a:off x="3908413" y="1877038"/>
            <a:ext cx="4360200" cy="591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2" name="Google Shape;202;p9"/>
          <p:cNvSpPr txBox="1">
            <a:spLocks noGrp="1"/>
          </p:cNvSpPr>
          <p:nvPr>
            <p:ph type="subTitle" idx="1"/>
          </p:nvPr>
        </p:nvSpPr>
        <p:spPr>
          <a:xfrm>
            <a:off x="3908438" y="2468837"/>
            <a:ext cx="4360200" cy="96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03" name="Google Shape;203;p9"/>
          <p:cNvGrpSpPr/>
          <p:nvPr/>
        </p:nvGrpSpPr>
        <p:grpSpPr>
          <a:xfrm>
            <a:off x="1701625" y="496593"/>
            <a:ext cx="6228625" cy="635409"/>
            <a:chOff x="1701625" y="661338"/>
            <a:chExt cx="6228625" cy="393613"/>
          </a:xfrm>
        </p:grpSpPr>
        <p:sp>
          <p:nvSpPr>
            <p:cNvPr id="204" name="Google Shape;204;p9"/>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9"/>
          <p:cNvGrpSpPr/>
          <p:nvPr/>
        </p:nvGrpSpPr>
        <p:grpSpPr>
          <a:xfrm>
            <a:off x="8005200" y="617463"/>
            <a:ext cx="418800" cy="393600"/>
            <a:chOff x="8005200" y="661338"/>
            <a:chExt cx="418800" cy="393600"/>
          </a:xfrm>
        </p:grpSpPr>
        <p:sp>
          <p:nvSpPr>
            <p:cNvPr id="207" name="Google Shape;207;p9"/>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2"/>
        <p:cNvGrpSpPr/>
        <p:nvPr/>
      </p:nvGrpSpPr>
      <p:grpSpPr>
        <a:xfrm>
          <a:off x="0" y="0"/>
          <a:ext cx="0" cy="0"/>
          <a:chOff x="0" y="0"/>
          <a:chExt cx="0" cy="0"/>
        </a:xfrm>
      </p:grpSpPr>
      <p:sp>
        <p:nvSpPr>
          <p:cNvPr id="213" name="Google Shape;213;p10"/>
          <p:cNvSpPr txBox="1">
            <a:spLocks noGrp="1"/>
          </p:cNvSpPr>
          <p:nvPr>
            <p:ph type="title"/>
          </p:nvPr>
        </p:nvSpPr>
        <p:spPr>
          <a:xfrm>
            <a:off x="3517650" y="2931850"/>
            <a:ext cx="4906200" cy="129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14" name="Google Shape;214;p10"/>
          <p:cNvGrpSpPr/>
          <p:nvPr/>
        </p:nvGrpSpPr>
        <p:grpSpPr>
          <a:xfrm>
            <a:off x="3370946" y="2591188"/>
            <a:ext cx="5224756" cy="1979126"/>
            <a:chOff x="351288" y="1297375"/>
            <a:chExt cx="8442004" cy="3216000"/>
          </a:xfrm>
        </p:grpSpPr>
        <p:sp>
          <p:nvSpPr>
            <p:cNvPr id="215" name="Google Shape;215;p10"/>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34484">
              <a:schemeClr val="bg2">
                <a:lumMod val="60000"/>
                <a:lumOff val="40000"/>
              </a:schemeClr>
            </a:gs>
            <a:gs pos="74000">
              <a:schemeClr val="bg1">
                <a:lumMod val="60000"/>
                <a:lumOff val="40000"/>
              </a:schemeClr>
            </a:gs>
            <a:gs pos="0">
              <a:schemeClr val="bg2">
                <a:lumMod val="75000"/>
              </a:schemeClr>
            </a:gs>
            <a:gs pos="100000">
              <a:schemeClr val="bg2">
                <a:lumMod val="17000"/>
                <a:lumOff val="83000"/>
              </a:schemeClr>
            </a:gs>
          </a:gsLst>
          <a:lin ang="27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algn="ctr"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2pPr>
            <a:lvl3pPr lvl="2" algn="ctr"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3pPr>
            <a:lvl4pPr lvl="3" algn="ctr"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4pPr>
            <a:lvl5pPr lvl="4" algn="ctr"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5pPr>
            <a:lvl6pPr lvl="5" algn="ctr"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6pPr>
            <a:lvl7pPr lvl="6" algn="ctr"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7pPr>
            <a:lvl8pPr lvl="7" algn="ctr"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8pPr>
            <a:lvl9pPr lvl="8" algn="ctr"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1pPr>
            <a:lvl2pPr marL="914400" lvl="1"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2pPr>
            <a:lvl3pPr marL="1371600" lvl="2"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3pPr>
            <a:lvl4pPr marL="1828800" lvl="3"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4pPr>
            <a:lvl5pPr marL="2286000" lvl="4"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5pPr>
            <a:lvl6pPr marL="2743200" lvl="5"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6pPr>
            <a:lvl7pPr marL="3200400" lvl="6"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7pPr>
            <a:lvl8pPr marL="3657600" lvl="7" indent="-317500">
              <a:lnSpc>
                <a:spcPct val="115000"/>
              </a:lnSpc>
              <a:spcBef>
                <a:spcPts val="160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8pPr>
            <a:lvl9pPr marL="4114800" lvl="8" indent="-317500">
              <a:lnSpc>
                <a:spcPct val="115000"/>
              </a:lnSpc>
              <a:spcBef>
                <a:spcPts val="1600"/>
              </a:spcBef>
              <a:spcAft>
                <a:spcPts val="1600"/>
              </a:spcAft>
              <a:buClr>
                <a:schemeClr val="dk1"/>
              </a:buClr>
              <a:buSzPts val="1400"/>
              <a:buFont typeface="Nunito Sans"/>
              <a:buChar char="■"/>
              <a:defRPr>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hyperlink" Target="https://docs.google.com/spreadsheets/d/1KWoyia8SA-Fx1y81lX12xrCdPfwu2-EgGwEITdNUVKM/copy"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hyperlink" Target="http://bit.ly/2Tynxth" TargetMode="External"/><Relationship Id="rId7"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slidesgo.com/slidesgo-school/powerpoint-tutorials/how-to-download-the-fonts-for-our-powerpoint-templates?utm_source=slidesgo_template&amp;utm_medium=referral-link&amp;utm_campaign=sg_credits&amp;utm_content=slidesgo-school" TargetMode="External"/><Relationship Id="rId5" Type="http://schemas.openxmlformats.org/officeDocument/2006/relationships/hyperlink" Target="http://bit.ly/33VAFh3" TargetMode="External"/><Relationship Id="rId10"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30B07Gq" TargetMode="External"/><Relationship Id="rId9" Type="http://schemas.openxmlformats.org/officeDocument/2006/relationships/slide" Target="slide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hyperlink" Target="https://www.freepik.com/free-photo/woman-with-laptop-working-from-home-close-up_13394887.htm/?utm_source=slidesgo_template&amp;utm_medium=referral-link&amp;utm_campaign=sg_resources&amp;utm_content=freepik" TargetMode="External"/><Relationship Id="rId3" Type="http://schemas.openxmlformats.org/officeDocument/2006/relationships/hyperlink" Target="https://www.freepik.com/free-photo/top-view-desk-concept-with-laptop_5077114.htm/?utm_source=slidesgo_template&amp;utm_medium=referral-link&amp;utm_campaign=sg_resources&amp;utm_content=freepik" TargetMode="External"/><Relationship Id="rId7" Type="http://schemas.openxmlformats.org/officeDocument/2006/relationships/hyperlink" Target="https://www.freepik.com/free-photo/medium-shot-woman-working-from-home_15599560.htm/?utm_source=slidesgo_template&amp;utm_medium=referral-link&amp;utm_campaign=sg_resources&amp;utm_content=freepik" TargetMode="External"/><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hyperlink" Target="https://www.freepik.com/free-photo/young-woman-working-from-home-her-laptop_16136907.htm/?utm_source=slidesgo_template&amp;utm_medium=referral-link&amp;utm_campaign=sg_resources&amp;utm_content=freepik" TargetMode="External"/><Relationship Id="rId5" Type="http://schemas.openxmlformats.org/officeDocument/2006/relationships/hyperlink" Target="https://www.freepik.com/free-photo/young-woman-working-from-home_16136887.htm/?utm_source=slidesgo_template&amp;utm_medium=referral-link&amp;utm_campaign=sg_resources&amp;utm_content=freepik" TargetMode="External"/><Relationship Id="rId4" Type="http://schemas.openxmlformats.org/officeDocument/2006/relationships/hyperlink" Target="https://www.freepik.com/free-photo/laptop-with-flamingos-screen-table_3682229.htm/?utm_source=slidesgo_template&amp;utm_medium=referral-link&amp;utm_campaign=sg_resources&amp;utm_content=freepik"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www.freepik.com/free-photo/top-view-desk-concept-with-laptop_5076524.htm/?utm_source=slidesgo_template&amp;utm_medium=referral-link&amp;utm_campaign=sg_resources&amp;utm_content=freepik" TargetMode="External"/><Relationship Id="rId3" Type="http://schemas.openxmlformats.org/officeDocument/2006/relationships/hyperlink" Target="https://www.freepik.com/free-vector/gradient-ui-ux-landing-page_17723042.htm/?utm_source=slidesgo_template&amp;utm_medium=referral-link&amp;utm_campaign=sg_resources&amp;utm_content=freepik" TargetMode="External"/><Relationship Id="rId7" Type="http://schemas.openxmlformats.org/officeDocument/2006/relationships/hyperlink" Target="https://www.freepik.com/free-photo/close-up-hand-writing-notebook-top-view_12977095.htm/?utm_source=slidesgo_template&amp;utm_medium=referral-link&amp;utm_campaign=sg_resources&amp;utm_content=freepik" TargetMode="External"/><Relationship Id="rId2" Type="http://schemas.openxmlformats.org/officeDocument/2006/relationships/notesSlide" Target="../notesSlides/notesSlide28.xml"/><Relationship Id="rId1" Type="http://schemas.openxmlformats.org/officeDocument/2006/relationships/slideLayout" Target="../slideLayouts/slideLayout16.xml"/><Relationship Id="rId6" Type="http://schemas.openxmlformats.org/officeDocument/2006/relationships/hyperlink" Target="https://www.freepik.com/free-photo/young-woman-working-her-laptop-home_16136249.htm/?utm_source=slidesgo_template&amp;utm_medium=referral-link&amp;utm_campaign=sg_resources&amp;utm_content=freepik" TargetMode="External"/><Relationship Id="rId5" Type="http://schemas.openxmlformats.org/officeDocument/2006/relationships/hyperlink" Target="https://www.freepik.com/free-photo/female-logo-designer-working-her-office-graphic-tablet_18895598.htm/?utm_source=slidesgo_template&amp;utm_medium=referral-link&amp;utm_campaign=sg_resources&amp;utm_content=freepik" TargetMode="External"/><Relationship Id="rId4" Type="http://schemas.openxmlformats.org/officeDocument/2006/relationships/hyperlink" Target="https://www.flaticon.com/packs/user-interface-873/?utm_source=slidesgo_template&amp;utm_medium=referral-link&amp;utm_campaign=sg_resources&amp;utm_content=flatic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9"/>
          <p:cNvSpPr txBox="1">
            <a:spLocks noGrp="1"/>
          </p:cNvSpPr>
          <p:nvPr>
            <p:ph type="ctrTitle"/>
          </p:nvPr>
        </p:nvSpPr>
        <p:spPr>
          <a:xfrm>
            <a:off x="1291800" y="1611625"/>
            <a:ext cx="6560400" cy="12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Neumorphism UX Researcher CV</a:t>
            </a:r>
            <a:endParaRPr/>
          </a:p>
        </p:txBody>
      </p:sp>
      <p:sp>
        <p:nvSpPr>
          <p:cNvPr id="619" name="Google Shape;619;p29"/>
          <p:cNvSpPr txBox="1">
            <a:spLocks noGrp="1"/>
          </p:cNvSpPr>
          <p:nvPr>
            <p:ph type="subTitle" idx="1"/>
          </p:nvPr>
        </p:nvSpPr>
        <p:spPr>
          <a:xfrm>
            <a:off x="1291800" y="3075875"/>
            <a:ext cx="65604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is where your presentation begins</a:t>
            </a:r>
            <a:endParaRPr/>
          </a:p>
        </p:txBody>
      </p:sp>
      <p:sp>
        <p:nvSpPr>
          <p:cNvPr id="620" name="Google Shape;620;p29"/>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grpSp>
        <p:nvGrpSpPr>
          <p:cNvPr id="900" name="Google Shape;900;p38"/>
          <p:cNvGrpSpPr/>
          <p:nvPr/>
        </p:nvGrpSpPr>
        <p:grpSpPr>
          <a:xfrm>
            <a:off x="664225" y="1289801"/>
            <a:ext cx="7759890" cy="3197026"/>
            <a:chOff x="351288" y="1297375"/>
            <a:chExt cx="8442004" cy="3216000"/>
          </a:xfrm>
        </p:grpSpPr>
        <p:sp>
          <p:nvSpPr>
            <p:cNvPr id="901" name="Google Shape;901;p38"/>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3" name="Google Shape;903;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Institution 1</a:t>
            </a:r>
            <a:endParaRPr/>
          </a:p>
        </p:txBody>
      </p:sp>
      <p:sp>
        <p:nvSpPr>
          <p:cNvPr id="904" name="Google Shape;904;p38"/>
          <p:cNvSpPr txBox="1">
            <a:spLocks noGrp="1"/>
          </p:cNvSpPr>
          <p:nvPr>
            <p:ph type="subTitle" idx="4294967295"/>
          </p:nvPr>
        </p:nvSpPr>
        <p:spPr>
          <a:xfrm>
            <a:off x="3971975" y="2994975"/>
            <a:ext cx="4185300" cy="1289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List the subject here</a:t>
            </a:r>
            <a:endParaRPr/>
          </a:p>
          <a:p>
            <a:pPr marL="457200" lvl="0" indent="-317500" algn="l" rtl="0">
              <a:spcBef>
                <a:spcPts val="0"/>
              </a:spcBef>
              <a:spcAft>
                <a:spcPts val="0"/>
              </a:spcAft>
              <a:buSzPts val="1400"/>
              <a:buChar char="●"/>
            </a:pPr>
            <a:r>
              <a:rPr lang="en"/>
              <a:t>Sort them by relevance</a:t>
            </a:r>
            <a:endParaRPr/>
          </a:p>
          <a:p>
            <a:pPr marL="457200" lvl="0" indent="-317500" algn="l" rtl="0">
              <a:spcBef>
                <a:spcPts val="0"/>
              </a:spcBef>
              <a:spcAft>
                <a:spcPts val="0"/>
              </a:spcAft>
              <a:buSzPts val="1400"/>
              <a:buChar char="●"/>
            </a:pPr>
            <a:r>
              <a:rPr lang="en"/>
              <a:t>Adapt this to your needs</a:t>
            </a:r>
            <a:endParaRPr/>
          </a:p>
          <a:p>
            <a:pPr marL="457200" lvl="0" indent="-317500" algn="l" rtl="0">
              <a:spcBef>
                <a:spcPts val="0"/>
              </a:spcBef>
              <a:spcAft>
                <a:spcPts val="0"/>
              </a:spcAft>
              <a:buSzPts val="1400"/>
              <a:buChar char="●"/>
            </a:pPr>
            <a:r>
              <a:rPr lang="en"/>
              <a:t>Try to keep it short</a:t>
            </a:r>
            <a:endParaRPr/>
          </a:p>
          <a:p>
            <a:pPr marL="457200" lvl="0" indent="-317500" algn="l" rtl="0">
              <a:spcBef>
                <a:spcPts val="0"/>
              </a:spcBef>
              <a:spcAft>
                <a:spcPts val="0"/>
              </a:spcAft>
              <a:buSzPts val="1400"/>
              <a:buChar char="●"/>
            </a:pPr>
            <a:r>
              <a:rPr lang="en"/>
              <a:t>Get straight to the point</a:t>
            </a:r>
            <a:endParaRPr/>
          </a:p>
        </p:txBody>
      </p:sp>
      <p:sp>
        <p:nvSpPr>
          <p:cNvPr id="905" name="Google Shape;905;p38"/>
          <p:cNvSpPr txBox="1">
            <a:spLocks noGrp="1"/>
          </p:cNvSpPr>
          <p:nvPr>
            <p:ph type="title" idx="4294967295"/>
          </p:nvPr>
        </p:nvSpPr>
        <p:spPr>
          <a:xfrm>
            <a:off x="4067425" y="1413250"/>
            <a:ext cx="4093800" cy="9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2016 - 2018</a:t>
            </a:r>
            <a:endParaRPr sz="2500"/>
          </a:p>
          <a:p>
            <a:pPr marL="0" lvl="0" indent="0" algn="l" rtl="0">
              <a:spcBef>
                <a:spcPts val="0"/>
              </a:spcBef>
              <a:spcAft>
                <a:spcPts val="0"/>
              </a:spcAft>
              <a:buNone/>
            </a:pPr>
            <a:r>
              <a:rPr lang="en" sz="2500"/>
              <a:t>Institution name here</a:t>
            </a:r>
            <a:endParaRPr sz="2500"/>
          </a:p>
        </p:txBody>
      </p:sp>
      <p:pic>
        <p:nvPicPr>
          <p:cNvPr id="906" name="Google Shape;906;p38"/>
          <p:cNvPicPr preferRelativeResize="0"/>
          <p:nvPr/>
        </p:nvPicPr>
        <p:blipFill>
          <a:blip r:embed="rId3">
            <a:alphaModFix/>
          </a:blip>
          <a:stretch>
            <a:fillRect/>
          </a:stretch>
        </p:blipFill>
        <p:spPr>
          <a:xfrm>
            <a:off x="16085" y="5439625"/>
            <a:ext cx="9111828" cy="5143499"/>
          </a:xfrm>
          <a:prstGeom prst="rect">
            <a:avLst/>
          </a:prstGeom>
          <a:noFill/>
          <a:ln>
            <a:noFill/>
          </a:ln>
        </p:spPr>
      </p:pic>
      <p:sp>
        <p:nvSpPr>
          <p:cNvPr id="907" name="Google Shape;907;p38"/>
          <p:cNvSpPr txBox="1">
            <a:spLocks noGrp="1"/>
          </p:cNvSpPr>
          <p:nvPr>
            <p:ph type="title" idx="4294967295"/>
          </p:nvPr>
        </p:nvSpPr>
        <p:spPr>
          <a:xfrm>
            <a:off x="4067425" y="2364850"/>
            <a:ext cx="325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Principal subjects / occupational skills covered:</a:t>
            </a:r>
            <a:endParaRPr sz="1400"/>
          </a:p>
        </p:txBody>
      </p:sp>
      <p:grpSp>
        <p:nvGrpSpPr>
          <p:cNvPr id="908" name="Google Shape;908;p38"/>
          <p:cNvGrpSpPr/>
          <p:nvPr/>
        </p:nvGrpSpPr>
        <p:grpSpPr>
          <a:xfrm>
            <a:off x="1624778" y="2204903"/>
            <a:ext cx="1443680" cy="1474076"/>
            <a:chOff x="3850103" y="1375690"/>
            <a:chExt cx="1443680" cy="1474076"/>
          </a:xfrm>
        </p:grpSpPr>
        <p:grpSp>
          <p:nvGrpSpPr>
            <p:cNvPr id="909" name="Google Shape;909;p38"/>
            <p:cNvGrpSpPr/>
            <p:nvPr/>
          </p:nvGrpSpPr>
          <p:grpSpPr>
            <a:xfrm>
              <a:off x="3850103" y="1375690"/>
              <a:ext cx="1443680" cy="1474076"/>
              <a:chOff x="859589" y="1631654"/>
              <a:chExt cx="1137024" cy="1094828"/>
            </a:xfrm>
          </p:grpSpPr>
          <p:sp>
            <p:nvSpPr>
              <p:cNvPr id="910" name="Google Shape;910;p3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38"/>
            <p:cNvGrpSpPr/>
            <p:nvPr/>
          </p:nvGrpSpPr>
          <p:grpSpPr>
            <a:xfrm>
              <a:off x="3996040" y="1524638"/>
              <a:ext cx="1151919" cy="1176173"/>
              <a:chOff x="859589" y="1631654"/>
              <a:chExt cx="1137024" cy="1094828"/>
            </a:xfrm>
          </p:grpSpPr>
          <p:sp>
            <p:nvSpPr>
              <p:cNvPr id="913" name="Google Shape;913;p3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5" name="Google Shape;915;p38"/>
          <p:cNvGrpSpPr/>
          <p:nvPr/>
        </p:nvGrpSpPr>
        <p:grpSpPr>
          <a:xfrm>
            <a:off x="2136976" y="2643951"/>
            <a:ext cx="418791" cy="595855"/>
            <a:chOff x="6422727" y="1403756"/>
            <a:chExt cx="243852" cy="346952"/>
          </a:xfrm>
        </p:grpSpPr>
        <p:sp>
          <p:nvSpPr>
            <p:cNvPr id="916" name="Google Shape;916;p38"/>
            <p:cNvSpPr/>
            <p:nvPr/>
          </p:nvSpPr>
          <p:spPr>
            <a:xfrm>
              <a:off x="6422727" y="1403756"/>
              <a:ext cx="243852" cy="243852"/>
            </a:xfrm>
            <a:custGeom>
              <a:avLst/>
              <a:gdLst/>
              <a:ahLst/>
              <a:cxnLst/>
              <a:rect l="l" t="t" r="r" b="b"/>
              <a:pathLst>
                <a:path w="11431" h="11431" extrusionOk="0">
                  <a:moveTo>
                    <a:pt x="5715" y="1251"/>
                  </a:moveTo>
                  <a:cubicBezTo>
                    <a:pt x="8168" y="1251"/>
                    <a:pt x="10168" y="3251"/>
                    <a:pt x="10168" y="5704"/>
                  </a:cubicBezTo>
                  <a:cubicBezTo>
                    <a:pt x="10168" y="8156"/>
                    <a:pt x="8168" y="10156"/>
                    <a:pt x="5715" y="10156"/>
                  </a:cubicBezTo>
                  <a:cubicBezTo>
                    <a:pt x="3263" y="10156"/>
                    <a:pt x="1262" y="8156"/>
                    <a:pt x="1262" y="5704"/>
                  </a:cubicBezTo>
                  <a:cubicBezTo>
                    <a:pt x="1262" y="3251"/>
                    <a:pt x="3263" y="1251"/>
                    <a:pt x="5715" y="1251"/>
                  </a:cubicBezTo>
                  <a:close/>
                  <a:moveTo>
                    <a:pt x="5715" y="0"/>
                  </a:moveTo>
                  <a:cubicBezTo>
                    <a:pt x="2560" y="0"/>
                    <a:pt x="0" y="2560"/>
                    <a:pt x="0" y="5715"/>
                  </a:cubicBezTo>
                  <a:cubicBezTo>
                    <a:pt x="0" y="8871"/>
                    <a:pt x="2560" y="11430"/>
                    <a:pt x="5715" y="11430"/>
                  </a:cubicBezTo>
                  <a:cubicBezTo>
                    <a:pt x="8870" y="11430"/>
                    <a:pt x="11430" y="8871"/>
                    <a:pt x="11430" y="5715"/>
                  </a:cubicBezTo>
                  <a:cubicBezTo>
                    <a:pt x="11430" y="2560"/>
                    <a:pt x="8870" y="0"/>
                    <a:pt x="5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6477082" y="1665805"/>
              <a:ext cx="135909" cy="84903"/>
            </a:xfrm>
            <a:custGeom>
              <a:avLst/>
              <a:gdLst/>
              <a:ahLst/>
              <a:cxnLst/>
              <a:rect l="l" t="t" r="r" b="b"/>
              <a:pathLst>
                <a:path w="6371" h="3980" extrusionOk="0">
                  <a:moveTo>
                    <a:pt x="634" y="1"/>
                  </a:moveTo>
                  <a:cubicBezTo>
                    <a:pt x="613" y="1"/>
                    <a:pt x="593" y="2"/>
                    <a:pt x="572" y="4"/>
                  </a:cubicBezTo>
                  <a:cubicBezTo>
                    <a:pt x="250" y="16"/>
                    <a:pt x="0" y="313"/>
                    <a:pt x="0" y="635"/>
                  </a:cubicBezTo>
                  <a:lnTo>
                    <a:pt x="0" y="3349"/>
                  </a:lnTo>
                  <a:cubicBezTo>
                    <a:pt x="0" y="3718"/>
                    <a:pt x="300" y="3980"/>
                    <a:pt x="629" y="3980"/>
                  </a:cubicBezTo>
                  <a:cubicBezTo>
                    <a:pt x="724" y="3980"/>
                    <a:pt x="823" y="3957"/>
                    <a:pt x="917" y="3909"/>
                  </a:cubicBezTo>
                  <a:lnTo>
                    <a:pt x="3179" y="2778"/>
                  </a:lnTo>
                  <a:lnTo>
                    <a:pt x="5441" y="3909"/>
                  </a:lnTo>
                  <a:cubicBezTo>
                    <a:pt x="5534" y="3957"/>
                    <a:pt x="5630" y="3978"/>
                    <a:pt x="5724" y="3978"/>
                  </a:cubicBezTo>
                  <a:cubicBezTo>
                    <a:pt x="6052" y="3978"/>
                    <a:pt x="6352" y="3713"/>
                    <a:pt x="6370" y="3361"/>
                  </a:cubicBezTo>
                  <a:lnTo>
                    <a:pt x="6370" y="635"/>
                  </a:lnTo>
                  <a:cubicBezTo>
                    <a:pt x="6370" y="286"/>
                    <a:pt x="6072" y="1"/>
                    <a:pt x="5728" y="1"/>
                  </a:cubicBezTo>
                  <a:cubicBezTo>
                    <a:pt x="5708" y="1"/>
                    <a:pt x="5688" y="2"/>
                    <a:pt x="5668" y="4"/>
                  </a:cubicBezTo>
                  <a:cubicBezTo>
                    <a:pt x="5334" y="27"/>
                    <a:pt x="5084" y="325"/>
                    <a:pt x="5084" y="659"/>
                  </a:cubicBezTo>
                  <a:lnTo>
                    <a:pt x="5084" y="2337"/>
                  </a:lnTo>
                  <a:lnTo>
                    <a:pt x="3465" y="1516"/>
                  </a:lnTo>
                  <a:cubicBezTo>
                    <a:pt x="3376" y="1474"/>
                    <a:pt x="3277" y="1453"/>
                    <a:pt x="3179" y="1453"/>
                  </a:cubicBezTo>
                  <a:cubicBezTo>
                    <a:pt x="3081" y="1453"/>
                    <a:pt x="2983" y="1474"/>
                    <a:pt x="2893" y="1516"/>
                  </a:cubicBezTo>
                  <a:lnTo>
                    <a:pt x="1274" y="2337"/>
                  </a:lnTo>
                  <a:lnTo>
                    <a:pt x="1274" y="635"/>
                  </a:lnTo>
                  <a:cubicBezTo>
                    <a:pt x="1274" y="286"/>
                    <a:pt x="987" y="1"/>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6475290" y="1457087"/>
              <a:ext cx="138192" cy="125883"/>
            </a:xfrm>
            <a:custGeom>
              <a:avLst/>
              <a:gdLst/>
              <a:ahLst/>
              <a:cxnLst/>
              <a:rect l="l" t="t" r="r" b="b"/>
              <a:pathLst>
                <a:path w="6478" h="5901" extrusionOk="0">
                  <a:moveTo>
                    <a:pt x="3216" y="2096"/>
                  </a:moveTo>
                  <a:lnTo>
                    <a:pt x="3394" y="2465"/>
                  </a:lnTo>
                  <a:cubicBezTo>
                    <a:pt x="3489" y="2644"/>
                    <a:pt x="3668" y="2775"/>
                    <a:pt x="3870" y="2799"/>
                  </a:cubicBezTo>
                  <a:lnTo>
                    <a:pt x="4275" y="2858"/>
                  </a:lnTo>
                  <a:lnTo>
                    <a:pt x="3990" y="3144"/>
                  </a:lnTo>
                  <a:cubicBezTo>
                    <a:pt x="3847" y="3299"/>
                    <a:pt x="3787" y="3501"/>
                    <a:pt x="3811" y="3715"/>
                  </a:cubicBezTo>
                  <a:lnTo>
                    <a:pt x="3894" y="4108"/>
                  </a:lnTo>
                  <a:lnTo>
                    <a:pt x="3537" y="3918"/>
                  </a:lnTo>
                  <a:cubicBezTo>
                    <a:pt x="3436" y="3864"/>
                    <a:pt x="3332" y="3838"/>
                    <a:pt x="3230" y="3838"/>
                  </a:cubicBezTo>
                  <a:cubicBezTo>
                    <a:pt x="3129" y="3838"/>
                    <a:pt x="3031" y="3864"/>
                    <a:pt x="2942" y="3918"/>
                  </a:cubicBezTo>
                  <a:lnTo>
                    <a:pt x="2585" y="4108"/>
                  </a:lnTo>
                  <a:lnTo>
                    <a:pt x="2656" y="3715"/>
                  </a:lnTo>
                  <a:cubicBezTo>
                    <a:pt x="2704" y="3501"/>
                    <a:pt x="2620" y="3299"/>
                    <a:pt x="2477" y="3144"/>
                  </a:cubicBezTo>
                  <a:lnTo>
                    <a:pt x="2192" y="2858"/>
                  </a:lnTo>
                  <a:lnTo>
                    <a:pt x="2561" y="2799"/>
                  </a:lnTo>
                  <a:cubicBezTo>
                    <a:pt x="2775" y="2775"/>
                    <a:pt x="2954" y="2656"/>
                    <a:pt x="3037" y="2465"/>
                  </a:cubicBezTo>
                  <a:lnTo>
                    <a:pt x="3216" y="2096"/>
                  </a:lnTo>
                  <a:close/>
                  <a:moveTo>
                    <a:pt x="3239" y="1"/>
                  </a:moveTo>
                  <a:cubicBezTo>
                    <a:pt x="3013" y="1"/>
                    <a:pt x="2787" y="120"/>
                    <a:pt x="2668" y="358"/>
                  </a:cubicBezTo>
                  <a:lnTo>
                    <a:pt x="2073" y="1584"/>
                  </a:lnTo>
                  <a:lnTo>
                    <a:pt x="739" y="1775"/>
                  </a:lnTo>
                  <a:cubicBezTo>
                    <a:pt x="215" y="1846"/>
                    <a:pt x="1" y="2489"/>
                    <a:pt x="382" y="2858"/>
                  </a:cubicBezTo>
                  <a:lnTo>
                    <a:pt x="1346" y="3811"/>
                  </a:lnTo>
                  <a:lnTo>
                    <a:pt x="1120" y="5156"/>
                  </a:lnTo>
                  <a:cubicBezTo>
                    <a:pt x="1054" y="5570"/>
                    <a:pt x="1383" y="5895"/>
                    <a:pt x="1753" y="5895"/>
                  </a:cubicBezTo>
                  <a:cubicBezTo>
                    <a:pt x="1851" y="5895"/>
                    <a:pt x="1952" y="5873"/>
                    <a:pt x="2049" y="5823"/>
                  </a:cubicBezTo>
                  <a:lnTo>
                    <a:pt x="3251" y="5204"/>
                  </a:lnTo>
                  <a:lnTo>
                    <a:pt x="4454" y="5823"/>
                  </a:lnTo>
                  <a:cubicBezTo>
                    <a:pt x="4552" y="5876"/>
                    <a:pt x="4654" y="5900"/>
                    <a:pt x="4753" y="5900"/>
                  </a:cubicBezTo>
                  <a:cubicBezTo>
                    <a:pt x="5117" y="5900"/>
                    <a:pt x="5434" y="5569"/>
                    <a:pt x="5359" y="5156"/>
                  </a:cubicBezTo>
                  <a:lnTo>
                    <a:pt x="5144" y="3811"/>
                  </a:lnTo>
                  <a:lnTo>
                    <a:pt x="6109" y="2858"/>
                  </a:lnTo>
                  <a:cubicBezTo>
                    <a:pt x="6478" y="2489"/>
                    <a:pt x="6276" y="1846"/>
                    <a:pt x="5752" y="1775"/>
                  </a:cubicBezTo>
                  <a:lnTo>
                    <a:pt x="4406" y="1584"/>
                  </a:lnTo>
                  <a:lnTo>
                    <a:pt x="3811" y="358"/>
                  </a:lnTo>
                  <a:cubicBezTo>
                    <a:pt x="3692" y="120"/>
                    <a:pt x="3466" y="1"/>
                    <a:pt x="3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38"/>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39"/>
          <p:cNvSpPr txBox="1">
            <a:spLocks noGrp="1"/>
          </p:cNvSpPr>
          <p:nvPr>
            <p:ph type="title"/>
          </p:nvPr>
        </p:nvSpPr>
        <p:spPr>
          <a:xfrm>
            <a:off x="2391900" y="2979050"/>
            <a:ext cx="43602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—Someone Famous</a:t>
            </a:r>
            <a:endParaRPr/>
          </a:p>
        </p:txBody>
      </p:sp>
      <p:sp>
        <p:nvSpPr>
          <p:cNvPr id="930" name="Google Shape;930;p39"/>
          <p:cNvSpPr txBox="1">
            <a:spLocks noGrp="1"/>
          </p:cNvSpPr>
          <p:nvPr>
            <p:ph type="subTitle" idx="1"/>
          </p:nvPr>
        </p:nvSpPr>
        <p:spPr>
          <a:xfrm>
            <a:off x="1226400" y="1500650"/>
            <a:ext cx="6691200" cy="147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sp>
        <p:nvSpPr>
          <p:cNvPr id="931" name="Google Shape;931;p39"/>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39"/>
          <p:cNvGrpSpPr/>
          <p:nvPr/>
        </p:nvGrpSpPr>
        <p:grpSpPr>
          <a:xfrm>
            <a:off x="664291" y="4001846"/>
            <a:ext cx="7760244" cy="393613"/>
            <a:chOff x="1701625" y="661338"/>
            <a:chExt cx="6228625" cy="393613"/>
          </a:xfrm>
        </p:grpSpPr>
        <p:sp>
          <p:nvSpPr>
            <p:cNvPr id="938" name="Google Shape;938;p39"/>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39"/>
          <p:cNvSpPr/>
          <p:nvPr/>
        </p:nvSpPr>
        <p:spPr>
          <a:xfrm rot="5400000">
            <a:off x="7191625" y="3320550"/>
            <a:ext cx="121500" cy="1756200"/>
          </a:xfrm>
          <a:prstGeom prst="roundRect">
            <a:avLst>
              <a:gd name="adj" fmla="val 50000"/>
            </a:avLst>
          </a:prstGeom>
          <a:solidFill>
            <a:schemeClr val="lt1"/>
          </a:solidFill>
          <a:ln>
            <a:noFill/>
          </a:ln>
          <a:effectLst>
            <a:outerShdw blurRad="114300" dist="19050" dir="4260000" algn="bl" rotWithShape="0">
              <a:schemeClr val="dk2">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rot="5400000">
            <a:off x="3670068" y="1426200"/>
            <a:ext cx="121500" cy="5544900"/>
          </a:xfrm>
          <a:prstGeom prst="roundRect">
            <a:avLst>
              <a:gd name="adj" fmla="val 50000"/>
            </a:avLst>
          </a:prstGeom>
          <a:solidFill>
            <a:schemeClr val="dk1"/>
          </a:solidFill>
          <a:ln>
            <a:noFill/>
          </a:ln>
          <a:effectLst>
            <a:outerShdw blurRad="171450" dist="19050" dir="8460000" algn="bl" rotWithShape="0">
              <a:schemeClr val="dk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rot="5400000">
            <a:off x="6390828" y="4141553"/>
            <a:ext cx="114300" cy="114300"/>
          </a:xfrm>
          <a:prstGeom prst="ellipse">
            <a:avLst/>
          </a:prstGeom>
          <a:solidFill>
            <a:srgbClr val="F3F3F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40"/>
          <p:cNvSpPr txBox="1">
            <a:spLocks noGrp="1"/>
          </p:cNvSpPr>
          <p:nvPr>
            <p:ph type="title"/>
          </p:nvPr>
        </p:nvSpPr>
        <p:spPr>
          <a:xfrm>
            <a:off x="3517650" y="2931850"/>
            <a:ext cx="4906200" cy="12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grpSp>
        <p:nvGrpSpPr>
          <p:cNvPr id="952" name="Google Shape;952;p41"/>
          <p:cNvGrpSpPr/>
          <p:nvPr/>
        </p:nvGrpSpPr>
        <p:grpSpPr>
          <a:xfrm>
            <a:off x="5807621" y="1690384"/>
            <a:ext cx="2362739" cy="2369091"/>
            <a:chOff x="815122" y="1308150"/>
            <a:chExt cx="2566800" cy="2573700"/>
          </a:xfrm>
        </p:grpSpPr>
        <p:sp>
          <p:nvSpPr>
            <p:cNvPr id="953" name="Google Shape;953;p41"/>
            <p:cNvSpPr/>
            <p:nvPr/>
          </p:nvSpPr>
          <p:spPr>
            <a:xfrm>
              <a:off x="834850" y="1308150"/>
              <a:ext cx="2547000" cy="2573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815122" y="1322952"/>
              <a:ext cx="2566800" cy="2558700"/>
            </a:xfrm>
            <a:prstGeom prst="roundRect">
              <a:avLst>
                <a:gd name="adj" fmla="val 50000"/>
              </a:avLst>
            </a:prstGeom>
            <a:solidFill>
              <a:srgbClr val="B3A8ED"/>
            </a:solidFill>
            <a:ln>
              <a:noFill/>
            </a:ln>
            <a:effectLst>
              <a:outerShdw blurRad="71438" dist="57150" dir="13560000" algn="bl" rotWithShape="0">
                <a:srgbClr val="C4BBF5">
                  <a:alpha val="5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5" name="Google Shape;955;p41"/>
          <p:cNvSpPr txBox="1">
            <a:spLocks noGrp="1"/>
          </p:cNvSpPr>
          <p:nvPr>
            <p:ph type="title"/>
          </p:nvPr>
        </p:nvSpPr>
        <p:spPr>
          <a:xfrm>
            <a:off x="830150" y="1924200"/>
            <a:ext cx="4140900" cy="100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A picture always reinforces the concept</a:t>
            </a:r>
            <a:endParaRPr/>
          </a:p>
        </p:txBody>
      </p:sp>
      <p:sp>
        <p:nvSpPr>
          <p:cNvPr id="956" name="Google Shape;956;p41"/>
          <p:cNvSpPr txBox="1">
            <a:spLocks noGrp="1"/>
          </p:cNvSpPr>
          <p:nvPr>
            <p:ph type="subTitle" idx="1"/>
          </p:nvPr>
        </p:nvSpPr>
        <p:spPr>
          <a:xfrm>
            <a:off x="952275" y="2835000"/>
            <a:ext cx="4019100" cy="771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Images reveal large amounts of data, so remember: use an image instead of a long text. Your audience will appreciate it</a:t>
            </a:r>
            <a:endParaRPr/>
          </a:p>
        </p:txBody>
      </p:sp>
      <p:pic>
        <p:nvPicPr>
          <p:cNvPr id="957" name="Google Shape;957;p41"/>
          <p:cNvPicPr preferRelativeResize="0"/>
          <p:nvPr/>
        </p:nvPicPr>
        <p:blipFill rotWithShape="1">
          <a:blip r:embed="rId3">
            <a:alphaModFix/>
          </a:blip>
          <a:srcRect l="16623" r="16616"/>
          <a:stretch/>
        </p:blipFill>
        <p:spPr>
          <a:xfrm>
            <a:off x="5970627" y="1836045"/>
            <a:ext cx="2037000" cy="2035200"/>
          </a:xfrm>
          <a:prstGeom prst="ellipse">
            <a:avLst/>
          </a:prstGeom>
          <a:noFill/>
          <a:ln>
            <a:noFill/>
          </a:ln>
          <a:effectLst>
            <a:outerShdw blurRad="128588" dist="19050" dir="5400000" algn="bl" rotWithShape="0">
              <a:schemeClr val="lt1">
                <a:alpha val="50000"/>
              </a:schemeClr>
            </a:outerShdw>
          </a:effectLst>
        </p:spPr>
      </p:pic>
      <p:sp>
        <p:nvSpPr>
          <p:cNvPr id="958" name="Google Shape;958;p41"/>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grpSp>
        <p:nvGrpSpPr>
          <p:cNvPr id="968" name="Google Shape;968;p42"/>
          <p:cNvGrpSpPr/>
          <p:nvPr/>
        </p:nvGrpSpPr>
        <p:grpSpPr>
          <a:xfrm>
            <a:off x="5424798" y="1822029"/>
            <a:ext cx="1397623" cy="1401380"/>
            <a:chOff x="815122" y="1308150"/>
            <a:chExt cx="2566800" cy="2573700"/>
          </a:xfrm>
        </p:grpSpPr>
        <p:sp>
          <p:nvSpPr>
            <p:cNvPr id="969" name="Google Shape;969;p42"/>
            <p:cNvSpPr/>
            <p:nvPr/>
          </p:nvSpPr>
          <p:spPr>
            <a:xfrm>
              <a:off x="834850" y="1308150"/>
              <a:ext cx="2547000" cy="2573700"/>
            </a:xfrm>
            <a:prstGeom prst="donut">
              <a:avLst>
                <a:gd name="adj" fmla="val 14068"/>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815122" y="1322952"/>
              <a:ext cx="2566800" cy="2558700"/>
            </a:xfrm>
            <a:prstGeom prst="donut">
              <a:avLst>
                <a:gd name="adj" fmla="val 14355"/>
              </a:avLst>
            </a:prstGeom>
            <a:solidFill>
              <a:srgbClr val="B3A8ED"/>
            </a:solidFill>
            <a:ln>
              <a:noFill/>
            </a:ln>
            <a:effectLst>
              <a:outerShdw blurRad="71438" dist="57150" dir="13560000" algn="bl" rotWithShape="0">
                <a:srgbClr val="C4BBF5">
                  <a:alpha val="5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42"/>
          <p:cNvGrpSpPr/>
          <p:nvPr/>
        </p:nvGrpSpPr>
        <p:grpSpPr>
          <a:xfrm>
            <a:off x="2321548" y="1822029"/>
            <a:ext cx="1397623" cy="1401380"/>
            <a:chOff x="815122" y="1308150"/>
            <a:chExt cx="2566800" cy="2573700"/>
          </a:xfrm>
        </p:grpSpPr>
        <p:sp>
          <p:nvSpPr>
            <p:cNvPr id="972" name="Google Shape;972;p42"/>
            <p:cNvSpPr/>
            <p:nvPr/>
          </p:nvSpPr>
          <p:spPr>
            <a:xfrm>
              <a:off x="834850" y="1308150"/>
              <a:ext cx="2547000" cy="2573700"/>
            </a:xfrm>
            <a:prstGeom prst="donut">
              <a:avLst>
                <a:gd name="adj" fmla="val 14068"/>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815122" y="1322952"/>
              <a:ext cx="2566800" cy="2558700"/>
            </a:xfrm>
            <a:prstGeom prst="donut">
              <a:avLst>
                <a:gd name="adj" fmla="val 14355"/>
              </a:avLst>
            </a:prstGeom>
            <a:solidFill>
              <a:srgbClr val="B3A8ED"/>
            </a:solidFill>
            <a:ln>
              <a:noFill/>
            </a:ln>
            <a:effectLst>
              <a:outerShdw blurRad="71438" dist="57150" dir="13560000" algn="bl" rotWithShape="0">
                <a:srgbClr val="C4BBF5">
                  <a:alpha val="5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Communication skills</a:t>
            </a:r>
            <a:endParaRPr/>
          </a:p>
        </p:txBody>
      </p:sp>
      <p:sp>
        <p:nvSpPr>
          <p:cNvPr id="975" name="Google Shape;975;p42"/>
          <p:cNvSpPr txBox="1">
            <a:spLocks noGrp="1"/>
          </p:cNvSpPr>
          <p:nvPr>
            <p:ph type="title" idx="4294967295"/>
          </p:nvPr>
        </p:nvSpPr>
        <p:spPr>
          <a:xfrm>
            <a:off x="4844269" y="3165550"/>
            <a:ext cx="25587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Language 2</a:t>
            </a:r>
            <a:endParaRPr sz="2500"/>
          </a:p>
        </p:txBody>
      </p:sp>
      <p:sp>
        <p:nvSpPr>
          <p:cNvPr id="976" name="Google Shape;976;p42"/>
          <p:cNvSpPr txBox="1">
            <a:spLocks noGrp="1"/>
          </p:cNvSpPr>
          <p:nvPr>
            <p:ph type="subTitle" idx="4294967295"/>
          </p:nvPr>
        </p:nvSpPr>
        <p:spPr>
          <a:xfrm>
            <a:off x="5035970" y="3572571"/>
            <a:ext cx="2175300" cy="6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Venus is the second planet from the Sun</a:t>
            </a:r>
            <a:endParaRPr/>
          </a:p>
        </p:txBody>
      </p:sp>
      <p:sp>
        <p:nvSpPr>
          <p:cNvPr id="977" name="Google Shape;977;p42"/>
          <p:cNvSpPr/>
          <p:nvPr/>
        </p:nvSpPr>
        <p:spPr>
          <a:xfrm rot="5400000">
            <a:off x="2321494" y="1825825"/>
            <a:ext cx="1397700" cy="1397700"/>
          </a:xfrm>
          <a:prstGeom prst="blockArc">
            <a:avLst>
              <a:gd name="adj1" fmla="val 10800000"/>
              <a:gd name="adj2" fmla="val 52288"/>
              <a:gd name="adj3" fmla="val 1448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txBox="1">
            <a:spLocks noGrp="1"/>
          </p:cNvSpPr>
          <p:nvPr>
            <p:ph type="title" idx="4294967295"/>
          </p:nvPr>
        </p:nvSpPr>
        <p:spPr>
          <a:xfrm>
            <a:off x="1741031" y="3165550"/>
            <a:ext cx="25587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Language 1</a:t>
            </a:r>
            <a:endParaRPr sz="2500"/>
          </a:p>
        </p:txBody>
      </p:sp>
      <p:sp>
        <p:nvSpPr>
          <p:cNvPr id="979" name="Google Shape;979;p42"/>
          <p:cNvSpPr txBox="1">
            <a:spLocks noGrp="1"/>
          </p:cNvSpPr>
          <p:nvPr>
            <p:ph type="subTitle" idx="4294967295"/>
          </p:nvPr>
        </p:nvSpPr>
        <p:spPr>
          <a:xfrm>
            <a:off x="1932694" y="3572580"/>
            <a:ext cx="2175300" cy="60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 is the closest planet to the Sun</a:t>
            </a:r>
            <a:endParaRPr/>
          </a:p>
        </p:txBody>
      </p:sp>
      <p:sp>
        <p:nvSpPr>
          <p:cNvPr id="980" name="Google Shape;980;p42"/>
          <p:cNvSpPr txBox="1">
            <a:spLocks noGrp="1"/>
          </p:cNvSpPr>
          <p:nvPr>
            <p:ph type="title" idx="4294967295"/>
          </p:nvPr>
        </p:nvSpPr>
        <p:spPr>
          <a:xfrm>
            <a:off x="2520694" y="2288725"/>
            <a:ext cx="999300" cy="4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50%</a:t>
            </a:r>
            <a:endParaRPr sz="2500"/>
          </a:p>
        </p:txBody>
      </p:sp>
      <p:sp>
        <p:nvSpPr>
          <p:cNvPr id="981" name="Google Shape;981;p42"/>
          <p:cNvSpPr txBox="1">
            <a:spLocks noGrp="1"/>
          </p:cNvSpPr>
          <p:nvPr>
            <p:ph type="title" idx="4294967295"/>
          </p:nvPr>
        </p:nvSpPr>
        <p:spPr>
          <a:xfrm>
            <a:off x="5623969" y="2288725"/>
            <a:ext cx="999300" cy="4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75%</a:t>
            </a:r>
            <a:endParaRPr sz="2500"/>
          </a:p>
        </p:txBody>
      </p:sp>
      <p:sp>
        <p:nvSpPr>
          <p:cNvPr id="982" name="Google Shape;982;p42"/>
          <p:cNvSpPr/>
          <p:nvPr/>
        </p:nvSpPr>
        <p:spPr>
          <a:xfrm rot="5400000">
            <a:off x="5424769" y="1823863"/>
            <a:ext cx="1397700" cy="1397700"/>
          </a:xfrm>
          <a:prstGeom prst="blockArc">
            <a:avLst>
              <a:gd name="adj1" fmla="val 10800000"/>
              <a:gd name="adj2" fmla="val 5354895"/>
              <a:gd name="adj3" fmla="val 14555"/>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grpSp>
        <p:nvGrpSpPr>
          <p:cNvPr id="993" name="Google Shape;993;p43"/>
          <p:cNvGrpSpPr/>
          <p:nvPr/>
        </p:nvGrpSpPr>
        <p:grpSpPr>
          <a:xfrm>
            <a:off x="3211927" y="2731931"/>
            <a:ext cx="3720358" cy="468714"/>
            <a:chOff x="1701625" y="661338"/>
            <a:chExt cx="6228625" cy="393613"/>
          </a:xfrm>
        </p:grpSpPr>
        <p:sp>
          <p:nvSpPr>
            <p:cNvPr id="994" name="Google Shape;994;p43"/>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Technical skills</a:t>
            </a:r>
            <a:endParaRPr/>
          </a:p>
        </p:txBody>
      </p:sp>
      <p:sp>
        <p:nvSpPr>
          <p:cNvPr id="997" name="Google Shape;997;p43"/>
          <p:cNvSpPr txBox="1"/>
          <p:nvPr/>
        </p:nvSpPr>
        <p:spPr>
          <a:xfrm>
            <a:off x="1020750" y="1480900"/>
            <a:ext cx="19260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Archivo Black"/>
                <a:ea typeface="Archivo Black"/>
                <a:cs typeface="Archivo Black"/>
                <a:sym typeface="Archivo Black"/>
              </a:rPr>
              <a:t>Mercury</a:t>
            </a:r>
            <a:endParaRPr sz="2500">
              <a:solidFill>
                <a:srgbClr val="FFFFFF"/>
              </a:solidFill>
              <a:latin typeface="Archivo Black"/>
              <a:ea typeface="Archivo Black"/>
              <a:cs typeface="Archivo Black"/>
              <a:sym typeface="Archivo Black"/>
            </a:endParaRPr>
          </a:p>
        </p:txBody>
      </p:sp>
      <p:sp>
        <p:nvSpPr>
          <p:cNvPr id="998" name="Google Shape;998;p43"/>
          <p:cNvSpPr txBox="1"/>
          <p:nvPr/>
        </p:nvSpPr>
        <p:spPr>
          <a:xfrm>
            <a:off x="1020750" y="1882550"/>
            <a:ext cx="19260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Nunito Sans"/>
                <a:ea typeface="Nunito Sans"/>
                <a:cs typeface="Nunito Sans"/>
                <a:sym typeface="Nunito Sans"/>
              </a:rPr>
              <a:t>Mercury is the closest planet to the Sun</a:t>
            </a:r>
            <a:endParaRPr>
              <a:solidFill>
                <a:srgbClr val="FFFFFF"/>
              </a:solidFill>
              <a:latin typeface="Nunito Sans"/>
              <a:ea typeface="Nunito Sans"/>
              <a:cs typeface="Nunito Sans"/>
              <a:sym typeface="Nunito Sans"/>
            </a:endParaRPr>
          </a:p>
        </p:txBody>
      </p:sp>
      <p:sp>
        <p:nvSpPr>
          <p:cNvPr id="999" name="Google Shape;999;p43"/>
          <p:cNvSpPr txBox="1"/>
          <p:nvPr/>
        </p:nvSpPr>
        <p:spPr>
          <a:xfrm>
            <a:off x="1020750" y="3797350"/>
            <a:ext cx="19260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Nunito Sans"/>
                <a:ea typeface="Nunito Sans"/>
                <a:cs typeface="Nunito Sans"/>
                <a:sym typeface="Nunito Sans"/>
              </a:rPr>
              <a:t>Mars is actually a very cold place</a:t>
            </a:r>
            <a:endParaRPr>
              <a:solidFill>
                <a:srgbClr val="FFFFFF"/>
              </a:solidFill>
              <a:latin typeface="Nunito Sans"/>
              <a:ea typeface="Nunito Sans"/>
              <a:cs typeface="Nunito Sans"/>
              <a:sym typeface="Nunito Sans"/>
            </a:endParaRPr>
          </a:p>
        </p:txBody>
      </p:sp>
      <p:sp>
        <p:nvSpPr>
          <p:cNvPr id="1000" name="Google Shape;1000;p43"/>
          <p:cNvSpPr txBox="1"/>
          <p:nvPr/>
        </p:nvSpPr>
        <p:spPr>
          <a:xfrm>
            <a:off x="1020750" y="3395700"/>
            <a:ext cx="19260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Archivo Black"/>
                <a:ea typeface="Archivo Black"/>
                <a:cs typeface="Archivo Black"/>
                <a:sym typeface="Archivo Black"/>
              </a:rPr>
              <a:t>Mars</a:t>
            </a:r>
            <a:endParaRPr sz="2500">
              <a:solidFill>
                <a:srgbClr val="FFFFFF"/>
              </a:solidFill>
              <a:latin typeface="Archivo Black"/>
              <a:ea typeface="Archivo Black"/>
              <a:cs typeface="Archivo Black"/>
              <a:sym typeface="Archivo Black"/>
            </a:endParaRPr>
          </a:p>
        </p:txBody>
      </p:sp>
      <p:sp>
        <p:nvSpPr>
          <p:cNvPr id="1001" name="Google Shape;1001;p43"/>
          <p:cNvSpPr txBox="1"/>
          <p:nvPr/>
        </p:nvSpPr>
        <p:spPr>
          <a:xfrm>
            <a:off x="1020750" y="2438300"/>
            <a:ext cx="19260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Archivo Black"/>
                <a:ea typeface="Archivo Black"/>
                <a:cs typeface="Archivo Black"/>
                <a:sym typeface="Archivo Black"/>
              </a:rPr>
              <a:t>Venus</a:t>
            </a:r>
            <a:endParaRPr sz="2500">
              <a:solidFill>
                <a:srgbClr val="FFFFFF"/>
              </a:solidFill>
              <a:latin typeface="Archivo Black"/>
              <a:ea typeface="Archivo Black"/>
              <a:cs typeface="Archivo Black"/>
              <a:sym typeface="Archivo Black"/>
            </a:endParaRPr>
          </a:p>
        </p:txBody>
      </p:sp>
      <p:sp>
        <p:nvSpPr>
          <p:cNvPr id="1002" name="Google Shape;1002;p43"/>
          <p:cNvSpPr txBox="1"/>
          <p:nvPr/>
        </p:nvSpPr>
        <p:spPr>
          <a:xfrm>
            <a:off x="1020750" y="2839950"/>
            <a:ext cx="19260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Nunito Sans"/>
                <a:ea typeface="Nunito Sans"/>
                <a:cs typeface="Nunito Sans"/>
                <a:sym typeface="Nunito Sans"/>
              </a:rPr>
              <a:t>Venus is the second planet from the Sun</a:t>
            </a:r>
            <a:endParaRPr>
              <a:solidFill>
                <a:srgbClr val="FFFFFF"/>
              </a:solidFill>
              <a:latin typeface="Nunito Sans"/>
              <a:ea typeface="Nunito Sans"/>
              <a:cs typeface="Nunito Sans"/>
              <a:sym typeface="Nunito Sans"/>
            </a:endParaRPr>
          </a:p>
        </p:txBody>
      </p:sp>
      <p:sp>
        <p:nvSpPr>
          <p:cNvPr id="1003" name="Google Shape;1003;p43"/>
          <p:cNvSpPr txBox="1"/>
          <p:nvPr/>
        </p:nvSpPr>
        <p:spPr>
          <a:xfrm>
            <a:off x="7200825" y="1724525"/>
            <a:ext cx="10113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Archivo Black"/>
                <a:ea typeface="Archivo Black"/>
                <a:cs typeface="Archivo Black"/>
                <a:sym typeface="Archivo Black"/>
              </a:rPr>
              <a:t>70%</a:t>
            </a:r>
            <a:endParaRPr sz="2500">
              <a:solidFill>
                <a:srgbClr val="FFFFFF"/>
              </a:solidFill>
              <a:latin typeface="Archivo Black"/>
              <a:ea typeface="Archivo Black"/>
              <a:cs typeface="Archivo Black"/>
              <a:sym typeface="Archivo Black"/>
            </a:endParaRPr>
          </a:p>
        </p:txBody>
      </p:sp>
      <p:sp>
        <p:nvSpPr>
          <p:cNvPr id="1004" name="Google Shape;1004;p43"/>
          <p:cNvSpPr txBox="1"/>
          <p:nvPr/>
        </p:nvSpPr>
        <p:spPr>
          <a:xfrm>
            <a:off x="7200825" y="2731975"/>
            <a:ext cx="10113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Archivo Black"/>
                <a:ea typeface="Archivo Black"/>
                <a:cs typeface="Archivo Black"/>
                <a:sym typeface="Archivo Black"/>
              </a:rPr>
              <a:t>90%</a:t>
            </a:r>
            <a:endParaRPr sz="2500">
              <a:solidFill>
                <a:srgbClr val="FFFFFF"/>
              </a:solidFill>
              <a:latin typeface="Archivo Black"/>
              <a:ea typeface="Archivo Black"/>
              <a:cs typeface="Archivo Black"/>
              <a:sym typeface="Archivo Black"/>
            </a:endParaRPr>
          </a:p>
        </p:txBody>
      </p:sp>
      <p:sp>
        <p:nvSpPr>
          <p:cNvPr id="1005" name="Google Shape;1005;p43"/>
          <p:cNvSpPr txBox="1"/>
          <p:nvPr/>
        </p:nvSpPr>
        <p:spPr>
          <a:xfrm>
            <a:off x="7200825" y="3626350"/>
            <a:ext cx="10113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Archivo Black"/>
                <a:ea typeface="Archivo Black"/>
                <a:cs typeface="Archivo Black"/>
                <a:sym typeface="Archivo Black"/>
              </a:rPr>
              <a:t>80%</a:t>
            </a:r>
            <a:endParaRPr sz="2500">
              <a:solidFill>
                <a:srgbClr val="FFFFFF"/>
              </a:solidFill>
              <a:latin typeface="Archivo Black"/>
              <a:ea typeface="Archivo Black"/>
              <a:cs typeface="Archivo Black"/>
              <a:sym typeface="Archivo Black"/>
            </a:endParaRPr>
          </a:p>
        </p:txBody>
      </p:sp>
      <p:grpSp>
        <p:nvGrpSpPr>
          <p:cNvPr id="1006" name="Google Shape;1006;p43"/>
          <p:cNvGrpSpPr/>
          <p:nvPr/>
        </p:nvGrpSpPr>
        <p:grpSpPr>
          <a:xfrm>
            <a:off x="3302147" y="2811523"/>
            <a:ext cx="295385" cy="301569"/>
            <a:chOff x="3302145" y="2799009"/>
            <a:chExt cx="385519" cy="393590"/>
          </a:xfrm>
        </p:grpSpPr>
        <p:grpSp>
          <p:nvGrpSpPr>
            <p:cNvPr id="1007" name="Google Shape;1007;p43"/>
            <p:cNvGrpSpPr/>
            <p:nvPr/>
          </p:nvGrpSpPr>
          <p:grpSpPr>
            <a:xfrm>
              <a:off x="3302145" y="2799009"/>
              <a:ext cx="385519" cy="393590"/>
              <a:chOff x="859589" y="1631654"/>
              <a:chExt cx="1137024" cy="1094828"/>
            </a:xfrm>
          </p:grpSpPr>
          <p:sp>
            <p:nvSpPr>
              <p:cNvPr id="1008" name="Google Shape;1008;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09" name="Google Shape;1009;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10" name="Google Shape;1010;p43"/>
            <p:cNvGrpSpPr/>
            <p:nvPr/>
          </p:nvGrpSpPr>
          <p:grpSpPr>
            <a:xfrm>
              <a:off x="3369492" y="2867718"/>
              <a:ext cx="250828" cy="255971"/>
              <a:chOff x="859589" y="1631654"/>
              <a:chExt cx="1137024" cy="1094828"/>
            </a:xfrm>
          </p:grpSpPr>
          <p:sp>
            <p:nvSpPr>
              <p:cNvPr id="1011" name="Google Shape;1011;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12" name="Google Shape;1012;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13" name="Google Shape;1013;p43"/>
          <p:cNvGrpSpPr/>
          <p:nvPr/>
        </p:nvGrpSpPr>
        <p:grpSpPr>
          <a:xfrm>
            <a:off x="3664567" y="2811523"/>
            <a:ext cx="295420" cy="301569"/>
            <a:chOff x="3302179" y="2799009"/>
            <a:chExt cx="385565" cy="393591"/>
          </a:xfrm>
        </p:grpSpPr>
        <p:grpSp>
          <p:nvGrpSpPr>
            <p:cNvPr id="1014" name="Google Shape;1014;p43"/>
            <p:cNvGrpSpPr/>
            <p:nvPr/>
          </p:nvGrpSpPr>
          <p:grpSpPr>
            <a:xfrm>
              <a:off x="3302179" y="2799009"/>
              <a:ext cx="385565" cy="393591"/>
              <a:chOff x="859589" y="1631654"/>
              <a:chExt cx="1137024" cy="1094828"/>
            </a:xfrm>
          </p:grpSpPr>
          <p:sp>
            <p:nvSpPr>
              <p:cNvPr id="1015" name="Google Shape;1015;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16" name="Google Shape;1016;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17" name="Google Shape;1017;p43"/>
            <p:cNvGrpSpPr/>
            <p:nvPr/>
          </p:nvGrpSpPr>
          <p:grpSpPr>
            <a:xfrm>
              <a:off x="3369492" y="2867718"/>
              <a:ext cx="250828" cy="255971"/>
              <a:chOff x="859589" y="1631654"/>
              <a:chExt cx="1137024" cy="1094828"/>
            </a:xfrm>
          </p:grpSpPr>
          <p:sp>
            <p:nvSpPr>
              <p:cNvPr id="1018" name="Google Shape;1018;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19" name="Google Shape;1019;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20" name="Google Shape;1020;p43"/>
          <p:cNvGrpSpPr/>
          <p:nvPr/>
        </p:nvGrpSpPr>
        <p:grpSpPr>
          <a:xfrm>
            <a:off x="4027018" y="2811523"/>
            <a:ext cx="295420" cy="301569"/>
            <a:chOff x="3302179" y="2799009"/>
            <a:chExt cx="385565" cy="393591"/>
          </a:xfrm>
        </p:grpSpPr>
        <p:grpSp>
          <p:nvGrpSpPr>
            <p:cNvPr id="1021" name="Google Shape;1021;p43"/>
            <p:cNvGrpSpPr/>
            <p:nvPr/>
          </p:nvGrpSpPr>
          <p:grpSpPr>
            <a:xfrm>
              <a:off x="3302179" y="2799009"/>
              <a:ext cx="385565" cy="393591"/>
              <a:chOff x="859589" y="1631654"/>
              <a:chExt cx="1137024" cy="1094828"/>
            </a:xfrm>
          </p:grpSpPr>
          <p:sp>
            <p:nvSpPr>
              <p:cNvPr id="1022" name="Google Shape;1022;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23" name="Google Shape;1023;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24" name="Google Shape;1024;p43"/>
            <p:cNvGrpSpPr/>
            <p:nvPr/>
          </p:nvGrpSpPr>
          <p:grpSpPr>
            <a:xfrm>
              <a:off x="3369492" y="2867718"/>
              <a:ext cx="250828" cy="255971"/>
              <a:chOff x="859589" y="1631654"/>
              <a:chExt cx="1137024" cy="1094828"/>
            </a:xfrm>
          </p:grpSpPr>
          <p:sp>
            <p:nvSpPr>
              <p:cNvPr id="1025" name="Google Shape;1025;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26" name="Google Shape;1026;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27" name="Google Shape;1027;p43"/>
          <p:cNvGrpSpPr/>
          <p:nvPr/>
        </p:nvGrpSpPr>
        <p:grpSpPr>
          <a:xfrm>
            <a:off x="4389470" y="2811523"/>
            <a:ext cx="295420" cy="301569"/>
            <a:chOff x="3302179" y="2799009"/>
            <a:chExt cx="385565" cy="393591"/>
          </a:xfrm>
        </p:grpSpPr>
        <p:grpSp>
          <p:nvGrpSpPr>
            <p:cNvPr id="1028" name="Google Shape;1028;p43"/>
            <p:cNvGrpSpPr/>
            <p:nvPr/>
          </p:nvGrpSpPr>
          <p:grpSpPr>
            <a:xfrm>
              <a:off x="3302179" y="2799009"/>
              <a:ext cx="385565" cy="393591"/>
              <a:chOff x="859589" y="1631654"/>
              <a:chExt cx="1137024" cy="1094828"/>
            </a:xfrm>
          </p:grpSpPr>
          <p:sp>
            <p:nvSpPr>
              <p:cNvPr id="1029" name="Google Shape;1029;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30" name="Google Shape;1030;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31" name="Google Shape;1031;p43"/>
            <p:cNvGrpSpPr/>
            <p:nvPr/>
          </p:nvGrpSpPr>
          <p:grpSpPr>
            <a:xfrm>
              <a:off x="3369492" y="2867718"/>
              <a:ext cx="250828" cy="255971"/>
              <a:chOff x="859589" y="1631654"/>
              <a:chExt cx="1137024" cy="1094828"/>
            </a:xfrm>
          </p:grpSpPr>
          <p:sp>
            <p:nvSpPr>
              <p:cNvPr id="1032" name="Google Shape;1032;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33" name="Google Shape;1033;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34" name="Google Shape;1034;p43"/>
          <p:cNvGrpSpPr/>
          <p:nvPr/>
        </p:nvGrpSpPr>
        <p:grpSpPr>
          <a:xfrm>
            <a:off x="4751921" y="2811523"/>
            <a:ext cx="295420" cy="301569"/>
            <a:chOff x="3302179" y="2799009"/>
            <a:chExt cx="385565" cy="393591"/>
          </a:xfrm>
        </p:grpSpPr>
        <p:grpSp>
          <p:nvGrpSpPr>
            <p:cNvPr id="1035" name="Google Shape;1035;p43"/>
            <p:cNvGrpSpPr/>
            <p:nvPr/>
          </p:nvGrpSpPr>
          <p:grpSpPr>
            <a:xfrm>
              <a:off x="3302179" y="2799009"/>
              <a:ext cx="385565" cy="393591"/>
              <a:chOff x="859589" y="1631654"/>
              <a:chExt cx="1137024" cy="1094828"/>
            </a:xfrm>
          </p:grpSpPr>
          <p:sp>
            <p:nvSpPr>
              <p:cNvPr id="1036" name="Google Shape;1036;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37" name="Google Shape;1037;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38" name="Google Shape;1038;p43"/>
            <p:cNvGrpSpPr/>
            <p:nvPr/>
          </p:nvGrpSpPr>
          <p:grpSpPr>
            <a:xfrm>
              <a:off x="3369492" y="2867718"/>
              <a:ext cx="250828" cy="255971"/>
              <a:chOff x="859589" y="1631654"/>
              <a:chExt cx="1137024" cy="1094828"/>
            </a:xfrm>
          </p:grpSpPr>
          <p:sp>
            <p:nvSpPr>
              <p:cNvPr id="1039" name="Google Shape;1039;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40" name="Google Shape;1040;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41" name="Google Shape;1041;p43"/>
          <p:cNvGrpSpPr/>
          <p:nvPr/>
        </p:nvGrpSpPr>
        <p:grpSpPr>
          <a:xfrm>
            <a:off x="5114372" y="2811523"/>
            <a:ext cx="295420" cy="301569"/>
            <a:chOff x="3302179" y="2799009"/>
            <a:chExt cx="385565" cy="393591"/>
          </a:xfrm>
        </p:grpSpPr>
        <p:grpSp>
          <p:nvGrpSpPr>
            <p:cNvPr id="1042" name="Google Shape;1042;p43"/>
            <p:cNvGrpSpPr/>
            <p:nvPr/>
          </p:nvGrpSpPr>
          <p:grpSpPr>
            <a:xfrm>
              <a:off x="3302179" y="2799009"/>
              <a:ext cx="385565" cy="393591"/>
              <a:chOff x="859589" y="1631654"/>
              <a:chExt cx="1137024" cy="1094828"/>
            </a:xfrm>
          </p:grpSpPr>
          <p:sp>
            <p:nvSpPr>
              <p:cNvPr id="1043" name="Google Shape;1043;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44" name="Google Shape;1044;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45" name="Google Shape;1045;p43"/>
            <p:cNvGrpSpPr/>
            <p:nvPr/>
          </p:nvGrpSpPr>
          <p:grpSpPr>
            <a:xfrm>
              <a:off x="3369492" y="2867718"/>
              <a:ext cx="250828" cy="255971"/>
              <a:chOff x="859589" y="1631654"/>
              <a:chExt cx="1137024" cy="1094828"/>
            </a:xfrm>
          </p:grpSpPr>
          <p:sp>
            <p:nvSpPr>
              <p:cNvPr id="1046" name="Google Shape;1046;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47" name="Google Shape;1047;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48" name="Google Shape;1048;p43"/>
          <p:cNvGrpSpPr/>
          <p:nvPr/>
        </p:nvGrpSpPr>
        <p:grpSpPr>
          <a:xfrm>
            <a:off x="5476823" y="2811523"/>
            <a:ext cx="295420" cy="301569"/>
            <a:chOff x="3302179" y="2799009"/>
            <a:chExt cx="385565" cy="393591"/>
          </a:xfrm>
        </p:grpSpPr>
        <p:grpSp>
          <p:nvGrpSpPr>
            <p:cNvPr id="1049" name="Google Shape;1049;p43"/>
            <p:cNvGrpSpPr/>
            <p:nvPr/>
          </p:nvGrpSpPr>
          <p:grpSpPr>
            <a:xfrm>
              <a:off x="3302179" y="2799009"/>
              <a:ext cx="385565" cy="393591"/>
              <a:chOff x="859589" y="1631654"/>
              <a:chExt cx="1137024" cy="1094828"/>
            </a:xfrm>
          </p:grpSpPr>
          <p:sp>
            <p:nvSpPr>
              <p:cNvPr id="1050" name="Google Shape;1050;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51" name="Google Shape;1051;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52" name="Google Shape;1052;p43"/>
            <p:cNvGrpSpPr/>
            <p:nvPr/>
          </p:nvGrpSpPr>
          <p:grpSpPr>
            <a:xfrm>
              <a:off x="3369492" y="2867718"/>
              <a:ext cx="250828" cy="255971"/>
              <a:chOff x="859589" y="1631654"/>
              <a:chExt cx="1137024" cy="1094828"/>
            </a:xfrm>
          </p:grpSpPr>
          <p:sp>
            <p:nvSpPr>
              <p:cNvPr id="1053" name="Google Shape;1053;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54" name="Google Shape;1054;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55" name="Google Shape;1055;p43"/>
          <p:cNvGrpSpPr/>
          <p:nvPr/>
        </p:nvGrpSpPr>
        <p:grpSpPr>
          <a:xfrm>
            <a:off x="5839274" y="2811523"/>
            <a:ext cx="295420" cy="301569"/>
            <a:chOff x="3302179" y="2799009"/>
            <a:chExt cx="385565" cy="393591"/>
          </a:xfrm>
        </p:grpSpPr>
        <p:grpSp>
          <p:nvGrpSpPr>
            <p:cNvPr id="1056" name="Google Shape;1056;p43"/>
            <p:cNvGrpSpPr/>
            <p:nvPr/>
          </p:nvGrpSpPr>
          <p:grpSpPr>
            <a:xfrm>
              <a:off x="3302179" y="2799009"/>
              <a:ext cx="385565" cy="393591"/>
              <a:chOff x="859589" y="1631654"/>
              <a:chExt cx="1137024" cy="1094828"/>
            </a:xfrm>
          </p:grpSpPr>
          <p:sp>
            <p:nvSpPr>
              <p:cNvPr id="1057" name="Google Shape;1057;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58" name="Google Shape;1058;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59" name="Google Shape;1059;p43"/>
            <p:cNvGrpSpPr/>
            <p:nvPr/>
          </p:nvGrpSpPr>
          <p:grpSpPr>
            <a:xfrm>
              <a:off x="3369492" y="2867718"/>
              <a:ext cx="250828" cy="255971"/>
              <a:chOff x="859589" y="1631654"/>
              <a:chExt cx="1137024" cy="1094828"/>
            </a:xfrm>
          </p:grpSpPr>
          <p:sp>
            <p:nvSpPr>
              <p:cNvPr id="1060" name="Google Shape;1060;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61" name="Google Shape;1061;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62" name="Google Shape;1062;p43"/>
          <p:cNvGrpSpPr/>
          <p:nvPr/>
        </p:nvGrpSpPr>
        <p:grpSpPr>
          <a:xfrm>
            <a:off x="6201725" y="2811523"/>
            <a:ext cx="295420" cy="301569"/>
            <a:chOff x="3302179" y="2799009"/>
            <a:chExt cx="385565" cy="393591"/>
          </a:xfrm>
        </p:grpSpPr>
        <p:grpSp>
          <p:nvGrpSpPr>
            <p:cNvPr id="1063" name="Google Shape;1063;p43"/>
            <p:cNvGrpSpPr/>
            <p:nvPr/>
          </p:nvGrpSpPr>
          <p:grpSpPr>
            <a:xfrm>
              <a:off x="3302179" y="2799009"/>
              <a:ext cx="385565" cy="393591"/>
              <a:chOff x="859589" y="1631654"/>
              <a:chExt cx="1137024" cy="1094828"/>
            </a:xfrm>
          </p:grpSpPr>
          <p:sp>
            <p:nvSpPr>
              <p:cNvPr id="1064" name="Google Shape;1064;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65" name="Google Shape;1065;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66" name="Google Shape;1066;p43"/>
            <p:cNvGrpSpPr/>
            <p:nvPr/>
          </p:nvGrpSpPr>
          <p:grpSpPr>
            <a:xfrm>
              <a:off x="3369492" y="2867718"/>
              <a:ext cx="250828" cy="255971"/>
              <a:chOff x="859589" y="1631654"/>
              <a:chExt cx="1137024" cy="1094828"/>
            </a:xfrm>
          </p:grpSpPr>
          <p:sp>
            <p:nvSpPr>
              <p:cNvPr id="1067" name="Google Shape;1067;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68" name="Google Shape;1068;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69" name="Google Shape;1069;p43"/>
          <p:cNvGrpSpPr/>
          <p:nvPr/>
        </p:nvGrpSpPr>
        <p:grpSpPr>
          <a:xfrm>
            <a:off x="6564177" y="2811523"/>
            <a:ext cx="295420" cy="301569"/>
            <a:chOff x="3302179" y="2799009"/>
            <a:chExt cx="385565" cy="393591"/>
          </a:xfrm>
        </p:grpSpPr>
        <p:grpSp>
          <p:nvGrpSpPr>
            <p:cNvPr id="1070" name="Google Shape;1070;p43"/>
            <p:cNvGrpSpPr/>
            <p:nvPr/>
          </p:nvGrpSpPr>
          <p:grpSpPr>
            <a:xfrm>
              <a:off x="3302179" y="2799009"/>
              <a:ext cx="385565" cy="393591"/>
              <a:chOff x="859589" y="1631654"/>
              <a:chExt cx="1137024" cy="1094828"/>
            </a:xfrm>
          </p:grpSpPr>
          <p:sp>
            <p:nvSpPr>
              <p:cNvPr id="1071" name="Google Shape;1071;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72" name="Google Shape;1072;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73" name="Google Shape;1073;p43"/>
            <p:cNvGrpSpPr/>
            <p:nvPr/>
          </p:nvGrpSpPr>
          <p:grpSpPr>
            <a:xfrm>
              <a:off x="3369492" y="2867718"/>
              <a:ext cx="250828" cy="255971"/>
              <a:chOff x="859589" y="1631654"/>
              <a:chExt cx="1137024" cy="1094828"/>
            </a:xfrm>
          </p:grpSpPr>
          <p:sp>
            <p:nvSpPr>
              <p:cNvPr id="1074" name="Google Shape;1074;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75" name="Google Shape;1075;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76" name="Google Shape;1076;p43"/>
          <p:cNvGrpSpPr/>
          <p:nvPr/>
        </p:nvGrpSpPr>
        <p:grpSpPr>
          <a:xfrm>
            <a:off x="3211927" y="3685331"/>
            <a:ext cx="3720358" cy="468714"/>
            <a:chOff x="1701625" y="661338"/>
            <a:chExt cx="6228625" cy="393613"/>
          </a:xfrm>
        </p:grpSpPr>
        <p:sp>
          <p:nvSpPr>
            <p:cNvPr id="1077" name="Google Shape;1077;p43"/>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43"/>
          <p:cNvGrpSpPr/>
          <p:nvPr/>
        </p:nvGrpSpPr>
        <p:grpSpPr>
          <a:xfrm>
            <a:off x="3302173" y="3768923"/>
            <a:ext cx="295420" cy="301569"/>
            <a:chOff x="3302179" y="2799009"/>
            <a:chExt cx="385565" cy="393591"/>
          </a:xfrm>
        </p:grpSpPr>
        <p:grpSp>
          <p:nvGrpSpPr>
            <p:cNvPr id="1080" name="Google Shape;1080;p43"/>
            <p:cNvGrpSpPr/>
            <p:nvPr/>
          </p:nvGrpSpPr>
          <p:grpSpPr>
            <a:xfrm>
              <a:off x="3302179" y="2799009"/>
              <a:ext cx="385565" cy="393591"/>
              <a:chOff x="859589" y="1631654"/>
              <a:chExt cx="1137024" cy="1094828"/>
            </a:xfrm>
          </p:grpSpPr>
          <p:sp>
            <p:nvSpPr>
              <p:cNvPr id="1081" name="Google Shape;1081;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82" name="Google Shape;1082;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83" name="Google Shape;1083;p43"/>
            <p:cNvGrpSpPr/>
            <p:nvPr/>
          </p:nvGrpSpPr>
          <p:grpSpPr>
            <a:xfrm>
              <a:off x="3369492" y="2867718"/>
              <a:ext cx="250828" cy="255971"/>
              <a:chOff x="859589" y="1631654"/>
              <a:chExt cx="1137024" cy="1094828"/>
            </a:xfrm>
          </p:grpSpPr>
          <p:sp>
            <p:nvSpPr>
              <p:cNvPr id="1084" name="Google Shape;1084;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85" name="Google Shape;1085;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86" name="Google Shape;1086;p43"/>
          <p:cNvGrpSpPr/>
          <p:nvPr/>
        </p:nvGrpSpPr>
        <p:grpSpPr>
          <a:xfrm>
            <a:off x="3664567" y="3768923"/>
            <a:ext cx="295420" cy="301569"/>
            <a:chOff x="3302179" y="2799009"/>
            <a:chExt cx="385565" cy="393591"/>
          </a:xfrm>
        </p:grpSpPr>
        <p:grpSp>
          <p:nvGrpSpPr>
            <p:cNvPr id="1087" name="Google Shape;1087;p43"/>
            <p:cNvGrpSpPr/>
            <p:nvPr/>
          </p:nvGrpSpPr>
          <p:grpSpPr>
            <a:xfrm>
              <a:off x="3302179" y="2799009"/>
              <a:ext cx="385565" cy="393591"/>
              <a:chOff x="859589" y="1631654"/>
              <a:chExt cx="1137024" cy="1094828"/>
            </a:xfrm>
          </p:grpSpPr>
          <p:sp>
            <p:nvSpPr>
              <p:cNvPr id="1088" name="Google Shape;1088;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89" name="Google Shape;1089;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90" name="Google Shape;1090;p43"/>
            <p:cNvGrpSpPr/>
            <p:nvPr/>
          </p:nvGrpSpPr>
          <p:grpSpPr>
            <a:xfrm>
              <a:off x="3369492" y="2867718"/>
              <a:ext cx="250828" cy="255971"/>
              <a:chOff x="859589" y="1631654"/>
              <a:chExt cx="1137024" cy="1094828"/>
            </a:xfrm>
          </p:grpSpPr>
          <p:sp>
            <p:nvSpPr>
              <p:cNvPr id="1091" name="Google Shape;1091;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92" name="Google Shape;1092;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093" name="Google Shape;1093;p43"/>
          <p:cNvGrpSpPr/>
          <p:nvPr/>
        </p:nvGrpSpPr>
        <p:grpSpPr>
          <a:xfrm>
            <a:off x="4027018" y="3768923"/>
            <a:ext cx="295420" cy="301569"/>
            <a:chOff x="3302179" y="2799009"/>
            <a:chExt cx="385565" cy="393591"/>
          </a:xfrm>
        </p:grpSpPr>
        <p:grpSp>
          <p:nvGrpSpPr>
            <p:cNvPr id="1094" name="Google Shape;1094;p43"/>
            <p:cNvGrpSpPr/>
            <p:nvPr/>
          </p:nvGrpSpPr>
          <p:grpSpPr>
            <a:xfrm>
              <a:off x="3302179" y="2799009"/>
              <a:ext cx="385565" cy="393591"/>
              <a:chOff x="859589" y="1631654"/>
              <a:chExt cx="1137024" cy="1094828"/>
            </a:xfrm>
          </p:grpSpPr>
          <p:sp>
            <p:nvSpPr>
              <p:cNvPr id="1095" name="Google Shape;1095;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96" name="Google Shape;1096;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097" name="Google Shape;1097;p43"/>
            <p:cNvGrpSpPr/>
            <p:nvPr/>
          </p:nvGrpSpPr>
          <p:grpSpPr>
            <a:xfrm>
              <a:off x="3369492" y="2867718"/>
              <a:ext cx="250828" cy="255971"/>
              <a:chOff x="859589" y="1631654"/>
              <a:chExt cx="1137024" cy="1094828"/>
            </a:xfrm>
          </p:grpSpPr>
          <p:sp>
            <p:nvSpPr>
              <p:cNvPr id="1098" name="Google Shape;1098;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99" name="Google Shape;1099;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00" name="Google Shape;1100;p43"/>
          <p:cNvGrpSpPr/>
          <p:nvPr/>
        </p:nvGrpSpPr>
        <p:grpSpPr>
          <a:xfrm>
            <a:off x="4389470" y="3768923"/>
            <a:ext cx="295420" cy="301569"/>
            <a:chOff x="3302179" y="2799009"/>
            <a:chExt cx="385565" cy="393591"/>
          </a:xfrm>
        </p:grpSpPr>
        <p:grpSp>
          <p:nvGrpSpPr>
            <p:cNvPr id="1101" name="Google Shape;1101;p43"/>
            <p:cNvGrpSpPr/>
            <p:nvPr/>
          </p:nvGrpSpPr>
          <p:grpSpPr>
            <a:xfrm>
              <a:off x="3302179" y="2799009"/>
              <a:ext cx="385565" cy="393591"/>
              <a:chOff x="859589" y="1631654"/>
              <a:chExt cx="1137024" cy="1094828"/>
            </a:xfrm>
          </p:grpSpPr>
          <p:sp>
            <p:nvSpPr>
              <p:cNvPr id="1102" name="Google Shape;1102;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03" name="Google Shape;1103;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04" name="Google Shape;1104;p43"/>
            <p:cNvGrpSpPr/>
            <p:nvPr/>
          </p:nvGrpSpPr>
          <p:grpSpPr>
            <a:xfrm>
              <a:off x="3369492" y="2867718"/>
              <a:ext cx="250828" cy="255971"/>
              <a:chOff x="859589" y="1631654"/>
              <a:chExt cx="1137024" cy="1094828"/>
            </a:xfrm>
          </p:grpSpPr>
          <p:sp>
            <p:nvSpPr>
              <p:cNvPr id="1105" name="Google Shape;1105;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06" name="Google Shape;1106;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07" name="Google Shape;1107;p43"/>
          <p:cNvGrpSpPr/>
          <p:nvPr/>
        </p:nvGrpSpPr>
        <p:grpSpPr>
          <a:xfrm>
            <a:off x="4751921" y="3768923"/>
            <a:ext cx="295420" cy="301569"/>
            <a:chOff x="3302179" y="2799009"/>
            <a:chExt cx="385565" cy="393591"/>
          </a:xfrm>
        </p:grpSpPr>
        <p:grpSp>
          <p:nvGrpSpPr>
            <p:cNvPr id="1108" name="Google Shape;1108;p43"/>
            <p:cNvGrpSpPr/>
            <p:nvPr/>
          </p:nvGrpSpPr>
          <p:grpSpPr>
            <a:xfrm>
              <a:off x="3302179" y="2799009"/>
              <a:ext cx="385565" cy="393591"/>
              <a:chOff x="859589" y="1631654"/>
              <a:chExt cx="1137024" cy="1094828"/>
            </a:xfrm>
          </p:grpSpPr>
          <p:sp>
            <p:nvSpPr>
              <p:cNvPr id="1109" name="Google Shape;1109;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10" name="Google Shape;1110;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11" name="Google Shape;1111;p43"/>
            <p:cNvGrpSpPr/>
            <p:nvPr/>
          </p:nvGrpSpPr>
          <p:grpSpPr>
            <a:xfrm>
              <a:off x="3369492" y="2867718"/>
              <a:ext cx="250828" cy="255971"/>
              <a:chOff x="859589" y="1631654"/>
              <a:chExt cx="1137024" cy="1094828"/>
            </a:xfrm>
          </p:grpSpPr>
          <p:sp>
            <p:nvSpPr>
              <p:cNvPr id="1112" name="Google Shape;1112;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13" name="Google Shape;1113;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14" name="Google Shape;1114;p43"/>
          <p:cNvGrpSpPr/>
          <p:nvPr/>
        </p:nvGrpSpPr>
        <p:grpSpPr>
          <a:xfrm>
            <a:off x="5114372" y="3768923"/>
            <a:ext cx="295420" cy="301569"/>
            <a:chOff x="3302179" y="2799009"/>
            <a:chExt cx="385565" cy="393591"/>
          </a:xfrm>
        </p:grpSpPr>
        <p:grpSp>
          <p:nvGrpSpPr>
            <p:cNvPr id="1115" name="Google Shape;1115;p43"/>
            <p:cNvGrpSpPr/>
            <p:nvPr/>
          </p:nvGrpSpPr>
          <p:grpSpPr>
            <a:xfrm>
              <a:off x="3302179" y="2799009"/>
              <a:ext cx="385565" cy="393591"/>
              <a:chOff x="859589" y="1631654"/>
              <a:chExt cx="1137024" cy="1094828"/>
            </a:xfrm>
          </p:grpSpPr>
          <p:sp>
            <p:nvSpPr>
              <p:cNvPr id="1116" name="Google Shape;1116;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17" name="Google Shape;1117;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18" name="Google Shape;1118;p43"/>
            <p:cNvGrpSpPr/>
            <p:nvPr/>
          </p:nvGrpSpPr>
          <p:grpSpPr>
            <a:xfrm>
              <a:off x="3369492" y="2867718"/>
              <a:ext cx="250828" cy="255971"/>
              <a:chOff x="859589" y="1631654"/>
              <a:chExt cx="1137024" cy="1094828"/>
            </a:xfrm>
          </p:grpSpPr>
          <p:sp>
            <p:nvSpPr>
              <p:cNvPr id="1119" name="Google Shape;1119;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20" name="Google Shape;1120;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21" name="Google Shape;1121;p43"/>
          <p:cNvGrpSpPr/>
          <p:nvPr/>
        </p:nvGrpSpPr>
        <p:grpSpPr>
          <a:xfrm>
            <a:off x="5476823" y="3768923"/>
            <a:ext cx="295420" cy="301569"/>
            <a:chOff x="3302179" y="2799009"/>
            <a:chExt cx="385565" cy="393591"/>
          </a:xfrm>
        </p:grpSpPr>
        <p:grpSp>
          <p:nvGrpSpPr>
            <p:cNvPr id="1122" name="Google Shape;1122;p43"/>
            <p:cNvGrpSpPr/>
            <p:nvPr/>
          </p:nvGrpSpPr>
          <p:grpSpPr>
            <a:xfrm>
              <a:off x="3302179" y="2799009"/>
              <a:ext cx="385565" cy="393591"/>
              <a:chOff x="859589" y="1631654"/>
              <a:chExt cx="1137024" cy="1094828"/>
            </a:xfrm>
          </p:grpSpPr>
          <p:sp>
            <p:nvSpPr>
              <p:cNvPr id="1123" name="Google Shape;1123;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24" name="Google Shape;1124;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25" name="Google Shape;1125;p43"/>
            <p:cNvGrpSpPr/>
            <p:nvPr/>
          </p:nvGrpSpPr>
          <p:grpSpPr>
            <a:xfrm>
              <a:off x="3369492" y="2867718"/>
              <a:ext cx="250828" cy="255971"/>
              <a:chOff x="859589" y="1631654"/>
              <a:chExt cx="1137024" cy="1094828"/>
            </a:xfrm>
          </p:grpSpPr>
          <p:sp>
            <p:nvSpPr>
              <p:cNvPr id="1126" name="Google Shape;1126;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27" name="Google Shape;1127;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28" name="Google Shape;1128;p43"/>
          <p:cNvGrpSpPr/>
          <p:nvPr/>
        </p:nvGrpSpPr>
        <p:grpSpPr>
          <a:xfrm>
            <a:off x="5839274" y="3768923"/>
            <a:ext cx="295420" cy="301569"/>
            <a:chOff x="3302179" y="2799009"/>
            <a:chExt cx="385565" cy="393591"/>
          </a:xfrm>
        </p:grpSpPr>
        <p:grpSp>
          <p:nvGrpSpPr>
            <p:cNvPr id="1129" name="Google Shape;1129;p43"/>
            <p:cNvGrpSpPr/>
            <p:nvPr/>
          </p:nvGrpSpPr>
          <p:grpSpPr>
            <a:xfrm>
              <a:off x="3302179" y="2799009"/>
              <a:ext cx="385565" cy="393591"/>
              <a:chOff x="859589" y="1631654"/>
              <a:chExt cx="1137024" cy="1094828"/>
            </a:xfrm>
          </p:grpSpPr>
          <p:sp>
            <p:nvSpPr>
              <p:cNvPr id="1130" name="Google Shape;1130;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31" name="Google Shape;1131;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32" name="Google Shape;1132;p43"/>
            <p:cNvGrpSpPr/>
            <p:nvPr/>
          </p:nvGrpSpPr>
          <p:grpSpPr>
            <a:xfrm>
              <a:off x="3369492" y="2867718"/>
              <a:ext cx="250828" cy="255971"/>
              <a:chOff x="859589" y="1631654"/>
              <a:chExt cx="1137024" cy="1094828"/>
            </a:xfrm>
          </p:grpSpPr>
          <p:sp>
            <p:nvSpPr>
              <p:cNvPr id="1133" name="Google Shape;1133;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34" name="Google Shape;1134;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35" name="Google Shape;1135;p43"/>
          <p:cNvGrpSpPr/>
          <p:nvPr/>
        </p:nvGrpSpPr>
        <p:grpSpPr>
          <a:xfrm>
            <a:off x="6201725" y="3768923"/>
            <a:ext cx="295420" cy="301569"/>
            <a:chOff x="3302179" y="2799009"/>
            <a:chExt cx="385565" cy="393591"/>
          </a:xfrm>
        </p:grpSpPr>
        <p:grpSp>
          <p:nvGrpSpPr>
            <p:cNvPr id="1136" name="Google Shape;1136;p43"/>
            <p:cNvGrpSpPr/>
            <p:nvPr/>
          </p:nvGrpSpPr>
          <p:grpSpPr>
            <a:xfrm>
              <a:off x="3302179" y="2799009"/>
              <a:ext cx="385565" cy="393591"/>
              <a:chOff x="859589" y="1631654"/>
              <a:chExt cx="1137024" cy="1094828"/>
            </a:xfrm>
          </p:grpSpPr>
          <p:sp>
            <p:nvSpPr>
              <p:cNvPr id="1137" name="Google Shape;1137;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38" name="Google Shape;1138;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39" name="Google Shape;1139;p43"/>
            <p:cNvGrpSpPr/>
            <p:nvPr/>
          </p:nvGrpSpPr>
          <p:grpSpPr>
            <a:xfrm>
              <a:off x="3369492" y="2867718"/>
              <a:ext cx="250828" cy="255971"/>
              <a:chOff x="859589" y="1631654"/>
              <a:chExt cx="1137024" cy="1094828"/>
            </a:xfrm>
          </p:grpSpPr>
          <p:sp>
            <p:nvSpPr>
              <p:cNvPr id="1140" name="Google Shape;1140;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1" name="Google Shape;1141;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42" name="Google Shape;1142;p43"/>
          <p:cNvGrpSpPr/>
          <p:nvPr/>
        </p:nvGrpSpPr>
        <p:grpSpPr>
          <a:xfrm>
            <a:off x="6564177" y="3768923"/>
            <a:ext cx="295420" cy="301569"/>
            <a:chOff x="3302179" y="2799009"/>
            <a:chExt cx="385565" cy="393591"/>
          </a:xfrm>
        </p:grpSpPr>
        <p:grpSp>
          <p:nvGrpSpPr>
            <p:cNvPr id="1143" name="Google Shape;1143;p43"/>
            <p:cNvGrpSpPr/>
            <p:nvPr/>
          </p:nvGrpSpPr>
          <p:grpSpPr>
            <a:xfrm>
              <a:off x="3302179" y="2799009"/>
              <a:ext cx="385565" cy="393591"/>
              <a:chOff x="859589" y="1631654"/>
              <a:chExt cx="1137024" cy="1094828"/>
            </a:xfrm>
          </p:grpSpPr>
          <p:sp>
            <p:nvSpPr>
              <p:cNvPr id="1144" name="Google Shape;1144;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5" name="Google Shape;1145;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46" name="Google Shape;1146;p43"/>
            <p:cNvGrpSpPr/>
            <p:nvPr/>
          </p:nvGrpSpPr>
          <p:grpSpPr>
            <a:xfrm>
              <a:off x="3369492" y="2867718"/>
              <a:ext cx="250828" cy="255971"/>
              <a:chOff x="859589" y="1631654"/>
              <a:chExt cx="1137024" cy="1094828"/>
            </a:xfrm>
          </p:grpSpPr>
          <p:sp>
            <p:nvSpPr>
              <p:cNvPr id="1147" name="Google Shape;1147;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8" name="Google Shape;1148;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49" name="Google Shape;1149;p43"/>
          <p:cNvGrpSpPr/>
          <p:nvPr/>
        </p:nvGrpSpPr>
        <p:grpSpPr>
          <a:xfrm>
            <a:off x="3211927" y="1760630"/>
            <a:ext cx="3720358" cy="468714"/>
            <a:chOff x="1701625" y="661338"/>
            <a:chExt cx="6228625" cy="393613"/>
          </a:xfrm>
        </p:grpSpPr>
        <p:sp>
          <p:nvSpPr>
            <p:cNvPr id="1150" name="Google Shape;1150;p43"/>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43"/>
          <p:cNvGrpSpPr/>
          <p:nvPr/>
        </p:nvGrpSpPr>
        <p:grpSpPr>
          <a:xfrm>
            <a:off x="3302173" y="1844248"/>
            <a:ext cx="295420" cy="301569"/>
            <a:chOff x="3302179" y="2799009"/>
            <a:chExt cx="385565" cy="393591"/>
          </a:xfrm>
        </p:grpSpPr>
        <p:grpSp>
          <p:nvGrpSpPr>
            <p:cNvPr id="1153" name="Google Shape;1153;p43"/>
            <p:cNvGrpSpPr/>
            <p:nvPr/>
          </p:nvGrpSpPr>
          <p:grpSpPr>
            <a:xfrm>
              <a:off x="3302179" y="2799009"/>
              <a:ext cx="385565" cy="393591"/>
              <a:chOff x="859589" y="1631654"/>
              <a:chExt cx="1137024" cy="1094828"/>
            </a:xfrm>
          </p:grpSpPr>
          <p:sp>
            <p:nvSpPr>
              <p:cNvPr id="1154" name="Google Shape;1154;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5" name="Google Shape;1155;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56" name="Google Shape;1156;p43"/>
            <p:cNvGrpSpPr/>
            <p:nvPr/>
          </p:nvGrpSpPr>
          <p:grpSpPr>
            <a:xfrm>
              <a:off x="3369492" y="2867718"/>
              <a:ext cx="250828" cy="255971"/>
              <a:chOff x="859589" y="1631654"/>
              <a:chExt cx="1137024" cy="1094828"/>
            </a:xfrm>
          </p:grpSpPr>
          <p:sp>
            <p:nvSpPr>
              <p:cNvPr id="1157" name="Google Shape;1157;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8" name="Google Shape;1158;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59" name="Google Shape;1159;p43"/>
          <p:cNvGrpSpPr/>
          <p:nvPr/>
        </p:nvGrpSpPr>
        <p:grpSpPr>
          <a:xfrm>
            <a:off x="3664567" y="1844248"/>
            <a:ext cx="295420" cy="301569"/>
            <a:chOff x="3302179" y="2799009"/>
            <a:chExt cx="385565" cy="393591"/>
          </a:xfrm>
        </p:grpSpPr>
        <p:grpSp>
          <p:nvGrpSpPr>
            <p:cNvPr id="1160" name="Google Shape;1160;p43"/>
            <p:cNvGrpSpPr/>
            <p:nvPr/>
          </p:nvGrpSpPr>
          <p:grpSpPr>
            <a:xfrm>
              <a:off x="3302179" y="2799009"/>
              <a:ext cx="385565" cy="393591"/>
              <a:chOff x="859589" y="1631654"/>
              <a:chExt cx="1137024" cy="1094828"/>
            </a:xfrm>
          </p:grpSpPr>
          <p:sp>
            <p:nvSpPr>
              <p:cNvPr id="1161" name="Google Shape;1161;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2" name="Google Shape;1162;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63" name="Google Shape;1163;p43"/>
            <p:cNvGrpSpPr/>
            <p:nvPr/>
          </p:nvGrpSpPr>
          <p:grpSpPr>
            <a:xfrm>
              <a:off x="3369492" y="2867718"/>
              <a:ext cx="250828" cy="255971"/>
              <a:chOff x="859589" y="1631654"/>
              <a:chExt cx="1137024" cy="1094828"/>
            </a:xfrm>
          </p:grpSpPr>
          <p:sp>
            <p:nvSpPr>
              <p:cNvPr id="1164" name="Google Shape;1164;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5" name="Google Shape;1165;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66" name="Google Shape;1166;p43"/>
          <p:cNvGrpSpPr/>
          <p:nvPr/>
        </p:nvGrpSpPr>
        <p:grpSpPr>
          <a:xfrm>
            <a:off x="4027018" y="1844248"/>
            <a:ext cx="295420" cy="301569"/>
            <a:chOff x="3302179" y="2799009"/>
            <a:chExt cx="385565" cy="393591"/>
          </a:xfrm>
        </p:grpSpPr>
        <p:grpSp>
          <p:nvGrpSpPr>
            <p:cNvPr id="1167" name="Google Shape;1167;p43"/>
            <p:cNvGrpSpPr/>
            <p:nvPr/>
          </p:nvGrpSpPr>
          <p:grpSpPr>
            <a:xfrm>
              <a:off x="3302179" y="2799009"/>
              <a:ext cx="385565" cy="393591"/>
              <a:chOff x="859589" y="1631654"/>
              <a:chExt cx="1137024" cy="1094828"/>
            </a:xfrm>
          </p:grpSpPr>
          <p:sp>
            <p:nvSpPr>
              <p:cNvPr id="1168" name="Google Shape;1168;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9" name="Google Shape;1169;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70" name="Google Shape;1170;p43"/>
            <p:cNvGrpSpPr/>
            <p:nvPr/>
          </p:nvGrpSpPr>
          <p:grpSpPr>
            <a:xfrm>
              <a:off x="3369492" y="2867718"/>
              <a:ext cx="250828" cy="255971"/>
              <a:chOff x="859589" y="1631654"/>
              <a:chExt cx="1137024" cy="1094828"/>
            </a:xfrm>
          </p:grpSpPr>
          <p:sp>
            <p:nvSpPr>
              <p:cNvPr id="1171" name="Google Shape;1171;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72" name="Google Shape;1172;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73" name="Google Shape;1173;p43"/>
          <p:cNvGrpSpPr/>
          <p:nvPr/>
        </p:nvGrpSpPr>
        <p:grpSpPr>
          <a:xfrm>
            <a:off x="4389470" y="1844248"/>
            <a:ext cx="295420" cy="301569"/>
            <a:chOff x="3302179" y="2799009"/>
            <a:chExt cx="385565" cy="393591"/>
          </a:xfrm>
        </p:grpSpPr>
        <p:grpSp>
          <p:nvGrpSpPr>
            <p:cNvPr id="1174" name="Google Shape;1174;p43"/>
            <p:cNvGrpSpPr/>
            <p:nvPr/>
          </p:nvGrpSpPr>
          <p:grpSpPr>
            <a:xfrm>
              <a:off x="3302179" y="2799009"/>
              <a:ext cx="385565" cy="393591"/>
              <a:chOff x="859589" y="1631654"/>
              <a:chExt cx="1137024" cy="1094828"/>
            </a:xfrm>
          </p:grpSpPr>
          <p:sp>
            <p:nvSpPr>
              <p:cNvPr id="1175" name="Google Shape;1175;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76" name="Google Shape;1176;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77" name="Google Shape;1177;p43"/>
            <p:cNvGrpSpPr/>
            <p:nvPr/>
          </p:nvGrpSpPr>
          <p:grpSpPr>
            <a:xfrm>
              <a:off x="3369492" y="2867718"/>
              <a:ext cx="250828" cy="255971"/>
              <a:chOff x="859589" y="1631654"/>
              <a:chExt cx="1137024" cy="1094828"/>
            </a:xfrm>
          </p:grpSpPr>
          <p:sp>
            <p:nvSpPr>
              <p:cNvPr id="1178" name="Google Shape;1178;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79" name="Google Shape;1179;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80" name="Google Shape;1180;p43"/>
          <p:cNvGrpSpPr/>
          <p:nvPr/>
        </p:nvGrpSpPr>
        <p:grpSpPr>
          <a:xfrm>
            <a:off x="4751921" y="1844248"/>
            <a:ext cx="295420" cy="301569"/>
            <a:chOff x="3302179" y="2799009"/>
            <a:chExt cx="385565" cy="393591"/>
          </a:xfrm>
        </p:grpSpPr>
        <p:grpSp>
          <p:nvGrpSpPr>
            <p:cNvPr id="1181" name="Google Shape;1181;p43"/>
            <p:cNvGrpSpPr/>
            <p:nvPr/>
          </p:nvGrpSpPr>
          <p:grpSpPr>
            <a:xfrm>
              <a:off x="3302179" y="2799009"/>
              <a:ext cx="385565" cy="393591"/>
              <a:chOff x="859589" y="1631654"/>
              <a:chExt cx="1137024" cy="1094828"/>
            </a:xfrm>
          </p:grpSpPr>
          <p:sp>
            <p:nvSpPr>
              <p:cNvPr id="1182" name="Google Shape;1182;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83" name="Google Shape;1183;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84" name="Google Shape;1184;p43"/>
            <p:cNvGrpSpPr/>
            <p:nvPr/>
          </p:nvGrpSpPr>
          <p:grpSpPr>
            <a:xfrm>
              <a:off x="3369492" y="2867718"/>
              <a:ext cx="250828" cy="255971"/>
              <a:chOff x="859589" y="1631654"/>
              <a:chExt cx="1137024" cy="1094828"/>
            </a:xfrm>
          </p:grpSpPr>
          <p:sp>
            <p:nvSpPr>
              <p:cNvPr id="1185" name="Google Shape;1185;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86" name="Google Shape;1186;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87" name="Google Shape;1187;p43"/>
          <p:cNvGrpSpPr/>
          <p:nvPr/>
        </p:nvGrpSpPr>
        <p:grpSpPr>
          <a:xfrm>
            <a:off x="5114372" y="1844248"/>
            <a:ext cx="295420" cy="301569"/>
            <a:chOff x="3302179" y="2799009"/>
            <a:chExt cx="385565" cy="393591"/>
          </a:xfrm>
        </p:grpSpPr>
        <p:grpSp>
          <p:nvGrpSpPr>
            <p:cNvPr id="1188" name="Google Shape;1188;p43"/>
            <p:cNvGrpSpPr/>
            <p:nvPr/>
          </p:nvGrpSpPr>
          <p:grpSpPr>
            <a:xfrm>
              <a:off x="3302179" y="2799009"/>
              <a:ext cx="385565" cy="393591"/>
              <a:chOff x="859589" y="1631654"/>
              <a:chExt cx="1137024" cy="1094828"/>
            </a:xfrm>
          </p:grpSpPr>
          <p:sp>
            <p:nvSpPr>
              <p:cNvPr id="1189" name="Google Shape;1189;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90" name="Google Shape;1190;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91" name="Google Shape;1191;p43"/>
            <p:cNvGrpSpPr/>
            <p:nvPr/>
          </p:nvGrpSpPr>
          <p:grpSpPr>
            <a:xfrm>
              <a:off x="3369492" y="2867718"/>
              <a:ext cx="250828" cy="255971"/>
              <a:chOff x="859589" y="1631654"/>
              <a:chExt cx="1137024" cy="1094828"/>
            </a:xfrm>
          </p:grpSpPr>
          <p:sp>
            <p:nvSpPr>
              <p:cNvPr id="1192" name="Google Shape;1192;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93" name="Google Shape;1193;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194" name="Google Shape;1194;p43"/>
          <p:cNvGrpSpPr/>
          <p:nvPr/>
        </p:nvGrpSpPr>
        <p:grpSpPr>
          <a:xfrm>
            <a:off x="5476823" y="1844248"/>
            <a:ext cx="295420" cy="301569"/>
            <a:chOff x="3302179" y="2799009"/>
            <a:chExt cx="385565" cy="393591"/>
          </a:xfrm>
        </p:grpSpPr>
        <p:grpSp>
          <p:nvGrpSpPr>
            <p:cNvPr id="1195" name="Google Shape;1195;p43"/>
            <p:cNvGrpSpPr/>
            <p:nvPr/>
          </p:nvGrpSpPr>
          <p:grpSpPr>
            <a:xfrm>
              <a:off x="3302179" y="2799009"/>
              <a:ext cx="385565" cy="393591"/>
              <a:chOff x="859589" y="1631654"/>
              <a:chExt cx="1137024" cy="1094828"/>
            </a:xfrm>
          </p:grpSpPr>
          <p:sp>
            <p:nvSpPr>
              <p:cNvPr id="1196" name="Google Shape;1196;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97" name="Google Shape;1197;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98" name="Google Shape;1198;p43"/>
            <p:cNvGrpSpPr/>
            <p:nvPr/>
          </p:nvGrpSpPr>
          <p:grpSpPr>
            <a:xfrm>
              <a:off x="3369492" y="2867718"/>
              <a:ext cx="250828" cy="255971"/>
              <a:chOff x="859589" y="1631654"/>
              <a:chExt cx="1137024" cy="1094828"/>
            </a:xfrm>
          </p:grpSpPr>
          <p:sp>
            <p:nvSpPr>
              <p:cNvPr id="1199" name="Google Shape;1199;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00" name="Google Shape;1200;p43"/>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201" name="Google Shape;1201;p43"/>
          <p:cNvGrpSpPr/>
          <p:nvPr/>
        </p:nvGrpSpPr>
        <p:grpSpPr>
          <a:xfrm>
            <a:off x="5839274" y="1844248"/>
            <a:ext cx="295420" cy="301569"/>
            <a:chOff x="3302179" y="2799009"/>
            <a:chExt cx="385565" cy="393591"/>
          </a:xfrm>
        </p:grpSpPr>
        <p:grpSp>
          <p:nvGrpSpPr>
            <p:cNvPr id="1202" name="Google Shape;1202;p43"/>
            <p:cNvGrpSpPr/>
            <p:nvPr/>
          </p:nvGrpSpPr>
          <p:grpSpPr>
            <a:xfrm>
              <a:off x="3302179" y="2799009"/>
              <a:ext cx="385565" cy="393591"/>
              <a:chOff x="859589" y="1631654"/>
              <a:chExt cx="1137024" cy="1094828"/>
            </a:xfrm>
          </p:grpSpPr>
          <p:sp>
            <p:nvSpPr>
              <p:cNvPr id="1203" name="Google Shape;1203;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04" name="Google Shape;1204;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205" name="Google Shape;1205;p43"/>
            <p:cNvGrpSpPr/>
            <p:nvPr/>
          </p:nvGrpSpPr>
          <p:grpSpPr>
            <a:xfrm>
              <a:off x="3369492" y="2867718"/>
              <a:ext cx="250828" cy="255971"/>
              <a:chOff x="859589" y="1631654"/>
              <a:chExt cx="1137024" cy="1094828"/>
            </a:xfrm>
          </p:grpSpPr>
          <p:sp>
            <p:nvSpPr>
              <p:cNvPr id="1206" name="Google Shape;1206;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07" name="Google Shape;1207;p43"/>
              <p:cNvSpPr/>
              <p:nvPr/>
            </p:nvSpPr>
            <p:spPr>
              <a:xfrm>
                <a:off x="859589" y="1631654"/>
                <a:ext cx="1137000" cy="1094700"/>
              </a:xfrm>
              <a:prstGeom prst="roundRect">
                <a:avLst>
                  <a:gd name="adj" fmla="val 50000"/>
                </a:avLst>
              </a:prstGeom>
              <a:solidFill>
                <a:schemeClr val="lt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208" name="Google Shape;1208;p43"/>
          <p:cNvGrpSpPr/>
          <p:nvPr/>
        </p:nvGrpSpPr>
        <p:grpSpPr>
          <a:xfrm>
            <a:off x="6201725" y="1844248"/>
            <a:ext cx="295420" cy="301569"/>
            <a:chOff x="3302179" y="2799009"/>
            <a:chExt cx="385565" cy="393591"/>
          </a:xfrm>
        </p:grpSpPr>
        <p:grpSp>
          <p:nvGrpSpPr>
            <p:cNvPr id="1209" name="Google Shape;1209;p43"/>
            <p:cNvGrpSpPr/>
            <p:nvPr/>
          </p:nvGrpSpPr>
          <p:grpSpPr>
            <a:xfrm>
              <a:off x="3302179" y="2799009"/>
              <a:ext cx="385565" cy="393591"/>
              <a:chOff x="859589" y="1631654"/>
              <a:chExt cx="1137024" cy="1094828"/>
            </a:xfrm>
          </p:grpSpPr>
          <p:sp>
            <p:nvSpPr>
              <p:cNvPr id="1210" name="Google Shape;1210;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11" name="Google Shape;1211;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212" name="Google Shape;1212;p43"/>
            <p:cNvGrpSpPr/>
            <p:nvPr/>
          </p:nvGrpSpPr>
          <p:grpSpPr>
            <a:xfrm>
              <a:off x="3369492" y="2867718"/>
              <a:ext cx="250828" cy="255971"/>
              <a:chOff x="859589" y="1631654"/>
              <a:chExt cx="1137024" cy="1094828"/>
            </a:xfrm>
          </p:grpSpPr>
          <p:sp>
            <p:nvSpPr>
              <p:cNvPr id="1213" name="Google Shape;1213;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14" name="Google Shape;1214;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215" name="Google Shape;1215;p43"/>
          <p:cNvGrpSpPr/>
          <p:nvPr/>
        </p:nvGrpSpPr>
        <p:grpSpPr>
          <a:xfrm>
            <a:off x="6564177" y="1844248"/>
            <a:ext cx="295420" cy="301569"/>
            <a:chOff x="3302179" y="2799009"/>
            <a:chExt cx="385565" cy="393591"/>
          </a:xfrm>
        </p:grpSpPr>
        <p:grpSp>
          <p:nvGrpSpPr>
            <p:cNvPr id="1216" name="Google Shape;1216;p43"/>
            <p:cNvGrpSpPr/>
            <p:nvPr/>
          </p:nvGrpSpPr>
          <p:grpSpPr>
            <a:xfrm>
              <a:off x="3302179" y="2799009"/>
              <a:ext cx="385565" cy="393591"/>
              <a:chOff x="859589" y="1631654"/>
              <a:chExt cx="1137024" cy="1094828"/>
            </a:xfrm>
          </p:grpSpPr>
          <p:sp>
            <p:nvSpPr>
              <p:cNvPr id="1217" name="Google Shape;1217;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18" name="Google Shape;1218;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219" name="Google Shape;1219;p43"/>
            <p:cNvGrpSpPr/>
            <p:nvPr/>
          </p:nvGrpSpPr>
          <p:grpSpPr>
            <a:xfrm>
              <a:off x="3369492" y="2867718"/>
              <a:ext cx="250828" cy="255971"/>
              <a:chOff x="859589" y="1631654"/>
              <a:chExt cx="1137024" cy="1094828"/>
            </a:xfrm>
          </p:grpSpPr>
          <p:sp>
            <p:nvSpPr>
              <p:cNvPr id="1220" name="Google Shape;1220;p4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21" name="Google Shape;1221;p4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sp>
        <p:nvSpPr>
          <p:cNvPr id="1222" name="Google Shape;1222;p43"/>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3">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3">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grpSp>
        <p:nvGrpSpPr>
          <p:cNvPr id="1232" name="Google Shape;1232;p44"/>
          <p:cNvGrpSpPr/>
          <p:nvPr/>
        </p:nvGrpSpPr>
        <p:grpSpPr>
          <a:xfrm>
            <a:off x="1495646" y="1900246"/>
            <a:ext cx="757532" cy="773455"/>
            <a:chOff x="1783013" y="1506032"/>
            <a:chExt cx="622407" cy="635438"/>
          </a:xfrm>
        </p:grpSpPr>
        <p:grpSp>
          <p:nvGrpSpPr>
            <p:cNvPr id="1233" name="Google Shape;1233;p44"/>
            <p:cNvGrpSpPr/>
            <p:nvPr/>
          </p:nvGrpSpPr>
          <p:grpSpPr>
            <a:xfrm>
              <a:off x="1783013" y="1506032"/>
              <a:ext cx="622407" cy="635438"/>
              <a:chOff x="859589" y="1631654"/>
              <a:chExt cx="1137024" cy="1094828"/>
            </a:xfrm>
          </p:grpSpPr>
          <p:sp>
            <p:nvSpPr>
              <p:cNvPr id="1234" name="Google Shape;1234;p44"/>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5" name="Google Shape;1235;p44"/>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236" name="Google Shape;1236;p44"/>
            <p:cNvGrpSpPr/>
            <p:nvPr/>
          </p:nvGrpSpPr>
          <p:grpSpPr>
            <a:xfrm>
              <a:off x="1856752" y="1581359"/>
              <a:ext cx="474935" cy="484790"/>
              <a:chOff x="859589" y="1631654"/>
              <a:chExt cx="1137024" cy="1094828"/>
            </a:xfrm>
          </p:grpSpPr>
          <p:sp>
            <p:nvSpPr>
              <p:cNvPr id="1237" name="Google Shape;1237;p44"/>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8" name="Google Shape;1238;p44"/>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239" name="Google Shape;1239;p44"/>
          <p:cNvGrpSpPr/>
          <p:nvPr/>
        </p:nvGrpSpPr>
        <p:grpSpPr>
          <a:xfrm>
            <a:off x="4165368" y="1900169"/>
            <a:ext cx="757532" cy="773392"/>
            <a:chOff x="1783013" y="1506032"/>
            <a:chExt cx="622407" cy="635438"/>
          </a:xfrm>
        </p:grpSpPr>
        <p:grpSp>
          <p:nvGrpSpPr>
            <p:cNvPr id="1240" name="Google Shape;1240;p44"/>
            <p:cNvGrpSpPr/>
            <p:nvPr/>
          </p:nvGrpSpPr>
          <p:grpSpPr>
            <a:xfrm>
              <a:off x="1783013" y="1506032"/>
              <a:ext cx="622407" cy="635438"/>
              <a:chOff x="859589" y="1631654"/>
              <a:chExt cx="1137024" cy="1094828"/>
            </a:xfrm>
          </p:grpSpPr>
          <p:sp>
            <p:nvSpPr>
              <p:cNvPr id="1241" name="Google Shape;1241;p44"/>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2" name="Google Shape;1242;p44"/>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243" name="Google Shape;1243;p44"/>
            <p:cNvGrpSpPr/>
            <p:nvPr/>
          </p:nvGrpSpPr>
          <p:grpSpPr>
            <a:xfrm>
              <a:off x="1856752" y="1581359"/>
              <a:ext cx="474935" cy="484790"/>
              <a:chOff x="859589" y="1631654"/>
              <a:chExt cx="1137024" cy="1094828"/>
            </a:xfrm>
          </p:grpSpPr>
          <p:sp>
            <p:nvSpPr>
              <p:cNvPr id="1244" name="Google Shape;1244;p44"/>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5" name="Google Shape;1245;p44"/>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grpSp>
        <p:nvGrpSpPr>
          <p:cNvPr id="1246" name="Google Shape;1246;p44"/>
          <p:cNvGrpSpPr/>
          <p:nvPr/>
        </p:nvGrpSpPr>
        <p:grpSpPr>
          <a:xfrm>
            <a:off x="6835018" y="1900169"/>
            <a:ext cx="757532" cy="773392"/>
            <a:chOff x="1783013" y="1506032"/>
            <a:chExt cx="622407" cy="635438"/>
          </a:xfrm>
        </p:grpSpPr>
        <p:grpSp>
          <p:nvGrpSpPr>
            <p:cNvPr id="1247" name="Google Shape;1247;p44"/>
            <p:cNvGrpSpPr/>
            <p:nvPr/>
          </p:nvGrpSpPr>
          <p:grpSpPr>
            <a:xfrm>
              <a:off x="1783013" y="1506032"/>
              <a:ext cx="622407" cy="635438"/>
              <a:chOff x="859589" y="1631654"/>
              <a:chExt cx="1137024" cy="1094828"/>
            </a:xfrm>
          </p:grpSpPr>
          <p:sp>
            <p:nvSpPr>
              <p:cNvPr id="1248" name="Google Shape;1248;p44"/>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9" name="Google Shape;1249;p44"/>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250" name="Google Shape;1250;p44"/>
            <p:cNvGrpSpPr/>
            <p:nvPr/>
          </p:nvGrpSpPr>
          <p:grpSpPr>
            <a:xfrm>
              <a:off x="1856752" y="1581359"/>
              <a:ext cx="474935" cy="484790"/>
              <a:chOff x="859589" y="1631654"/>
              <a:chExt cx="1137024" cy="1094828"/>
            </a:xfrm>
          </p:grpSpPr>
          <p:sp>
            <p:nvSpPr>
              <p:cNvPr id="1251" name="Google Shape;1251;p44"/>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52" name="Google Shape;1252;p44"/>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sp>
        <p:nvSpPr>
          <p:cNvPr id="1253" name="Google Shape;125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Computer skills</a:t>
            </a:r>
            <a:endParaRPr/>
          </a:p>
        </p:txBody>
      </p:sp>
      <p:sp>
        <p:nvSpPr>
          <p:cNvPr id="1254" name="Google Shape;1254;p44"/>
          <p:cNvSpPr txBox="1">
            <a:spLocks noGrp="1"/>
          </p:cNvSpPr>
          <p:nvPr>
            <p:ph type="title" idx="2"/>
          </p:nvPr>
        </p:nvSpPr>
        <p:spPr>
          <a:xfrm>
            <a:off x="723975" y="2617788"/>
            <a:ext cx="23892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1255" name="Google Shape;1255;p44"/>
          <p:cNvSpPr txBox="1">
            <a:spLocks noGrp="1"/>
          </p:cNvSpPr>
          <p:nvPr>
            <p:ph type="subTitle" idx="1"/>
          </p:nvPr>
        </p:nvSpPr>
        <p:spPr>
          <a:xfrm>
            <a:off x="723975" y="3011963"/>
            <a:ext cx="23892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one in the Solar System</a:t>
            </a:r>
            <a:endParaRPr/>
          </a:p>
        </p:txBody>
      </p:sp>
      <p:sp>
        <p:nvSpPr>
          <p:cNvPr id="1256" name="Google Shape;1256;p44"/>
          <p:cNvSpPr txBox="1">
            <a:spLocks noGrp="1"/>
          </p:cNvSpPr>
          <p:nvPr>
            <p:ph type="title" idx="3"/>
          </p:nvPr>
        </p:nvSpPr>
        <p:spPr>
          <a:xfrm>
            <a:off x="3377475" y="2617788"/>
            <a:ext cx="23892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1257" name="Google Shape;1257;p44"/>
          <p:cNvSpPr txBox="1">
            <a:spLocks noGrp="1"/>
          </p:cNvSpPr>
          <p:nvPr>
            <p:ph type="subTitle" idx="4"/>
          </p:nvPr>
        </p:nvSpPr>
        <p:spPr>
          <a:xfrm>
            <a:off x="3377477" y="3011963"/>
            <a:ext cx="23892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258" name="Google Shape;1258;p44"/>
          <p:cNvSpPr txBox="1">
            <a:spLocks noGrp="1"/>
          </p:cNvSpPr>
          <p:nvPr>
            <p:ph type="title" idx="5"/>
          </p:nvPr>
        </p:nvSpPr>
        <p:spPr>
          <a:xfrm>
            <a:off x="6030800" y="2617788"/>
            <a:ext cx="23892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a:p>
        </p:txBody>
      </p:sp>
      <p:sp>
        <p:nvSpPr>
          <p:cNvPr id="1259" name="Google Shape;1259;p44"/>
          <p:cNvSpPr txBox="1">
            <a:spLocks noGrp="1"/>
          </p:cNvSpPr>
          <p:nvPr>
            <p:ph type="subTitle" idx="6"/>
          </p:nvPr>
        </p:nvSpPr>
        <p:spPr>
          <a:xfrm>
            <a:off x="6030804" y="3011963"/>
            <a:ext cx="23892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grpSp>
        <p:nvGrpSpPr>
          <p:cNvPr id="1260" name="Google Shape;1260;p44"/>
          <p:cNvGrpSpPr/>
          <p:nvPr/>
        </p:nvGrpSpPr>
        <p:grpSpPr>
          <a:xfrm>
            <a:off x="1693677" y="2113475"/>
            <a:ext cx="361458" cy="347016"/>
            <a:chOff x="1891789" y="1403650"/>
            <a:chExt cx="361458" cy="347016"/>
          </a:xfrm>
        </p:grpSpPr>
        <p:sp>
          <p:nvSpPr>
            <p:cNvPr id="1261" name="Google Shape;1261;p44"/>
            <p:cNvSpPr/>
            <p:nvPr/>
          </p:nvSpPr>
          <p:spPr>
            <a:xfrm>
              <a:off x="1891789" y="1403650"/>
              <a:ext cx="361458" cy="211469"/>
            </a:xfrm>
            <a:custGeom>
              <a:avLst/>
              <a:gdLst/>
              <a:ahLst/>
              <a:cxnLst/>
              <a:rect l="l" t="t" r="r" b="b"/>
              <a:pathLst>
                <a:path w="16944" h="9913" extrusionOk="0">
                  <a:moveTo>
                    <a:pt x="8476" y="1259"/>
                  </a:moveTo>
                  <a:cubicBezTo>
                    <a:pt x="8782" y="1259"/>
                    <a:pt x="9085" y="1333"/>
                    <a:pt x="9359" y="1482"/>
                  </a:cubicBezTo>
                  <a:lnTo>
                    <a:pt x="15003" y="4387"/>
                  </a:lnTo>
                  <a:cubicBezTo>
                    <a:pt x="15455" y="4637"/>
                    <a:pt x="15455" y="5280"/>
                    <a:pt x="15003" y="5518"/>
                  </a:cubicBezTo>
                  <a:lnTo>
                    <a:pt x="9359" y="8423"/>
                  </a:lnTo>
                  <a:cubicBezTo>
                    <a:pt x="9085" y="8572"/>
                    <a:pt x="8782" y="8646"/>
                    <a:pt x="8476" y="8646"/>
                  </a:cubicBezTo>
                  <a:cubicBezTo>
                    <a:pt x="8171" y="8646"/>
                    <a:pt x="7865" y="8572"/>
                    <a:pt x="7585" y="8423"/>
                  </a:cubicBezTo>
                  <a:lnTo>
                    <a:pt x="1953" y="5518"/>
                  </a:lnTo>
                  <a:cubicBezTo>
                    <a:pt x="1489" y="5280"/>
                    <a:pt x="1489" y="4625"/>
                    <a:pt x="1953" y="4387"/>
                  </a:cubicBezTo>
                  <a:lnTo>
                    <a:pt x="7585" y="1482"/>
                  </a:lnTo>
                  <a:cubicBezTo>
                    <a:pt x="7865" y="1333"/>
                    <a:pt x="8171" y="1259"/>
                    <a:pt x="8476" y="1259"/>
                  </a:cubicBezTo>
                  <a:close/>
                  <a:moveTo>
                    <a:pt x="8475" y="1"/>
                  </a:moveTo>
                  <a:cubicBezTo>
                    <a:pt x="7963" y="1"/>
                    <a:pt x="7451" y="123"/>
                    <a:pt x="6990" y="363"/>
                  </a:cubicBezTo>
                  <a:lnTo>
                    <a:pt x="1358" y="3268"/>
                  </a:lnTo>
                  <a:cubicBezTo>
                    <a:pt x="1" y="3982"/>
                    <a:pt x="1" y="5935"/>
                    <a:pt x="1358" y="6649"/>
                  </a:cubicBezTo>
                  <a:lnTo>
                    <a:pt x="6990" y="9542"/>
                  </a:lnTo>
                  <a:cubicBezTo>
                    <a:pt x="7451" y="9791"/>
                    <a:pt x="7960" y="9913"/>
                    <a:pt x="8466" y="9913"/>
                  </a:cubicBezTo>
                  <a:cubicBezTo>
                    <a:pt x="8978" y="9913"/>
                    <a:pt x="9487" y="9788"/>
                    <a:pt x="9942" y="9542"/>
                  </a:cubicBezTo>
                  <a:lnTo>
                    <a:pt x="15586" y="6649"/>
                  </a:lnTo>
                  <a:cubicBezTo>
                    <a:pt x="16943" y="5935"/>
                    <a:pt x="16943" y="3982"/>
                    <a:pt x="15586" y="3268"/>
                  </a:cubicBezTo>
                  <a:lnTo>
                    <a:pt x="9942" y="363"/>
                  </a:lnTo>
                  <a:cubicBezTo>
                    <a:pt x="9487" y="120"/>
                    <a:pt x="8981" y="1"/>
                    <a:pt x="8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4"/>
            <p:cNvSpPr/>
            <p:nvPr/>
          </p:nvSpPr>
          <p:spPr>
            <a:xfrm>
              <a:off x="1896866" y="1644877"/>
              <a:ext cx="351794" cy="105788"/>
            </a:xfrm>
            <a:custGeom>
              <a:avLst/>
              <a:gdLst/>
              <a:ahLst/>
              <a:cxnLst/>
              <a:rect l="l" t="t" r="r" b="b"/>
              <a:pathLst>
                <a:path w="16491" h="4959" extrusionOk="0">
                  <a:moveTo>
                    <a:pt x="721" y="0"/>
                  </a:moveTo>
                  <a:cubicBezTo>
                    <a:pt x="501" y="0"/>
                    <a:pt x="292" y="125"/>
                    <a:pt x="179" y="342"/>
                  </a:cubicBezTo>
                  <a:cubicBezTo>
                    <a:pt x="1" y="651"/>
                    <a:pt x="120" y="1044"/>
                    <a:pt x="429" y="1199"/>
                  </a:cubicBezTo>
                  <a:lnTo>
                    <a:pt x="6752" y="4592"/>
                  </a:lnTo>
                  <a:cubicBezTo>
                    <a:pt x="7210" y="4839"/>
                    <a:pt x="7716" y="4958"/>
                    <a:pt x="8224" y="4958"/>
                  </a:cubicBezTo>
                  <a:cubicBezTo>
                    <a:pt x="8745" y="4958"/>
                    <a:pt x="9270" y="4833"/>
                    <a:pt x="9752" y="4592"/>
                  </a:cubicBezTo>
                  <a:lnTo>
                    <a:pt x="16074" y="1199"/>
                  </a:lnTo>
                  <a:cubicBezTo>
                    <a:pt x="16372" y="1032"/>
                    <a:pt x="16491" y="651"/>
                    <a:pt x="16324" y="342"/>
                  </a:cubicBezTo>
                  <a:cubicBezTo>
                    <a:pt x="16209" y="136"/>
                    <a:pt x="15992" y="16"/>
                    <a:pt x="15767" y="16"/>
                  </a:cubicBezTo>
                  <a:cubicBezTo>
                    <a:pt x="15666" y="16"/>
                    <a:pt x="15563" y="40"/>
                    <a:pt x="15467" y="92"/>
                  </a:cubicBezTo>
                  <a:lnTo>
                    <a:pt x="9145" y="3485"/>
                  </a:lnTo>
                  <a:cubicBezTo>
                    <a:pt x="8859" y="3622"/>
                    <a:pt x="8553" y="3690"/>
                    <a:pt x="8249" y="3690"/>
                  </a:cubicBezTo>
                  <a:cubicBezTo>
                    <a:pt x="7945" y="3690"/>
                    <a:pt x="7645" y="3622"/>
                    <a:pt x="7371" y="3485"/>
                  </a:cubicBezTo>
                  <a:lnTo>
                    <a:pt x="1037" y="92"/>
                  </a:lnTo>
                  <a:cubicBezTo>
                    <a:pt x="936" y="30"/>
                    <a:pt x="827" y="0"/>
                    <a:pt x="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4"/>
            <p:cNvSpPr/>
            <p:nvPr/>
          </p:nvSpPr>
          <p:spPr>
            <a:xfrm>
              <a:off x="1896866" y="1576976"/>
              <a:ext cx="351794" cy="105873"/>
            </a:xfrm>
            <a:custGeom>
              <a:avLst/>
              <a:gdLst/>
              <a:ahLst/>
              <a:cxnLst/>
              <a:rect l="l" t="t" r="r" b="b"/>
              <a:pathLst>
                <a:path w="16491" h="4963" extrusionOk="0">
                  <a:moveTo>
                    <a:pt x="729" y="0"/>
                  </a:moveTo>
                  <a:cubicBezTo>
                    <a:pt x="506" y="0"/>
                    <a:pt x="293" y="123"/>
                    <a:pt x="179" y="334"/>
                  </a:cubicBezTo>
                  <a:cubicBezTo>
                    <a:pt x="1" y="655"/>
                    <a:pt x="120" y="1036"/>
                    <a:pt x="429" y="1203"/>
                  </a:cubicBezTo>
                  <a:lnTo>
                    <a:pt x="6752" y="4596"/>
                  </a:lnTo>
                  <a:cubicBezTo>
                    <a:pt x="7216" y="4840"/>
                    <a:pt x="7728" y="4962"/>
                    <a:pt x="8243" y="4962"/>
                  </a:cubicBezTo>
                  <a:cubicBezTo>
                    <a:pt x="8758" y="4962"/>
                    <a:pt x="9276" y="4840"/>
                    <a:pt x="9752" y="4596"/>
                  </a:cubicBezTo>
                  <a:lnTo>
                    <a:pt x="16074" y="1203"/>
                  </a:lnTo>
                  <a:cubicBezTo>
                    <a:pt x="16372" y="1036"/>
                    <a:pt x="16491" y="643"/>
                    <a:pt x="16324" y="334"/>
                  </a:cubicBezTo>
                  <a:cubicBezTo>
                    <a:pt x="16209" y="128"/>
                    <a:pt x="15992" y="8"/>
                    <a:pt x="15767" y="8"/>
                  </a:cubicBezTo>
                  <a:cubicBezTo>
                    <a:pt x="15666" y="8"/>
                    <a:pt x="15563" y="32"/>
                    <a:pt x="15467" y="84"/>
                  </a:cubicBezTo>
                  <a:lnTo>
                    <a:pt x="9145" y="3477"/>
                  </a:lnTo>
                  <a:cubicBezTo>
                    <a:pt x="8859" y="3620"/>
                    <a:pt x="8553" y="3691"/>
                    <a:pt x="8249" y="3691"/>
                  </a:cubicBezTo>
                  <a:cubicBezTo>
                    <a:pt x="7945" y="3691"/>
                    <a:pt x="7645" y="3620"/>
                    <a:pt x="7371" y="3477"/>
                  </a:cubicBezTo>
                  <a:lnTo>
                    <a:pt x="1037" y="84"/>
                  </a:lnTo>
                  <a:cubicBezTo>
                    <a:pt x="938" y="27"/>
                    <a:pt x="832"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44"/>
          <p:cNvGrpSpPr/>
          <p:nvPr/>
        </p:nvGrpSpPr>
        <p:grpSpPr>
          <a:xfrm>
            <a:off x="4370356" y="2164674"/>
            <a:ext cx="347485" cy="244620"/>
            <a:chOff x="2474956" y="1454549"/>
            <a:chExt cx="347485" cy="244620"/>
          </a:xfrm>
        </p:grpSpPr>
        <p:sp>
          <p:nvSpPr>
            <p:cNvPr id="1265" name="Google Shape;1265;p44"/>
            <p:cNvSpPr/>
            <p:nvPr/>
          </p:nvSpPr>
          <p:spPr>
            <a:xfrm>
              <a:off x="2474956" y="1454549"/>
              <a:ext cx="347485" cy="244620"/>
            </a:xfrm>
            <a:custGeom>
              <a:avLst/>
              <a:gdLst/>
              <a:ahLst/>
              <a:cxnLst/>
              <a:rect l="l" t="t" r="r" b="b"/>
              <a:pathLst>
                <a:path w="16289" h="11467" extrusionOk="0">
                  <a:moveTo>
                    <a:pt x="13097" y="1298"/>
                  </a:moveTo>
                  <a:cubicBezTo>
                    <a:pt x="14157" y="1298"/>
                    <a:pt x="15002" y="2144"/>
                    <a:pt x="15002" y="3203"/>
                  </a:cubicBezTo>
                  <a:lnTo>
                    <a:pt x="15002" y="8299"/>
                  </a:lnTo>
                  <a:cubicBezTo>
                    <a:pt x="15002" y="9347"/>
                    <a:pt x="14157" y="10204"/>
                    <a:pt x="13097" y="10204"/>
                  </a:cubicBezTo>
                  <a:lnTo>
                    <a:pt x="3191" y="10204"/>
                  </a:lnTo>
                  <a:cubicBezTo>
                    <a:pt x="2132" y="10204"/>
                    <a:pt x="1286" y="9347"/>
                    <a:pt x="1286" y="8299"/>
                  </a:cubicBezTo>
                  <a:lnTo>
                    <a:pt x="1286" y="3203"/>
                  </a:lnTo>
                  <a:cubicBezTo>
                    <a:pt x="1286" y="2144"/>
                    <a:pt x="2132" y="1298"/>
                    <a:pt x="3191" y="1298"/>
                  </a:cubicBezTo>
                  <a:close/>
                  <a:moveTo>
                    <a:pt x="3191" y="1"/>
                  </a:moveTo>
                  <a:cubicBezTo>
                    <a:pt x="1429" y="1"/>
                    <a:pt x="0" y="1429"/>
                    <a:pt x="0" y="3192"/>
                  </a:cubicBezTo>
                  <a:lnTo>
                    <a:pt x="0" y="8276"/>
                  </a:lnTo>
                  <a:cubicBezTo>
                    <a:pt x="0" y="10038"/>
                    <a:pt x="1429" y="11466"/>
                    <a:pt x="3191" y="11466"/>
                  </a:cubicBezTo>
                  <a:lnTo>
                    <a:pt x="13097" y="11466"/>
                  </a:lnTo>
                  <a:cubicBezTo>
                    <a:pt x="14859" y="11466"/>
                    <a:pt x="16288" y="10038"/>
                    <a:pt x="16288" y="8276"/>
                  </a:cubicBezTo>
                  <a:lnTo>
                    <a:pt x="16288" y="3192"/>
                  </a:lnTo>
                  <a:cubicBezTo>
                    <a:pt x="16288" y="1429"/>
                    <a:pt x="14859" y="1"/>
                    <a:pt x="13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p:cNvSpPr/>
            <p:nvPr/>
          </p:nvSpPr>
          <p:spPr>
            <a:xfrm>
              <a:off x="2528031" y="1509523"/>
              <a:ext cx="241825" cy="108369"/>
            </a:xfrm>
            <a:custGeom>
              <a:avLst/>
              <a:gdLst/>
              <a:ahLst/>
              <a:cxnLst/>
              <a:rect l="l" t="t" r="r" b="b"/>
              <a:pathLst>
                <a:path w="11336" h="5080" extrusionOk="0">
                  <a:moveTo>
                    <a:pt x="709" y="1"/>
                  </a:moveTo>
                  <a:cubicBezTo>
                    <a:pt x="529" y="1"/>
                    <a:pt x="353" y="76"/>
                    <a:pt x="227" y="222"/>
                  </a:cubicBezTo>
                  <a:cubicBezTo>
                    <a:pt x="1" y="495"/>
                    <a:pt x="37" y="900"/>
                    <a:pt x="299" y="1115"/>
                  </a:cubicBezTo>
                  <a:lnTo>
                    <a:pt x="4454" y="4651"/>
                  </a:lnTo>
                  <a:cubicBezTo>
                    <a:pt x="4805" y="4937"/>
                    <a:pt x="5234" y="5079"/>
                    <a:pt x="5665" y="5079"/>
                  </a:cubicBezTo>
                  <a:cubicBezTo>
                    <a:pt x="6097" y="5079"/>
                    <a:pt x="6531" y="4937"/>
                    <a:pt x="6895" y="4651"/>
                  </a:cubicBezTo>
                  <a:lnTo>
                    <a:pt x="11038" y="1115"/>
                  </a:lnTo>
                  <a:cubicBezTo>
                    <a:pt x="11312" y="900"/>
                    <a:pt x="11336" y="495"/>
                    <a:pt x="11121" y="222"/>
                  </a:cubicBezTo>
                  <a:cubicBezTo>
                    <a:pt x="10996" y="76"/>
                    <a:pt x="10815" y="1"/>
                    <a:pt x="10635" y="1"/>
                  </a:cubicBezTo>
                  <a:cubicBezTo>
                    <a:pt x="10490" y="1"/>
                    <a:pt x="10345" y="49"/>
                    <a:pt x="10228" y="150"/>
                  </a:cubicBezTo>
                  <a:lnTo>
                    <a:pt x="6073" y="3674"/>
                  </a:lnTo>
                  <a:cubicBezTo>
                    <a:pt x="5954" y="3776"/>
                    <a:pt x="5814" y="3826"/>
                    <a:pt x="5674" y="3826"/>
                  </a:cubicBezTo>
                  <a:cubicBezTo>
                    <a:pt x="5534" y="3826"/>
                    <a:pt x="5394" y="3776"/>
                    <a:pt x="5275" y="3674"/>
                  </a:cubicBezTo>
                  <a:lnTo>
                    <a:pt x="1120" y="150"/>
                  </a:lnTo>
                  <a:cubicBezTo>
                    <a:pt x="998" y="49"/>
                    <a:pt x="853"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44"/>
          <p:cNvGrpSpPr/>
          <p:nvPr/>
        </p:nvGrpSpPr>
        <p:grpSpPr>
          <a:xfrm>
            <a:off x="7116803" y="2204982"/>
            <a:ext cx="217186" cy="347229"/>
            <a:chOff x="3073866" y="1403244"/>
            <a:chExt cx="217186" cy="347229"/>
          </a:xfrm>
        </p:grpSpPr>
        <p:sp>
          <p:nvSpPr>
            <p:cNvPr id="1268" name="Google Shape;1268;p44"/>
            <p:cNvSpPr/>
            <p:nvPr/>
          </p:nvSpPr>
          <p:spPr>
            <a:xfrm>
              <a:off x="3073866" y="1403244"/>
              <a:ext cx="217186" cy="347229"/>
            </a:xfrm>
            <a:custGeom>
              <a:avLst/>
              <a:gdLst/>
              <a:ahLst/>
              <a:cxnLst/>
              <a:rect l="l" t="t" r="r" b="b"/>
              <a:pathLst>
                <a:path w="10181" h="16277" extrusionOk="0">
                  <a:moveTo>
                    <a:pt x="3137" y="1298"/>
                  </a:moveTo>
                  <a:cubicBezTo>
                    <a:pt x="3151" y="1298"/>
                    <a:pt x="3165" y="1298"/>
                    <a:pt x="3179" y="1298"/>
                  </a:cubicBezTo>
                  <a:lnTo>
                    <a:pt x="6989" y="1298"/>
                  </a:lnTo>
                  <a:cubicBezTo>
                    <a:pt x="8049" y="1298"/>
                    <a:pt x="8894" y="2144"/>
                    <a:pt x="8894" y="3203"/>
                  </a:cubicBezTo>
                  <a:lnTo>
                    <a:pt x="8894" y="13109"/>
                  </a:lnTo>
                  <a:cubicBezTo>
                    <a:pt x="8894" y="14169"/>
                    <a:pt x="8049" y="15014"/>
                    <a:pt x="6989" y="15014"/>
                  </a:cubicBezTo>
                  <a:lnTo>
                    <a:pt x="3179" y="15014"/>
                  </a:lnTo>
                  <a:cubicBezTo>
                    <a:pt x="2132" y="15014"/>
                    <a:pt x="1274" y="14169"/>
                    <a:pt x="1274" y="13109"/>
                  </a:cubicBezTo>
                  <a:lnTo>
                    <a:pt x="1274" y="3203"/>
                  </a:lnTo>
                  <a:cubicBezTo>
                    <a:pt x="1274" y="2158"/>
                    <a:pt x="2109" y="1298"/>
                    <a:pt x="3137" y="1298"/>
                  </a:cubicBezTo>
                  <a:close/>
                  <a:moveTo>
                    <a:pt x="3179" y="1"/>
                  </a:moveTo>
                  <a:cubicBezTo>
                    <a:pt x="1429" y="1"/>
                    <a:pt x="0" y="1429"/>
                    <a:pt x="0" y="3180"/>
                  </a:cubicBezTo>
                  <a:lnTo>
                    <a:pt x="0" y="13097"/>
                  </a:lnTo>
                  <a:cubicBezTo>
                    <a:pt x="0" y="14848"/>
                    <a:pt x="1429" y="16276"/>
                    <a:pt x="3179" y="16276"/>
                  </a:cubicBezTo>
                  <a:lnTo>
                    <a:pt x="6989" y="16276"/>
                  </a:lnTo>
                  <a:cubicBezTo>
                    <a:pt x="8752" y="16276"/>
                    <a:pt x="10180" y="14872"/>
                    <a:pt x="10180" y="13109"/>
                  </a:cubicBezTo>
                  <a:lnTo>
                    <a:pt x="10180" y="3180"/>
                  </a:lnTo>
                  <a:cubicBezTo>
                    <a:pt x="10180" y="1429"/>
                    <a:pt x="8752" y="1"/>
                    <a:pt x="6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4"/>
            <p:cNvSpPr/>
            <p:nvPr/>
          </p:nvSpPr>
          <p:spPr>
            <a:xfrm>
              <a:off x="3155654" y="1669175"/>
              <a:ext cx="54377" cy="27455"/>
            </a:xfrm>
            <a:custGeom>
              <a:avLst/>
              <a:gdLst/>
              <a:ahLst/>
              <a:cxnLst/>
              <a:rect l="l" t="t" r="r" b="b"/>
              <a:pathLst>
                <a:path w="2549" h="1287" extrusionOk="0">
                  <a:moveTo>
                    <a:pt x="643" y="0"/>
                  </a:moveTo>
                  <a:cubicBezTo>
                    <a:pt x="286" y="0"/>
                    <a:pt x="0" y="286"/>
                    <a:pt x="0" y="643"/>
                  </a:cubicBezTo>
                  <a:cubicBezTo>
                    <a:pt x="0" y="1001"/>
                    <a:pt x="286" y="1286"/>
                    <a:pt x="643" y="1286"/>
                  </a:cubicBezTo>
                  <a:lnTo>
                    <a:pt x="1905" y="1286"/>
                  </a:lnTo>
                  <a:cubicBezTo>
                    <a:pt x="2251" y="1286"/>
                    <a:pt x="2536" y="989"/>
                    <a:pt x="2548" y="643"/>
                  </a:cubicBezTo>
                  <a:cubicBezTo>
                    <a:pt x="2548" y="286"/>
                    <a:pt x="2262" y="0"/>
                    <a:pt x="1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4"/>
            <p:cNvSpPr/>
            <p:nvPr/>
          </p:nvSpPr>
          <p:spPr>
            <a:xfrm>
              <a:off x="3155654" y="1457599"/>
              <a:ext cx="54377" cy="27199"/>
            </a:xfrm>
            <a:custGeom>
              <a:avLst/>
              <a:gdLst/>
              <a:ahLst/>
              <a:cxnLst/>
              <a:rect l="l" t="t" r="r" b="b"/>
              <a:pathLst>
                <a:path w="2549" h="1275" extrusionOk="0">
                  <a:moveTo>
                    <a:pt x="643" y="1"/>
                  </a:moveTo>
                  <a:cubicBezTo>
                    <a:pt x="286" y="1"/>
                    <a:pt x="0" y="274"/>
                    <a:pt x="0" y="632"/>
                  </a:cubicBezTo>
                  <a:cubicBezTo>
                    <a:pt x="0" y="989"/>
                    <a:pt x="286" y="1275"/>
                    <a:pt x="643" y="1275"/>
                  </a:cubicBezTo>
                  <a:lnTo>
                    <a:pt x="1905" y="1275"/>
                  </a:lnTo>
                  <a:cubicBezTo>
                    <a:pt x="2251" y="1275"/>
                    <a:pt x="2548" y="989"/>
                    <a:pt x="2548" y="632"/>
                  </a:cubicBezTo>
                  <a:cubicBezTo>
                    <a:pt x="2548" y="274"/>
                    <a:pt x="2262" y="1"/>
                    <a:pt x="1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1" name="Google Shape;1271;p44"/>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4">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4">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4"/>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4">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4">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grpSp>
        <p:nvGrpSpPr>
          <p:cNvPr id="1281" name="Google Shape;1281;p45"/>
          <p:cNvGrpSpPr/>
          <p:nvPr/>
        </p:nvGrpSpPr>
        <p:grpSpPr>
          <a:xfrm>
            <a:off x="5496400" y="1287134"/>
            <a:ext cx="2921777" cy="1263888"/>
            <a:chOff x="351288" y="1297375"/>
            <a:chExt cx="8442004" cy="3216000"/>
          </a:xfrm>
        </p:grpSpPr>
        <p:sp>
          <p:nvSpPr>
            <p:cNvPr id="1282" name="Google Shape;1282;p45"/>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45"/>
          <p:cNvGrpSpPr/>
          <p:nvPr/>
        </p:nvGrpSpPr>
        <p:grpSpPr>
          <a:xfrm>
            <a:off x="5496400" y="2748072"/>
            <a:ext cx="2921777" cy="1263888"/>
            <a:chOff x="351288" y="1297375"/>
            <a:chExt cx="8442004" cy="3216000"/>
          </a:xfrm>
        </p:grpSpPr>
        <p:sp>
          <p:nvSpPr>
            <p:cNvPr id="1285" name="Google Shape;1285;p45"/>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45"/>
          <p:cNvGrpSpPr/>
          <p:nvPr/>
        </p:nvGrpSpPr>
        <p:grpSpPr>
          <a:xfrm>
            <a:off x="720002" y="1287151"/>
            <a:ext cx="4589073" cy="2724917"/>
            <a:chOff x="351288" y="1297375"/>
            <a:chExt cx="8442004" cy="3216000"/>
          </a:xfrm>
        </p:grpSpPr>
        <p:sp>
          <p:nvSpPr>
            <p:cNvPr id="1288" name="Google Shape;1288;p45"/>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0" name="Google Shape;1290;p45"/>
          <p:cNvGrpSpPr/>
          <p:nvPr/>
        </p:nvGrpSpPr>
        <p:grpSpPr>
          <a:xfrm>
            <a:off x="664291" y="4119771"/>
            <a:ext cx="7760244" cy="393613"/>
            <a:chOff x="1701625" y="661338"/>
            <a:chExt cx="6228625" cy="393613"/>
          </a:xfrm>
        </p:grpSpPr>
        <p:sp>
          <p:nvSpPr>
            <p:cNvPr id="1291" name="Google Shape;1291;p45"/>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3" name="Google Shape;129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statistics</a:t>
            </a:r>
            <a:endParaRPr>
              <a:solidFill>
                <a:srgbClr val="D9D9D9"/>
              </a:solidFill>
            </a:endParaRPr>
          </a:p>
        </p:txBody>
      </p:sp>
      <p:sp>
        <p:nvSpPr>
          <p:cNvPr id="1294" name="Google Shape;1294;p45"/>
          <p:cNvSpPr txBox="1">
            <a:spLocks noGrp="1"/>
          </p:cNvSpPr>
          <p:nvPr>
            <p:ph type="subTitle" idx="4294967295"/>
          </p:nvPr>
        </p:nvSpPr>
        <p:spPr>
          <a:xfrm>
            <a:off x="714225" y="4151400"/>
            <a:ext cx="7704000" cy="3621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a:solidFill>
                  <a:schemeClr val="dk1"/>
                </a:solidFill>
              </a:rPr>
              <a:t>Follow the link in the graph to modify its data and then paste the new one here. </a:t>
            </a:r>
            <a:r>
              <a:rPr lang="en" sz="1200" b="1">
                <a:solidFill>
                  <a:schemeClr val="dk1"/>
                </a:solidFill>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For more info, click here</a:t>
            </a:r>
            <a:endParaRPr sz="1200" b="1">
              <a:solidFill>
                <a:schemeClr val="dk1"/>
              </a:solidFill>
            </a:endParaRPr>
          </a:p>
        </p:txBody>
      </p:sp>
      <p:sp>
        <p:nvSpPr>
          <p:cNvPr id="1295" name="Google Shape;1295;p45"/>
          <p:cNvSpPr txBox="1"/>
          <p:nvPr/>
        </p:nvSpPr>
        <p:spPr>
          <a:xfrm>
            <a:off x="6071325" y="1287100"/>
            <a:ext cx="23469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dk1"/>
                </a:solidFill>
                <a:latin typeface="Archivo Black"/>
                <a:ea typeface="Archivo Black"/>
                <a:cs typeface="Archivo Black"/>
                <a:sym typeface="Archivo Black"/>
              </a:rPr>
              <a:t>Mercury</a:t>
            </a:r>
            <a:endParaRPr sz="2500">
              <a:solidFill>
                <a:schemeClr val="dk1"/>
              </a:solidFill>
              <a:latin typeface="Archivo Black"/>
              <a:ea typeface="Archivo Black"/>
              <a:cs typeface="Archivo Black"/>
              <a:sym typeface="Archivo Black"/>
            </a:endParaRPr>
          </a:p>
        </p:txBody>
      </p:sp>
      <p:sp>
        <p:nvSpPr>
          <p:cNvPr id="1296" name="Google Shape;1296;p45"/>
          <p:cNvSpPr txBox="1"/>
          <p:nvPr/>
        </p:nvSpPr>
        <p:spPr>
          <a:xfrm>
            <a:off x="6071325" y="1681277"/>
            <a:ext cx="2346900" cy="8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Nunito Sans"/>
                <a:ea typeface="Nunito Sans"/>
                <a:cs typeface="Nunito Sans"/>
                <a:sym typeface="Nunito Sans"/>
              </a:rPr>
              <a:t>It’s the closest planet to the Sun and the smallest one in the Solar System</a:t>
            </a:r>
            <a:endParaRPr>
              <a:solidFill>
                <a:schemeClr val="dk1"/>
              </a:solidFill>
              <a:latin typeface="Nunito Sans"/>
              <a:ea typeface="Nunito Sans"/>
              <a:cs typeface="Nunito Sans"/>
              <a:sym typeface="Nunito Sans"/>
            </a:endParaRPr>
          </a:p>
        </p:txBody>
      </p:sp>
      <p:sp>
        <p:nvSpPr>
          <p:cNvPr id="1297" name="Google Shape;1297;p45"/>
          <p:cNvSpPr txBox="1"/>
          <p:nvPr/>
        </p:nvSpPr>
        <p:spPr>
          <a:xfrm>
            <a:off x="6071325" y="2748219"/>
            <a:ext cx="23469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chemeClr val="dk1"/>
                </a:solidFill>
                <a:latin typeface="Archivo Black"/>
                <a:ea typeface="Archivo Black"/>
                <a:cs typeface="Archivo Black"/>
                <a:sym typeface="Archivo Black"/>
              </a:rPr>
              <a:t>Venus</a:t>
            </a:r>
            <a:endParaRPr sz="2500">
              <a:solidFill>
                <a:schemeClr val="dk1"/>
              </a:solidFill>
              <a:latin typeface="Archivo Black"/>
              <a:ea typeface="Archivo Black"/>
              <a:cs typeface="Archivo Black"/>
              <a:sym typeface="Archivo Black"/>
            </a:endParaRPr>
          </a:p>
        </p:txBody>
      </p:sp>
      <p:sp>
        <p:nvSpPr>
          <p:cNvPr id="1298" name="Google Shape;1298;p45"/>
          <p:cNvSpPr txBox="1"/>
          <p:nvPr/>
        </p:nvSpPr>
        <p:spPr>
          <a:xfrm>
            <a:off x="6071325" y="3142396"/>
            <a:ext cx="2346900" cy="8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Nunito Sans"/>
                <a:ea typeface="Nunito Sans"/>
                <a:cs typeface="Nunito Sans"/>
                <a:sym typeface="Nunito Sans"/>
              </a:rPr>
              <a:t>Venus has a beautiful name and is the second planet from the Sun</a:t>
            </a:r>
            <a:endParaRPr>
              <a:solidFill>
                <a:schemeClr val="dk1"/>
              </a:solidFill>
              <a:latin typeface="Nunito Sans"/>
              <a:ea typeface="Nunito Sans"/>
              <a:cs typeface="Nunito Sans"/>
              <a:sym typeface="Nunito Sans"/>
            </a:endParaRPr>
          </a:p>
        </p:txBody>
      </p:sp>
      <p:grpSp>
        <p:nvGrpSpPr>
          <p:cNvPr id="1299" name="Google Shape;1299;p45"/>
          <p:cNvGrpSpPr/>
          <p:nvPr/>
        </p:nvGrpSpPr>
        <p:grpSpPr>
          <a:xfrm>
            <a:off x="5773042" y="1421164"/>
            <a:ext cx="254239" cy="259584"/>
            <a:chOff x="5773042" y="1406289"/>
            <a:chExt cx="254239" cy="259584"/>
          </a:xfrm>
        </p:grpSpPr>
        <p:grpSp>
          <p:nvGrpSpPr>
            <p:cNvPr id="1300" name="Google Shape;1300;p45"/>
            <p:cNvGrpSpPr/>
            <p:nvPr/>
          </p:nvGrpSpPr>
          <p:grpSpPr>
            <a:xfrm>
              <a:off x="5773042" y="1406289"/>
              <a:ext cx="254239" cy="259584"/>
              <a:chOff x="859589" y="1631654"/>
              <a:chExt cx="1137024" cy="1094828"/>
            </a:xfrm>
          </p:grpSpPr>
          <p:sp>
            <p:nvSpPr>
              <p:cNvPr id="1301" name="Google Shape;1301;p45"/>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3" name="Google Shape;1303;p45"/>
            <p:cNvSpPr/>
            <p:nvPr/>
          </p:nvSpPr>
          <p:spPr>
            <a:xfrm>
              <a:off x="5821875" y="1457775"/>
              <a:ext cx="156600" cy="156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5"/>
          <p:cNvGrpSpPr/>
          <p:nvPr/>
        </p:nvGrpSpPr>
        <p:grpSpPr>
          <a:xfrm>
            <a:off x="5773042" y="2888239"/>
            <a:ext cx="254239" cy="259584"/>
            <a:chOff x="5773042" y="2873364"/>
            <a:chExt cx="254239" cy="259584"/>
          </a:xfrm>
        </p:grpSpPr>
        <p:grpSp>
          <p:nvGrpSpPr>
            <p:cNvPr id="1305" name="Google Shape;1305;p45"/>
            <p:cNvGrpSpPr/>
            <p:nvPr/>
          </p:nvGrpSpPr>
          <p:grpSpPr>
            <a:xfrm>
              <a:off x="5773042" y="2873364"/>
              <a:ext cx="254239" cy="259584"/>
              <a:chOff x="859589" y="1631654"/>
              <a:chExt cx="1137024" cy="1094828"/>
            </a:xfrm>
          </p:grpSpPr>
          <p:sp>
            <p:nvSpPr>
              <p:cNvPr id="1306" name="Google Shape;1306;p45"/>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5"/>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8" name="Google Shape;1308;p45"/>
            <p:cNvSpPr/>
            <p:nvPr/>
          </p:nvSpPr>
          <p:spPr>
            <a:xfrm>
              <a:off x="5821875" y="2918900"/>
              <a:ext cx="156600" cy="15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09" name="Google Shape;1309;p45" title="Points scored">
            <a:hlinkClick r:id="rId4"/>
          </p:cNvPr>
          <p:cNvPicPr preferRelativeResize="0"/>
          <p:nvPr/>
        </p:nvPicPr>
        <p:blipFill rotWithShape="1">
          <a:blip r:embed="rId5">
            <a:alphaModFix/>
          </a:blip>
          <a:srcRect b="8416"/>
          <a:stretch/>
        </p:blipFill>
        <p:spPr>
          <a:xfrm>
            <a:off x="908850" y="1401675"/>
            <a:ext cx="4036476" cy="2285800"/>
          </a:xfrm>
          <a:prstGeom prst="rect">
            <a:avLst/>
          </a:prstGeom>
          <a:noFill/>
          <a:ln>
            <a:noFill/>
          </a:ln>
        </p:spPr>
      </p:pic>
      <p:sp>
        <p:nvSpPr>
          <p:cNvPr id="1310" name="Google Shape;1310;p45"/>
          <p:cNvSpPr txBox="1"/>
          <p:nvPr/>
        </p:nvSpPr>
        <p:spPr>
          <a:xfrm>
            <a:off x="1479550" y="3628850"/>
            <a:ext cx="543900" cy="3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Archivo Black"/>
                <a:ea typeface="Archivo Black"/>
                <a:cs typeface="Archivo Black"/>
                <a:sym typeface="Archivo Black"/>
              </a:rPr>
              <a:t>2019</a:t>
            </a:r>
            <a:endParaRPr sz="1000">
              <a:solidFill>
                <a:schemeClr val="dk1"/>
              </a:solidFill>
              <a:latin typeface="Archivo Black"/>
              <a:ea typeface="Archivo Black"/>
              <a:cs typeface="Archivo Black"/>
              <a:sym typeface="Archivo Black"/>
            </a:endParaRPr>
          </a:p>
        </p:txBody>
      </p:sp>
      <p:sp>
        <p:nvSpPr>
          <p:cNvPr id="1311" name="Google Shape;1311;p45"/>
          <p:cNvSpPr txBox="1"/>
          <p:nvPr/>
        </p:nvSpPr>
        <p:spPr>
          <a:xfrm>
            <a:off x="2323900" y="3628850"/>
            <a:ext cx="543900" cy="3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Archivo Black"/>
                <a:ea typeface="Archivo Black"/>
                <a:cs typeface="Archivo Black"/>
                <a:sym typeface="Archivo Black"/>
              </a:rPr>
              <a:t>2020</a:t>
            </a:r>
            <a:endParaRPr sz="1000">
              <a:solidFill>
                <a:schemeClr val="dk1"/>
              </a:solidFill>
              <a:latin typeface="Archivo Black"/>
              <a:ea typeface="Archivo Black"/>
              <a:cs typeface="Archivo Black"/>
              <a:sym typeface="Archivo Black"/>
            </a:endParaRPr>
          </a:p>
        </p:txBody>
      </p:sp>
      <p:sp>
        <p:nvSpPr>
          <p:cNvPr id="1312" name="Google Shape;1312;p45"/>
          <p:cNvSpPr txBox="1"/>
          <p:nvPr/>
        </p:nvSpPr>
        <p:spPr>
          <a:xfrm>
            <a:off x="3168250" y="3628850"/>
            <a:ext cx="543900" cy="3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Archivo Black"/>
                <a:ea typeface="Archivo Black"/>
                <a:cs typeface="Archivo Black"/>
                <a:sym typeface="Archivo Black"/>
              </a:rPr>
              <a:t>2021</a:t>
            </a:r>
            <a:endParaRPr sz="1000">
              <a:solidFill>
                <a:schemeClr val="dk1"/>
              </a:solidFill>
              <a:latin typeface="Archivo Black"/>
              <a:ea typeface="Archivo Black"/>
              <a:cs typeface="Archivo Black"/>
              <a:sym typeface="Archivo Black"/>
            </a:endParaRPr>
          </a:p>
        </p:txBody>
      </p:sp>
      <p:sp>
        <p:nvSpPr>
          <p:cNvPr id="1313" name="Google Shape;1313;p45"/>
          <p:cNvSpPr txBox="1"/>
          <p:nvPr/>
        </p:nvSpPr>
        <p:spPr>
          <a:xfrm>
            <a:off x="4012600" y="3628850"/>
            <a:ext cx="543900" cy="3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Archivo Black"/>
                <a:ea typeface="Archivo Black"/>
                <a:cs typeface="Archivo Black"/>
                <a:sym typeface="Archivo Black"/>
              </a:rPr>
              <a:t>2022</a:t>
            </a:r>
            <a:endParaRPr sz="1000">
              <a:solidFill>
                <a:schemeClr val="dk1"/>
              </a:solidFill>
              <a:latin typeface="Archivo Black"/>
              <a:ea typeface="Archivo Black"/>
              <a:cs typeface="Archivo Black"/>
              <a:sym typeface="Archivo Black"/>
            </a:endParaRPr>
          </a:p>
        </p:txBody>
      </p:sp>
      <p:sp>
        <p:nvSpPr>
          <p:cNvPr id="1314" name="Google Shape;1314;p45"/>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5">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5">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5"/>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5">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5">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46"/>
          <p:cNvSpPr txBox="1">
            <a:spLocks noGrp="1"/>
          </p:cNvSpPr>
          <p:nvPr>
            <p:ph type="title"/>
          </p:nvPr>
        </p:nvSpPr>
        <p:spPr>
          <a:xfrm>
            <a:off x="1284000" y="1435713"/>
            <a:ext cx="6576000" cy="14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150,000</a:t>
            </a:r>
            <a:endParaRPr/>
          </a:p>
        </p:txBody>
      </p:sp>
      <p:sp>
        <p:nvSpPr>
          <p:cNvPr id="1325" name="Google Shape;1325;p46"/>
          <p:cNvSpPr txBox="1">
            <a:spLocks noGrp="1"/>
          </p:cNvSpPr>
          <p:nvPr>
            <p:ph type="subTitle" idx="1"/>
          </p:nvPr>
        </p:nvSpPr>
        <p:spPr>
          <a:xfrm>
            <a:off x="1284000" y="2867650"/>
            <a:ext cx="65760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sp>
        <p:nvSpPr>
          <p:cNvPr id="1326" name="Google Shape;1326;p46"/>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6">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6">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6"/>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47"/>
          <p:cNvSpPr/>
          <p:nvPr/>
        </p:nvSpPr>
        <p:spPr>
          <a:xfrm>
            <a:off x="8029000" y="670222"/>
            <a:ext cx="121500" cy="900600"/>
          </a:xfrm>
          <a:prstGeom prst="roundRect">
            <a:avLst>
              <a:gd name="adj" fmla="val 50000"/>
            </a:avLst>
          </a:prstGeom>
          <a:solidFill>
            <a:schemeClr val="lt1"/>
          </a:solidFill>
          <a:ln>
            <a:noFill/>
          </a:ln>
          <a:effectLst>
            <a:outerShdw blurRad="114300" dist="19050" dir="4260000" algn="bl" rotWithShape="0">
              <a:schemeClr val="dk2">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8029000" y="1403686"/>
            <a:ext cx="121500" cy="2499300"/>
          </a:xfrm>
          <a:prstGeom prst="roundRect">
            <a:avLst>
              <a:gd name="adj" fmla="val 50000"/>
            </a:avLst>
          </a:prstGeom>
          <a:solidFill>
            <a:schemeClr val="dk1"/>
          </a:solidFill>
          <a:ln>
            <a:noFill/>
          </a:ln>
          <a:effectLst>
            <a:outerShdw blurRad="171450" dist="19050" dir="8460000" algn="bl" rotWithShape="0">
              <a:schemeClr val="dk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8029000" y="1403675"/>
            <a:ext cx="121500" cy="121500"/>
          </a:xfrm>
          <a:prstGeom prst="ellipse">
            <a:avLst/>
          </a:prstGeom>
          <a:solidFill>
            <a:srgbClr val="F3F3F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9" name="Google Shape;1339;p47"/>
          <p:cNvGrpSpPr/>
          <p:nvPr/>
        </p:nvGrpSpPr>
        <p:grpSpPr>
          <a:xfrm>
            <a:off x="7917145" y="4012276"/>
            <a:ext cx="345314" cy="352535"/>
            <a:chOff x="859589" y="1631654"/>
            <a:chExt cx="1137024" cy="1094828"/>
          </a:xfrm>
        </p:grpSpPr>
        <p:sp>
          <p:nvSpPr>
            <p:cNvPr id="1340" name="Google Shape;1340;p47"/>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7"/>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47"/>
          <p:cNvGrpSpPr/>
          <p:nvPr/>
        </p:nvGrpSpPr>
        <p:grpSpPr>
          <a:xfrm>
            <a:off x="7996978" y="4095853"/>
            <a:ext cx="185525" cy="185514"/>
            <a:chOff x="5815689" y="1403330"/>
            <a:chExt cx="347229" cy="347144"/>
          </a:xfrm>
        </p:grpSpPr>
        <p:sp>
          <p:nvSpPr>
            <p:cNvPr id="1343" name="Google Shape;1343;p47"/>
            <p:cNvSpPr/>
            <p:nvPr/>
          </p:nvSpPr>
          <p:spPr>
            <a:xfrm>
              <a:off x="5815689" y="1403330"/>
              <a:ext cx="211853" cy="347144"/>
            </a:xfrm>
            <a:custGeom>
              <a:avLst/>
              <a:gdLst/>
              <a:ahLst/>
              <a:cxnLst/>
              <a:rect l="l" t="t" r="r" b="b"/>
              <a:pathLst>
                <a:path w="9931" h="16273" extrusionOk="0">
                  <a:moveTo>
                    <a:pt x="8023" y="1301"/>
                  </a:moveTo>
                  <a:cubicBezTo>
                    <a:pt x="8072" y="1301"/>
                    <a:pt x="8120" y="1306"/>
                    <a:pt x="8168" y="1318"/>
                  </a:cubicBezTo>
                  <a:cubicBezTo>
                    <a:pt x="8454" y="1378"/>
                    <a:pt x="8644" y="1652"/>
                    <a:pt x="8644" y="1949"/>
                  </a:cubicBezTo>
                  <a:lnTo>
                    <a:pt x="8644" y="14367"/>
                  </a:lnTo>
                  <a:cubicBezTo>
                    <a:pt x="8644" y="14653"/>
                    <a:pt x="8454" y="14927"/>
                    <a:pt x="8168" y="14998"/>
                  </a:cubicBezTo>
                  <a:cubicBezTo>
                    <a:pt x="8120" y="15010"/>
                    <a:pt x="8072" y="15016"/>
                    <a:pt x="8023" y="15016"/>
                  </a:cubicBezTo>
                  <a:cubicBezTo>
                    <a:pt x="7833" y="15016"/>
                    <a:pt x="7649" y="14927"/>
                    <a:pt x="7525" y="14784"/>
                  </a:cubicBezTo>
                  <a:lnTo>
                    <a:pt x="4691" y="11427"/>
                  </a:lnTo>
                  <a:cubicBezTo>
                    <a:pt x="4572" y="11296"/>
                    <a:pt x="4394" y="11200"/>
                    <a:pt x="4191" y="11200"/>
                  </a:cubicBezTo>
                  <a:lnTo>
                    <a:pt x="3179" y="11200"/>
                  </a:lnTo>
                  <a:cubicBezTo>
                    <a:pt x="2132" y="11200"/>
                    <a:pt x="1274" y="10355"/>
                    <a:pt x="1274" y="9295"/>
                  </a:cubicBezTo>
                  <a:lnTo>
                    <a:pt x="1274" y="7009"/>
                  </a:lnTo>
                  <a:cubicBezTo>
                    <a:pt x="1274" y="5957"/>
                    <a:pt x="2131" y="5116"/>
                    <a:pt x="3158" y="5116"/>
                  </a:cubicBezTo>
                  <a:cubicBezTo>
                    <a:pt x="3165" y="5116"/>
                    <a:pt x="3172" y="5116"/>
                    <a:pt x="3179" y="5116"/>
                  </a:cubicBezTo>
                  <a:lnTo>
                    <a:pt x="4191" y="5116"/>
                  </a:lnTo>
                  <a:cubicBezTo>
                    <a:pt x="4394" y="5116"/>
                    <a:pt x="4572" y="5045"/>
                    <a:pt x="4691" y="4890"/>
                  </a:cubicBezTo>
                  <a:lnTo>
                    <a:pt x="7525" y="1533"/>
                  </a:lnTo>
                  <a:cubicBezTo>
                    <a:pt x="7649" y="1390"/>
                    <a:pt x="7833" y="1301"/>
                    <a:pt x="8023" y="1301"/>
                  </a:cubicBezTo>
                  <a:close/>
                  <a:moveTo>
                    <a:pt x="8023" y="0"/>
                  </a:moveTo>
                  <a:cubicBezTo>
                    <a:pt x="7464" y="0"/>
                    <a:pt x="6929" y="246"/>
                    <a:pt x="6561" y="675"/>
                  </a:cubicBezTo>
                  <a:lnTo>
                    <a:pt x="3918" y="3819"/>
                  </a:lnTo>
                  <a:lnTo>
                    <a:pt x="3179" y="3819"/>
                  </a:lnTo>
                  <a:cubicBezTo>
                    <a:pt x="1429" y="3819"/>
                    <a:pt x="0" y="5247"/>
                    <a:pt x="0" y="7009"/>
                  </a:cubicBezTo>
                  <a:lnTo>
                    <a:pt x="0" y="9272"/>
                  </a:lnTo>
                  <a:cubicBezTo>
                    <a:pt x="0" y="11022"/>
                    <a:pt x="1429" y="12451"/>
                    <a:pt x="3179" y="12451"/>
                  </a:cubicBezTo>
                  <a:lnTo>
                    <a:pt x="3918" y="12451"/>
                  </a:lnTo>
                  <a:lnTo>
                    <a:pt x="6561" y="15594"/>
                  </a:lnTo>
                  <a:cubicBezTo>
                    <a:pt x="6915" y="16019"/>
                    <a:pt x="7442" y="16272"/>
                    <a:pt x="8002" y="16272"/>
                  </a:cubicBezTo>
                  <a:cubicBezTo>
                    <a:pt x="8100" y="16272"/>
                    <a:pt x="8200" y="16265"/>
                    <a:pt x="8299" y="16249"/>
                  </a:cubicBezTo>
                  <a:cubicBezTo>
                    <a:pt x="9240" y="16118"/>
                    <a:pt x="9930" y="15296"/>
                    <a:pt x="9930" y="14344"/>
                  </a:cubicBezTo>
                  <a:lnTo>
                    <a:pt x="9930" y="1925"/>
                  </a:lnTo>
                  <a:cubicBezTo>
                    <a:pt x="9930" y="997"/>
                    <a:pt x="9240" y="175"/>
                    <a:pt x="8299" y="20"/>
                  </a:cubicBezTo>
                  <a:cubicBezTo>
                    <a:pt x="8207" y="7"/>
                    <a:pt x="8115" y="0"/>
                    <a:pt x="8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7"/>
            <p:cNvSpPr/>
            <p:nvPr/>
          </p:nvSpPr>
          <p:spPr>
            <a:xfrm>
              <a:off x="6054442" y="1481471"/>
              <a:ext cx="108476" cy="190777"/>
            </a:xfrm>
            <a:custGeom>
              <a:avLst/>
              <a:gdLst/>
              <a:ahLst/>
              <a:cxnLst/>
              <a:rect l="l" t="t" r="r" b="b"/>
              <a:pathLst>
                <a:path w="5085" h="8943" extrusionOk="0">
                  <a:moveTo>
                    <a:pt x="643" y="1"/>
                  </a:moveTo>
                  <a:cubicBezTo>
                    <a:pt x="286" y="1"/>
                    <a:pt x="0" y="286"/>
                    <a:pt x="0" y="644"/>
                  </a:cubicBezTo>
                  <a:cubicBezTo>
                    <a:pt x="0" y="1001"/>
                    <a:pt x="274" y="1287"/>
                    <a:pt x="643" y="1287"/>
                  </a:cubicBezTo>
                  <a:cubicBezTo>
                    <a:pt x="2393" y="1287"/>
                    <a:pt x="3822" y="2715"/>
                    <a:pt x="3822" y="4466"/>
                  </a:cubicBezTo>
                  <a:cubicBezTo>
                    <a:pt x="3822" y="6228"/>
                    <a:pt x="2393" y="7656"/>
                    <a:pt x="643" y="7656"/>
                  </a:cubicBezTo>
                  <a:cubicBezTo>
                    <a:pt x="286" y="7656"/>
                    <a:pt x="0" y="7942"/>
                    <a:pt x="0" y="8299"/>
                  </a:cubicBezTo>
                  <a:cubicBezTo>
                    <a:pt x="0" y="8657"/>
                    <a:pt x="274" y="8942"/>
                    <a:pt x="643" y="8942"/>
                  </a:cubicBezTo>
                  <a:cubicBezTo>
                    <a:pt x="3096" y="8942"/>
                    <a:pt x="5084" y="6906"/>
                    <a:pt x="5084" y="4454"/>
                  </a:cubicBezTo>
                  <a:cubicBezTo>
                    <a:pt x="5084" y="2001"/>
                    <a:pt x="3096"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7"/>
            <p:cNvSpPr/>
            <p:nvPr/>
          </p:nvSpPr>
          <p:spPr>
            <a:xfrm>
              <a:off x="6054442" y="1535826"/>
              <a:ext cx="54377" cy="82066"/>
            </a:xfrm>
            <a:custGeom>
              <a:avLst/>
              <a:gdLst/>
              <a:ahLst/>
              <a:cxnLst/>
              <a:rect l="l" t="t" r="r" b="b"/>
              <a:pathLst>
                <a:path w="2549" h="3847" extrusionOk="0">
                  <a:moveTo>
                    <a:pt x="643" y="1"/>
                  </a:moveTo>
                  <a:cubicBezTo>
                    <a:pt x="286" y="1"/>
                    <a:pt x="0" y="286"/>
                    <a:pt x="0" y="644"/>
                  </a:cubicBezTo>
                  <a:cubicBezTo>
                    <a:pt x="0" y="1001"/>
                    <a:pt x="274" y="1287"/>
                    <a:pt x="643" y="1287"/>
                  </a:cubicBezTo>
                  <a:cubicBezTo>
                    <a:pt x="988" y="1287"/>
                    <a:pt x="1274" y="1560"/>
                    <a:pt x="1274" y="1918"/>
                  </a:cubicBezTo>
                  <a:cubicBezTo>
                    <a:pt x="1274" y="2275"/>
                    <a:pt x="1000" y="2561"/>
                    <a:pt x="643" y="2561"/>
                  </a:cubicBezTo>
                  <a:cubicBezTo>
                    <a:pt x="286" y="2561"/>
                    <a:pt x="0" y="2846"/>
                    <a:pt x="0" y="3203"/>
                  </a:cubicBezTo>
                  <a:cubicBezTo>
                    <a:pt x="0" y="3561"/>
                    <a:pt x="274" y="3846"/>
                    <a:pt x="643" y="3846"/>
                  </a:cubicBezTo>
                  <a:cubicBezTo>
                    <a:pt x="1691" y="3846"/>
                    <a:pt x="2548" y="2965"/>
                    <a:pt x="2548" y="1906"/>
                  </a:cubicBezTo>
                  <a:cubicBezTo>
                    <a:pt x="2548" y="846"/>
                    <a:pt x="169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7"/>
            <p:cNvSpPr/>
            <p:nvPr/>
          </p:nvSpPr>
          <p:spPr>
            <a:xfrm>
              <a:off x="5891889" y="1539068"/>
              <a:ext cx="27199" cy="76306"/>
            </a:xfrm>
            <a:custGeom>
              <a:avLst/>
              <a:gdLst/>
              <a:ahLst/>
              <a:cxnLst/>
              <a:rect l="l" t="t" r="r" b="b"/>
              <a:pathLst>
                <a:path w="1275" h="3577" extrusionOk="0">
                  <a:moveTo>
                    <a:pt x="644" y="1"/>
                  </a:moveTo>
                  <a:cubicBezTo>
                    <a:pt x="624" y="1"/>
                    <a:pt x="604" y="2"/>
                    <a:pt x="584" y="3"/>
                  </a:cubicBezTo>
                  <a:cubicBezTo>
                    <a:pt x="250" y="27"/>
                    <a:pt x="0" y="325"/>
                    <a:pt x="0" y="658"/>
                  </a:cubicBezTo>
                  <a:lnTo>
                    <a:pt x="0" y="2920"/>
                  </a:lnTo>
                  <a:cubicBezTo>
                    <a:pt x="0" y="3242"/>
                    <a:pt x="250" y="3528"/>
                    <a:pt x="584" y="3575"/>
                  </a:cubicBezTo>
                  <a:cubicBezTo>
                    <a:pt x="598" y="3576"/>
                    <a:pt x="612" y="3577"/>
                    <a:pt x="626" y="3577"/>
                  </a:cubicBezTo>
                  <a:cubicBezTo>
                    <a:pt x="987" y="3577"/>
                    <a:pt x="1274" y="3288"/>
                    <a:pt x="1274" y="2932"/>
                  </a:cubicBezTo>
                  <a:lnTo>
                    <a:pt x="1274" y="646"/>
                  </a:lnTo>
                  <a:cubicBezTo>
                    <a:pt x="1274" y="286"/>
                    <a:pt x="987"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1347;p47"/>
          <p:cNvSpPr/>
          <p:nvPr/>
        </p:nvSpPr>
        <p:spPr>
          <a:xfrm>
            <a:off x="896925" y="670225"/>
            <a:ext cx="121500" cy="1692000"/>
          </a:xfrm>
          <a:prstGeom prst="roundRect">
            <a:avLst>
              <a:gd name="adj" fmla="val 50000"/>
            </a:avLst>
          </a:prstGeom>
          <a:solidFill>
            <a:schemeClr val="lt1"/>
          </a:solidFill>
          <a:ln>
            <a:noFill/>
          </a:ln>
          <a:effectLst>
            <a:outerShdw blurRad="114300" dist="19050" dir="4260000" algn="bl" rotWithShape="0">
              <a:schemeClr val="dk2">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896925" y="2211050"/>
            <a:ext cx="121500" cy="1692000"/>
          </a:xfrm>
          <a:prstGeom prst="roundRect">
            <a:avLst>
              <a:gd name="adj" fmla="val 50000"/>
            </a:avLst>
          </a:prstGeom>
          <a:solidFill>
            <a:schemeClr val="dk1"/>
          </a:solidFill>
          <a:ln>
            <a:noFill/>
          </a:ln>
          <a:effectLst>
            <a:outerShdw blurRad="171450" dist="19050" dir="8460000" algn="bl" rotWithShape="0">
              <a:schemeClr val="dk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896925" y="2211050"/>
            <a:ext cx="121500" cy="121500"/>
          </a:xfrm>
          <a:prstGeom prst="ellipse">
            <a:avLst/>
          </a:prstGeom>
          <a:solidFill>
            <a:srgbClr val="F3F3F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1350;p47"/>
          <p:cNvGrpSpPr/>
          <p:nvPr/>
        </p:nvGrpSpPr>
        <p:grpSpPr>
          <a:xfrm>
            <a:off x="785895" y="4012276"/>
            <a:ext cx="345314" cy="352535"/>
            <a:chOff x="859589" y="1631654"/>
            <a:chExt cx="1137024" cy="1094828"/>
          </a:xfrm>
        </p:grpSpPr>
        <p:sp>
          <p:nvSpPr>
            <p:cNvPr id="1351" name="Google Shape;1351;p47"/>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7"/>
          <p:cNvGrpSpPr/>
          <p:nvPr/>
        </p:nvGrpSpPr>
        <p:grpSpPr>
          <a:xfrm>
            <a:off x="864922" y="4093674"/>
            <a:ext cx="185513" cy="185650"/>
            <a:chOff x="1899170" y="3899211"/>
            <a:chExt cx="347208" cy="347464"/>
          </a:xfrm>
        </p:grpSpPr>
        <p:sp>
          <p:nvSpPr>
            <p:cNvPr id="1354" name="Google Shape;1354;p47"/>
            <p:cNvSpPr/>
            <p:nvPr/>
          </p:nvSpPr>
          <p:spPr>
            <a:xfrm>
              <a:off x="1899170" y="3899211"/>
              <a:ext cx="347208" cy="347464"/>
            </a:xfrm>
            <a:custGeom>
              <a:avLst/>
              <a:gdLst/>
              <a:ahLst/>
              <a:cxnLst/>
              <a:rect l="l" t="t" r="r" b="b"/>
              <a:pathLst>
                <a:path w="16276" h="16288" extrusionOk="0">
                  <a:moveTo>
                    <a:pt x="3167" y="9930"/>
                  </a:moveTo>
                  <a:cubicBezTo>
                    <a:pt x="3512" y="9930"/>
                    <a:pt x="3810" y="10216"/>
                    <a:pt x="3810" y="10561"/>
                  </a:cubicBezTo>
                  <a:lnTo>
                    <a:pt x="3810" y="14371"/>
                  </a:lnTo>
                  <a:cubicBezTo>
                    <a:pt x="3810" y="14728"/>
                    <a:pt x="3524" y="15002"/>
                    <a:pt x="3167" y="15002"/>
                  </a:cubicBezTo>
                  <a:cubicBezTo>
                    <a:pt x="2107" y="15002"/>
                    <a:pt x="1262" y="14157"/>
                    <a:pt x="1262" y="13097"/>
                  </a:cubicBezTo>
                  <a:lnTo>
                    <a:pt x="1262" y="11835"/>
                  </a:lnTo>
                  <a:cubicBezTo>
                    <a:pt x="1262" y="10775"/>
                    <a:pt x="2107" y="9930"/>
                    <a:pt x="3167" y="9930"/>
                  </a:cubicBezTo>
                  <a:close/>
                  <a:moveTo>
                    <a:pt x="13073" y="9918"/>
                  </a:moveTo>
                  <a:cubicBezTo>
                    <a:pt x="14133" y="9918"/>
                    <a:pt x="14990" y="10763"/>
                    <a:pt x="14990" y="11823"/>
                  </a:cubicBezTo>
                  <a:lnTo>
                    <a:pt x="14990" y="13097"/>
                  </a:lnTo>
                  <a:cubicBezTo>
                    <a:pt x="14990" y="14157"/>
                    <a:pt x="14133" y="15002"/>
                    <a:pt x="13073" y="15002"/>
                  </a:cubicBezTo>
                  <a:cubicBezTo>
                    <a:pt x="12716" y="15002"/>
                    <a:pt x="12442" y="14728"/>
                    <a:pt x="12442" y="14371"/>
                  </a:cubicBezTo>
                  <a:lnTo>
                    <a:pt x="12442" y="10561"/>
                  </a:lnTo>
                  <a:cubicBezTo>
                    <a:pt x="12442" y="10204"/>
                    <a:pt x="12716" y="9918"/>
                    <a:pt x="13073" y="9918"/>
                  </a:cubicBezTo>
                  <a:close/>
                  <a:moveTo>
                    <a:pt x="8120" y="0"/>
                  </a:moveTo>
                  <a:cubicBezTo>
                    <a:pt x="4286" y="0"/>
                    <a:pt x="1262" y="3120"/>
                    <a:pt x="1262" y="7001"/>
                  </a:cubicBezTo>
                  <a:lnTo>
                    <a:pt x="1262" y="9287"/>
                  </a:lnTo>
                  <a:cubicBezTo>
                    <a:pt x="488" y="9870"/>
                    <a:pt x="0" y="10799"/>
                    <a:pt x="0" y="11835"/>
                  </a:cubicBezTo>
                  <a:lnTo>
                    <a:pt x="0" y="13097"/>
                  </a:lnTo>
                  <a:cubicBezTo>
                    <a:pt x="0" y="14859"/>
                    <a:pt x="1429" y="16288"/>
                    <a:pt x="3179" y="16288"/>
                  </a:cubicBezTo>
                  <a:cubicBezTo>
                    <a:pt x="4239" y="16288"/>
                    <a:pt x="5084" y="15442"/>
                    <a:pt x="5084" y="14383"/>
                  </a:cubicBezTo>
                  <a:lnTo>
                    <a:pt x="5084" y="10561"/>
                  </a:lnTo>
                  <a:cubicBezTo>
                    <a:pt x="5084" y="9501"/>
                    <a:pt x="4239" y="8656"/>
                    <a:pt x="3179" y="8656"/>
                  </a:cubicBezTo>
                  <a:cubicBezTo>
                    <a:pt x="2965" y="8656"/>
                    <a:pt x="2750" y="8668"/>
                    <a:pt x="2548" y="8715"/>
                  </a:cubicBezTo>
                  <a:lnTo>
                    <a:pt x="2548" y="7001"/>
                  </a:lnTo>
                  <a:cubicBezTo>
                    <a:pt x="2548" y="3786"/>
                    <a:pt x="5001" y="1286"/>
                    <a:pt x="8144" y="1286"/>
                  </a:cubicBezTo>
                  <a:cubicBezTo>
                    <a:pt x="11275" y="1286"/>
                    <a:pt x="13740" y="3798"/>
                    <a:pt x="13740" y="7001"/>
                  </a:cubicBezTo>
                  <a:lnTo>
                    <a:pt x="13740" y="8715"/>
                  </a:lnTo>
                  <a:cubicBezTo>
                    <a:pt x="13526" y="8668"/>
                    <a:pt x="13323" y="8656"/>
                    <a:pt x="13097" y="8656"/>
                  </a:cubicBezTo>
                  <a:cubicBezTo>
                    <a:pt x="12037" y="8656"/>
                    <a:pt x="11192" y="9501"/>
                    <a:pt x="11192" y="10561"/>
                  </a:cubicBezTo>
                  <a:lnTo>
                    <a:pt x="11192" y="14371"/>
                  </a:lnTo>
                  <a:cubicBezTo>
                    <a:pt x="11192" y="15419"/>
                    <a:pt x="12037" y="16276"/>
                    <a:pt x="13097" y="16276"/>
                  </a:cubicBezTo>
                  <a:cubicBezTo>
                    <a:pt x="14847" y="16276"/>
                    <a:pt x="16276" y="14847"/>
                    <a:pt x="16276" y="13085"/>
                  </a:cubicBezTo>
                  <a:lnTo>
                    <a:pt x="16276" y="11823"/>
                  </a:lnTo>
                  <a:cubicBezTo>
                    <a:pt x="16264" y="10799"/>
                    <a:pt x="15764" y="9870"/>
                    <a:pt x="14990" y="9287"/>
                  </a:cubicBezTo>
                  <a:lnTo>
                    <a:pt x="14990" y="7001"/>
                  </a:lnTo>
                  <a:cubicBezTo>
                    <a:pt x="14990" y="3131"/>
                    <a:pt x="11978" y="0"/>
                    <a:pt x="8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a:off x="1979935" y="3953566"/>
              <a:ext cx="184675" cy="108710"/>
            </a:xfrm>
            <a:custGeom>
              <a:avLst/>
              <a:gdLst/>
              <a:ahLst/>
              <a:cxnLst/>
              <a:rect l="l" t="t" r="r" b="b"/>
              <a:pathLst>
                <a:path w="8657" h="5096" extrusionOk="0">
                  <a:moveTo>
                    <a:pt x="4322" y="0"/>
                  </a:moveTo>
                  <a:cubicBezTo>
                    <a:pt x="1905" y="0"/>
                    <a:pt x="0" y="1953"/>
                    <a:pt x="0" y="4453"/>
                  </a:cubicBezTo>
                  <a:cubicBezTo>
                    <a:pt x="0" y="4810"/>
                    <a:pt x="286" y="5096"/>
                    <a:pt x="643" y="5096"/>
                  </a:cubicBezTo>
                  <a:cubicBezTo>
                    <a:pt x="1000" y="5096"/>
                    <a:pt x="1286" y="4810"/>
                    <a:pt x="1286" y="4453"/>
                  </a:cubicBezTo>
                  <a:cubicBezTo>
                    <a:pt x="1286" y="2667"/>
                    <a:pt x="2631" y="1262"/>
                    <a:pt x="4334" y="1262"/>
                  </a:cubicBezTo>
                  <a:cubicBezTo>
                    <a:pt x="6049" y="1262"/>
                    <a:pt x="7394" y="2667"/>
                    <a:pt x="7394" y="4453"/>
                  </a:cubicBezTo>
                  <a:cubicBezTo>
                    <a:pt x="7394" y="4810"/>
                    <a:pt x="7668" y="5096"/>
                    <a:pt x="8025" y="5096"/>
                  </a:cubicBezTo>
                  <a:cubicBezTo>
                    <a:pt x="8370" y="5096"/>
                    <a:pt x="8656" y="4810"/>
                    <a:pt x="8632" y="4453"/>
                  </a:cubicBezTo>
                  <a:cubicBezTo>
                    <a:pt x="8632" y="1953"/>
                    <a:pt x="6727" y="0"/>
                    <a:pt x="4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47"/>
          <p:cNvSpPr txBox="1">
            <a:spLocks noGrp="1"/>
          </p:cNvSpPr>
          <p:nvPr>
            <p:ph type="title"/>
          </p:nvPr>
        </p:nvSpPr>
        <p:spPr>
          <a:xfrm>
            <a:off x="2223600" y="670225"/>
            <a:ext cx="46968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9h 55m 23s</a:t>
            </a:r>
            <a:endParaRPr/>
          </a:p>
        </p:txBody>
      </p:sp>
      <p:sp>
        <p:nvSpPr>
          <p:cNvPr id="1357" name="Google Shape;1357;p47"/>
          <p:cNvSpPr txBox="1">
            <a:spLocks noGrp="1"/>
          </p:cNvSpPr>
          <p:nvPr>
            <p:ph type="subTitle" idx="1"/>
          </p:nvPr>
        </p:nvSpPr>
        <p:spPr>
          <a:xfrm>
            <a:off x="2223600" y="1253625"/>
            <a:ext cx="4696800" cy="5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Jupiter's rotation period</a:t>
            </a:r>
            <a:endParaRPr/>
          </a:p>
        </p:txBody>
      </p:sp>
      <p:sp>
        <p:nvSpPr>
          <p:cNvPr id="1358" name="Google Shape;1358;p47"/>
          <p:cNvSpPr txBox="1">
            <a:spLocks noGrp="1"/>
          </p:cNvSpPr>
          <p:nvPr>
            <p:ph type="title" idx="2"/>
          </p:nvPr>
        </p:nvSpPr>
        <p:spPr>
          <a:xfrm>
            <a:off x="2223600" y="1954311"/>
            <a:ext cx="46968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333,000</a:t>
            </a:r>
            <a:endParaRPr/>
          </a:p>
        </p:txBody>
      </p:sp>
      <p:sp>
        <p:nvSpPr>
          <p:cNvPr id="1359" name="Google Shape;1359;p47"/>
          <p:cNvSpPr txBox="1">
            <a:spLocks noGrp="1"/>
          </p:cNvSpPr>
          <p:nvPr>
            <p:ph type="subTitle" idx="3"/>
          </p:nvPr>
        </p:nvSpPr>
        <p:spPr>
          <a:xfrm>
            <a:off x="2223600" y="2554644"/>
            <a:ext cx="4696800" cy="5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Sun’s mass compared to Earth’s</a:t>
            </a:r>
            <a:endParaRPr/>
          </a:p>
        </p:txBody>
      </p:sp>
      <p:sp>
        <p:nvSpPr>
          <p:cNvPr id="1360" name="Google Shape;1360;p47"/>
          <p:cNvSpPr txBox="1">
            <a:spLocks noGrp="1"/>
          </p:cNvSpPr>
          <p:nvPr>
            <p:ph type="title" idx="4"/>
          </p:nvPr>
        </p:nvSpPr>
        <p:spPr>
          <a:xfrm>
            <a:off x="2223600" y="3265638"/>
            <a:ext cx="46968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386,000 km</a:t>
            </a:r>
            <a:endParaRPr/>
          </a:p>
        </p:txBody>
      </p:sp>
      <p:sp>
        <p:nvSpPr>
          <p:cNvPr id="1361" name="Google Shape;1361;p47"/>
          <p:cNvSpPr txBox="1">
            <a:spLocks noGrp="1"/>
          </p:cNvSpPr>
          <p:nvPr>
            <p:ph type="subTitle" idx="5"/>
          </p:nvPr>
        </p:nvSpPr>
        <p:spPr>
          <a:xfrm>
            <a:off x="2223600" y="3874463"/>
            <a:ext cx="4696800" cy="5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Distance between Earth and the Moon</a:t>
            </a: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template</a:t>
            </a:r>
            <a:endParaRPr dirty="0"/>
          </a:p>
        </p:txBody>
      </p:sp>
      <p:sp>
        <p:nvSpPr>
          <p:cNvPr id="631" name="Google Shape;631;p30"/>
          <p:cNvSpPr txBox="1">
            <a:spLocks noGrp="1"/>
          </p:cNvSpPr>
          <p:nvPr>
            <p:ph type="body" idx="1"/>
          </p:nvPr>
        </p:nvSpPr>
        <p:spPr>
          <a:xfrm>
            <a:off x="720000" y="1141550"/>
            <a:ext cx="7704000" cy="36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Here’s what you’ll find in this </a:t>
            </a:r>
            <a:r>
              <a:rPr lang="en" b="1" dirty="0">
                <a:solidFill>
                  <a:schemeClr val="dk1"/>
                </a:solidFill>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dirty="0">
                <a:solidFill>
                  <a:schemeClr val="dk1"/>
                </a:solidFill>
              </a:rPr>
              <a:t> template: </a:t>
            </a:r>
            <a:endParaRPr dirty="0">
              <a:solidFill>
                <a:schemeClr val="dk1"/>
              </a:solidFill>
            </a:endParaRPr>
          </a:p>
          <a:p>
            <a:pPr marL="457200" lvl="0" indent="-304800" algn="l" rtl="0">
              <a:spcBef>
                <a:spcPts val="0"/>
              </a:spcBef>
              <a:spcAft>
                <a:spcPts val="0"/>
              </a:spcAft>
              <a:buSzPts val="1200"/>
              <a:buAutoNum type="arabicPeriod"/>
            </a:pPr>
            <a:r>
              <a:rPr lang="en" dirty="0">
                <a:solidFill>
                  <a:schemeClr val="dk1"/>
                </a:solidFill>
              </a:rPr>
              <a:t>A slide structure based on a </a:t>
            </a:r>
            <a:r>
              <a:rPr lang="en" dirty="0"/>
              <a:t>CV</a:t>
            </a:r>
            <a:r>
              <a:rPr lang="en" dirty="0">
                <a:solidFill>
                  <a:schemeClr val="dk1"/>
                </a:solidFill>
              </a:rPr>
              <a:t> presentation, which you can easily adapt to your needs. For more info on how to edit the template, please visit </a:t>
            </a:r>
            <a:r>
              <a:rPr lang="en" b="1" dirty="0">
                <a:solidFill>
                  <a:schemeClr val="dk1"/>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 School</a:t>
            </a:r>
            <a:r>
              <a:rPr lang="en" dirty="0">
                <a:solidFill>
                  <a:schemeClr val="dk1"/>
                </a:solidFill>
              </a:rPr>
              <a:t> or read our </a:t>
            </a:r>
            <a:r>
              <a:rPr lang="en" b="1" dirty="0">
                <a:solidFill>
                  <a:schemeClr val="dk1"/>
                </a:solidFill>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FAQs</a:t>
            </a:r>
            <a:r>
              <a:rPr lang="en" dirty="0">
                <a:solidFill>
                  <a:schemeClr val="dk1"/>
                </a:solidFill>
              </a:rPr>
              <a:t>.</a:t>
            </a:r>
            <a:endParaRPr dirty="0">
              <a:solidFill>
                <a:schemeClr val="dk1"/>
              </a:solidFill>
            </a:endParaRPr>
          </a:p>
          <a:p>
            <a:pPr marL="457200" lvl="0" indent="-304800" algn="l" rtl="0">
              <a:spcBef>
                <a:spcPts val="0"/>
              </a:spcBef>
              <a:spcAft>
                <a:spcPts val="0"/>
              </a:spcAft>
              <a:buSzPts val="1200"/>
              <a:buAutoNum type="arabicPeriod"/>
            </a:pPr>
            <a:r>
              <a:rPr lang="en" dirty="0">
                <a:solidFill>
                  <a:schemeClr val="dk1"/>
                </a:solidFill>
              </a:rPr>
              <a:t>To view this template in PowerPoint with the correct fonts, download and install on your computer the </a:t>
            </a:r>
            <a:r>
              <a:rPr lang="en" b="1" dirty="0">
                <a:solidFill>
                  <a:schemeClr val="hlink"/>
                </a:solidFill>
                <a:uFill>
                  <a:noFill/>
                </a:uFill>
                <a:hlinkClick r:id="" action="ppaction://noaction"/>
              </a:rPr>
              <a:t>fonts that we have used</a:t>
            </a:r>
            <a:r>
              <a:rPr lang="en" dirty="0">
                <a:solidFill>
                  <a:schemeClr val="dk1"/>
                </a:solidFill>
              </a:rPr>
              <a:t>. You can learn how to download and install fonts </a:t>
            </a:r>
            <a:r>
              <a:rPr lang="en" b="1" dirty="0">
                <a:solidFill>
                  <a:schemeClr val="dk1"/>
                </a:solidFill>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here</a:t>
            </a:r>
            <a:r>
              <a:rPr lang="en" dirty="0">
                <a:solidFill>
                  <a:schemeClr val="dk1"/>
                </a:solidFill>
              </a:rPr>
              <a:t>.</a:t>
            </a:r>
            <a:endParaRPr dirty="0">
              <a:solidFill>
                <a:schemeClr val="dk1"/>
              </a:solidFill>
            </a:endParaRPr>
          </a:p>
          <a:p>
            <a:pPr marL="457200" lvl="0" indent="-304800" algn="l" rtl="0">
              <a:spcBef>
                <a:spcPts val="0"/>
              </a:spcBef>
              <a:spcAft>
                <a:spcPts val="0"/>
              </a:spcAft>
              <a:buSzPts val="1200"/>
              <a:buAutoNum type="arabicPeriod"/>
            </a:pPr>
            <a:r>
              <a:rPr lang="en" dirty="0">
                <a:solidFill>
                  <a:schemeClr val="dk1"/>
                </a:solidFill>
              </a:rPr>
              <a:t>An assortment of graphic resources that are suitable for use in the presentation can be found in the </a:t>
            </a:r>
            <a:r>
              <a:rPr lang="en" b="1" dirty="0">
                <a:solidFill>
                  <a:schemeClr val="hlink"/>
                </a:solidFill>
                <a:uFill>
                  <a:noFill/>
                </a:uFill>
                <a:hlinkClick r:id="rId7" action="ppaction://hlinksldjump"/>
              </a:rPr>
              <a:t>alternative resources slide</a:t>
            </a:r>
            <a:r>
              <a:rPr lang="en" dirty="0">
                <a:solidFill>
                  <a:schemeClr val="dk1"/>
                </a:solidFill>
              </a:rPr>
              <a:t>.</a:t>
            </a:r>
            <a:endParaRPr dirty="0">
              <a:solidFill>
                <a:schemeClr val="dk1"/>
              </a:solidFill>
            </a:endParaRPr>
          </a:p>
          <a:p>
            <a:pPr marL="457200" lvl="0" indent="-304800" algn="l" rtl="0">
              <a:spcBef>
                <a:spcPts val="0"/>
              </a:spcBef>
              <a:spcAft>
                <a:spcPts val="0"/>
              </a:spcAft>
              <a:buSzPts val="1200"/>
              <a:buAutoNum type="arabicPeriod"/>
            </a:pPr>
            <a:r>
              <a:rPr lang="en" dirty="0">
                <a:solidFill>
                  <a:schemeClr val="dk1"/>
                </a:solidFill>
              </a:rPr>
              <a:t>A </a:t>
            </a:r>
            <a:r>
              <a:rPr lang="en" b="1" dirty="0">
                <a:solidFill>
                  <a:schemeClr val="hlink"/>
                </a:solidFill>
                <a:uFill>
                  <a:noFill/>
                </a:uFill>
                <a:hlinkClick r:id="rId8" action="ppaction://hlinksldjump"/>
              </a:rPr>
              <a:t>thanks slide</a:t>
            </a:r>
            <a:r>
              <a:rPr lang="en" dirty="0">
                <a:solidFill>
                  <a:schemeClr val="dk1"/>
                </a:solidFill>
              </a:rPr>
              <a:t>, which you must keep so that proper credits for our design are given.</a:t>
            </a:r>
            <a:endParaRPr dirty="0">
              <a:solidFill>
                <a:schemeClr val="dk1"/>
              </a:solidFill>
            </a:endParaRPr>
          </a:p>
          <a:p>
            <a:pPr marL="457200" lvl="0" indent="-304800" algn="l" rtl="0">
              <a:spcBef>
                <a:spcPts val="0"/>
              </a:spcBef>
              <a:spcAft>
                <a:spcPts val="0"/>
              </a:spcAft>
              <a:buSzPts val="1200"/>
              <a:buAutoNum type="arabicPeriod"/>
            </a:pPr>
            <a:r>
              <a:rPr lang="en" dirty="0">
                <a:solidFill>
                  <a:schemeClr val="dk1"/>
                </a:solidFill>
              </a:rPr>
              <a:t>A </a:t>
            </a:r>
            <a:r>
              <a:rPr lang="en" b="1" dirty="0">
                <a:solidFill>
                  <a:schemeClr val="hlink"/>
                </a:solidFill>
                <a:uFill>
                  <a:noFill/>
                </a:uFill>
                <a:hlinkClick r:id="rId9" action="ppaction://hlinksldjump"/>
              </a:rPr>
              <a:t>resources slide</a:t>
            </a:r>
            <a:r>
              <a:rPr lang="en" dirty="0">
                <a:solidFill>
                  <a:schemeClr val="dk1"/>
                </a:solidFill>
              </a:rPr>
              <a:t>, where you’ll find links to all the elements used in the template.</a:t>
            </a:r>
            <a:endParaRPr dirty="0">
              <a:solidFill>
                <a:schemeClr val="dk1"/>
              </a:solidFill>
            </a:endParaRPr>
          </a:p>
          <a:p>
            <a:pPr marL="457200" lvl="0" indent="-304800" algn="l" rtl="0">
              <a:spcBef>
                <a:spcPts val="0"/>
              </a:spcBef>
              <a:spcAft>
                <a:spcPts val="0"/>
              </a:spcAft>
              <a:buSzPts val="1200"/>
              <a:buAutoNum type="arabicPeriod"/>
            </a:pPr>
            <a:r>
              <a:rPr lang="en" b="1" dirty="0">
                <a:solidFill>
                  <a:schemeClr val="hlink"/>
                </a:solidFill>
                <a:uFill>
                  <a:noFill/>
                </a:uFill>
                <a:hlinkClick r:id="" action="ppaction://noaction"/>
              </a:rPr>
              <a:t>Instructions for use</a:t>
            </a:r>
            <a:r>
              <a:rPr lang="en" dirty="0">
                <a:solidFill>
                  <a:schemeClr val="dk1"/>
                </a:solidFill>
              </a:rPr>
              <a:t>.</a:t>
            </a:r>
            <a:endParaRPr dirty="0">
              <a:solidFill>
                <a:schemeClr val="dk1"/>
              </a:solidFill>
            </a:endParaRPr>
          </a:p>
          <a:p>
            <a:pPr marL="457200" lvl="0" indent="-304800" algn="l" rtl="0">
              <a:spcBef>
                <a:spcPts val="0"/>
              </a:spcBef>
              <a:spcAft>
                <a:spcPts val="0"/>
              </a:spcAft>
              <a:buSzPts val="1200"/>
              <a:buAutoNum type="arabicPeriod"/>
            </a:pPr>
            <a:r>
              <a:rPr lang="en" dirty="0">
                <a:solidFill>
                  <a:schemeClr val="dk1"/>
                </a:solidFill>
              </a:rPr>
              <a:t>Final slides with:</a:t>
            </a:r>
            <a:endParaRPr dirty="0">
              <a:solidFill>
                <a:schemeClr val="dk1"/>
              </a:solidFill>
            </a:endParaRPr>
          </a:p>
          <a:p>
            <a:pPr marL="914400" lvl="0" indent="-304800" algn="l" rtl="0">
              <a:spcBef>
                <a:spcPts val="0"/>
              </a:spcBef>
              <a:spcAft>
                <a:spcPts val="0"/>
              </a:spcAft>
              <a:buSzPts val="1200"/>
              <a:buChar char="●"/>
            </a:pPr>
            <a:r>
              <a:rPr lang="en" dirty="0">
                <a:solidFill>
                  <a:schemeClr val="dk1"/>
                </a:solidFill>
              </a:rPr>
              <a:t>The</a:t>
            </a:r>
            <a:r>
              <a:rPr lang="en" dirty="0">
                <a:solidFill>
                  <a:schemeClr val="hlink"/>
                </a:solidFill>
                <a:uFill>
                  <a:noFill/>
                </a:uFill>
                <a:hlinkClick r:id="" action="ppaction://noaction"/>
              </a:rPr>
              <a:t> </a:t>
            </a:r>
            <a:r>
              <a:rPr lang="en" b="1" dirty="0">
                <a:solidFill>
                  <a:schemeClr val="hlink"/>
                </a:solidFill>
                <a:uFill>
                  <a:noFill/>
                </a:uFill>
                <a:hlinkClick r:id="" action="ppaction://noaction"/>
              </a:rPr>
              <a:t>fonts and colors</a:t>
            </a:r>
            <a:r>
              <a:rPr lang="en" dirty="0">
                <a:solidFill>
                  <a:schemeClr val="dk1"/>
                </a:solidFill>
              </a:rPr>
              <a:t> used in the template.</a:t>
            </a:r>
            <a:endParaRPr dirty="0">
              <a:solidFill>
                <a:schemeClr val="dk1"/>
              </a:solidFill>
            </a:endParaRPr>
          </a:p>
          <a:p>
            <a:pPr marL="914400" lvl="0" indent="-304800" algn="l" rtl="0">
              <a:spcBef>
                <a:spcPts val="0"/>
              </a:spcBef>
              <a:spcAft>
                <a:spcPts val="0"/>
              </a:spcAft>
              <a:buSzPts val="1200"/>
              <a:buChar char="●"/>
            </a:pPr>
            <a:r>
              <a:rPr lang="en" dirty="0">
                <a:solidFill>
                  <a:schemeClr val="dk1"/>
                </a:solidFill>
              </a:rPr>
              <a:t>A </a:t>
            </a:r>
            <a:r>
              <a:rPr lang="en" b="1" dirty="0">
                <a:solidFill>
                  <a:schemeClr val="hlink"/>
                </a:solidFill>
                <a:uFill>
                  <a:noFill/>
                </a:uFill>
                <a:hlinkClick r:id="" action="ppaction://noaction"/>
              </a:rPr>
              <a:t>selection of illustrations.</a:t>
            </a:r>
            <a:r>
              <a:rPr lang="en" dirty="0">
                <a:solidFill>
                  <a:schemeClr val="dk1"/>
                </a:solidFill>
              </a:rPr>
              <a:t> You can also customize and animate them as you wish with the online editor. Visit</a:t>
            </a:r>
            <a:r>
              <a:rPr lang="en" b="1" dirty="0">
                <a:solidFill>
                  <a:schemeClr val="dk1"/>
                </a:solidFill>
              </a:rPr>
              <a:t> </a:t>
            </a:r>
            <a:r>
              <a:rPr lang="en" b="1" dirty="0">
                <a:solidFill>
                  <a:schemeClr val="dk1"/>
                </a:solidFill>
                <a:uFill>
                  <a:noFill/>
                </a:uFill>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Storyset</a:t>
            </a:r>
            <a:r>
              <a:rPr lang="en" dirty="0">
                <a:solidFill>
                  <a:schemeClr val="dk1"/>
                </a:solidFill>
              </a:rPr>
              <a:t> to find more. </a:t>
            </a:r>
            <a:endParaRPr dirty="0">
              <a:solidFill>
                <a:schemeClr val="dk1"/>
              </a:solidFill>
            </a:endParaRPr>
          </a:p>
          <a:p>
            <a:pPr marL="914400" lvl="0" indent="-304800" algn="l" rtl="0">
              <a:spcBef>
                <a:spcPts val="0"/>
              </a:spcBef>
              <a:spcAft>
                <a:spcPts val="0"/>
              </a:spcAft>
              <a:buSzPts val="1200"/>
              <a:buChar char="●"/>
            </a:pPr>
            <a:r>
              <a:rPr lang="en" dirty="0">
                <a:solidFill>
                  <a:schemeClr val="dk1"/>
                </a:solidFill>
              </a:rPr>
              <a:t>More</a:t>
            </a:r>
            <a:r>
              <a:rPr lang="en" dirty="0">
                <a:solidFill>
                  <a:schemeClr val="hlink"/>
                </a:solidFill>
                <a:uFill>
                  <a:noFill/>
                </a:uFill>
                <a:hlinkClick r:id="" action="ppaction://noaction"/>
              </a:rPr>
              <a:t> </a:t>
            </a:r>
            <a:r>
              <a:rPr lang="en" b="1" dirty="0">
                <a:solidFill>
                  <a:schemeClr val="hlink"/>
                </a:solidFill>
                <a:uFill>
                  <a:noFill/>
                </a:uFill>
                <a:hlinkClick r:id="" action="ppaction://noaction"/>
              </a:rPr>
              <a:t>infographic resources</a:t>
            </a:r>
            <a:r>
              <a:rPr lang="en" dirty="0">
                <a:solidFill>
                  <a:schemeClr val="dk1"/>
                </a:solidFill>
              </a:rPr>
              <a:t>, whose size and color can be edited. </a:t>
            </a:r>
            <a:endParaRPr dirty="0">
              <a:solidFill>
                <a:schemeClr val="dk1"/>
              </a:solidFill>
            </a:endParaRPr>
          </a:p>
          <a:p>
            <a:pPr marL="914400" lvl="0" indent="-304800" algn="l" rtl="0">
              <a:spcBef>
                <a:spcPts val="0"/>
              </a:spcBef>
              <a:spcAft>
                <a:spcPts val="0"/>
              </a:spcAft>
              <a:buSzPts val="1200"/>
              <a:buChar char="●"/>
            </a:pPr>
            <a:r>
              <a:rPr lang="en" dirty="0">
                <a:solidFill>
                  <a:schemeClr val="dk1"/>
                </a:solidFill>
              </a:rPr>
              <a:t>Sets of </a:t>
            </a:r>
            <a:r>
              <a:rPr lang="en" b="1" dirty="0">
                <a:solidFill>
                  <a:schemeClr val="hlink"/>
                </a:solidFill>
                <a:uFill>
                  <a:noFill/>
                </a:uFill>
                <a:hlinkClick r:id="" action="ppaction://noaction"/>
              </a:rPr>
              <a:t>customizable icons</a:t>
            </a:r>
            <a:r>
              <a:rPr lang="en" dirty="0">
                <a:solidFill>
                  <a:schemeClr val="dk1"/>
                </a:solidFill>
              </a:rPr>
              <a:t> of the following themes: general, business, avatar, creative process, education, help &amp; support, medical, nature, performing arts, SEO &amp; marketing, and teamwork.</a:t>
            </a:r>
            <a:endParaRPr dirty="0">
              <a:solidFill>
                <a:schemeClr val="dk1"/>
              </a:solidFill>
            </a:endParaRPr>
          </a:p>
          <a:p>
            <a:pPr marL="0" lvl="0" indent="0" algn="l" rtl="0">
              <a:spcBef>
                <a:spcPts val="0"/>
              </a:spcBef>
              <a:spcAft>
                <a:spcPts val="0"/>
              </a:spcAft>
              <a:buNone/>
            </a:pPr>
            <a:r>
              <a:rPr lang="en" dirty="0">
                <a:solidFill>
                  <a:schemeClr val="dk1"/>
                </a:solidFill>
              </a:rPr>
              <a:t>You can delete this slide when you’re done editing the presentation.</a:t>
            </a:r>
            <a:endParaRPr dirty="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48"/>
          <p:cNvSpPr txBox="1">
            <a:spLocks noGrp="1"/>
          </p:cNvSpPr>
          <p:nvPr>
            <p:ph type="title"/>
          </p:nvPr>
        </p:nvSpPr>
        <p:spPr>
          <a:xfrm>
            <a:off x="691286" y="4532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Volunteer works</a:t>
            </a:r>
            <a:endParaRPr dirty="0"/>
          </a:p>
        </p:txBody>
      </p:sp>
      <p:grpSp>
        <p:nvGrpSpPr>
          <p:cNvPr id="1367" name="Google Shape;1367;p48"/>
          <p:cNvGrpSpPr/>
          <p:nvPr/>
        </p:nvGrpSpPr>
        <p:grpSpPr>
          <a:xfrm>
            <a:off x="3649848" y="1314296"/>
            <a:ext cx="4730602" cy="2520164"/>
            <a:chOff x="233350" y="949250"/>
            <a:chExt cx="7137300" cy="3802300"/>
          </a:xfrm>
        </p:grpSpPr>
        <p:sp>
          <p:nvSpPr>
            <p:cNvPr id="1368" name="Google Shape;1368;p48"/>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1"/>
            </a:solidFill>
            <a:ln>
              <a:noFill/>
            </a:ln>
            <a:effectLst>
              <a:outerShdw blurRad="57150" dist="19050" dir="5400000" algn="bl" rotWithShape="0">
                <a:schemeClr val="dk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48"/>
          <p:cNvGrpSpPr/>
          <p:nvPr/>
        </p:nvGrpSpPr>
        <p:grpSpPr>
          <a:xfrm>
            <a:off x="5975231" y="2344384"/>
            <a:ext cx="310294" cy="316953"/>
            <a:chOff x="3595831" y="2226309"/>
            <a:chExt cx="310294" cy="316953"/>
          </a:xfrm>
        </p:grpSpPr>
        <p:grpSp>
          <p:nvGrpSpPr>
            <p:cNvPr id="1420" name="Google Shape;1420;p48"/>
            <p:cNvGrpSpPr/>
            <p:nvPr/>
          </p:nvGrpSpPr>
          <p:grpSpPr>
            <a:xfrm>
              <a:off x="3595831" y="2226309"/>
              <a:ext cx="310294" cy="316953"/>
              <a:chOff x="859589" y="1631654"/>
              <a:chExt cx="1137024" cy="1094828"/>
            </a:xfrm>
          </p:grpSpPr>
          <p:sp>
            <p:nvSpPr>
              <p:cNvPr id="1421" name="Google Shape;1421;p4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1423" name="Google Shape;1423;p48"/>
            <p:cNvGrpSpPr/>
            <p:nvPr/>
          </p:nvGrpSpPr>
          <p:grpSpPr>
            <a:xfrm>
              <a:off x="3635749" y="2267090"/>
              <a:ext cx="230702" cy="235607"/>
              <a:chOff x="859589" y="1631654"/>
              <a:chExt cx="1137024" cy="1094828"/>
            </a:xfrm>
          </p:grpSpPr>
          <p:sp>
            <p:nvSpPr>
              <p:cNvPr id="1424" name="Google Shape;1424;p4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1426" name="Google Shape;1426;p48"/>
            <p:cNvGrpSpPr/>
            <p:nvPr/>
          </p:nvGrpSpPr>
          <p:grpSpPr>
            <a:xfrm>
              <a:off x="3680984" y="2313226"/>
              <a:ext cx="140195" cy="143094"/>
              <a:chOff x="859589" y="1631654"/>
              <a:chExt cx="1137024" cy="1094828"/>
            </a:xfrm>
          </p:grpSpPr>
          <p:sp>
            <p:nvSpPr>
              <p:cNvPr id="1427" name="Google Shape;1427;p48"/>
              <p:cNvSpPr/>
              <p:nvPr/>
            </p:nvSpPr>
            <p:spPr>
              <a:xfrm>
                <a:off x="859613" y="1657582"/>
                <a:ext cx="1137000" cy="1068900"/>
              </a:xfrm>
              <a:prstGeom prst="roundRect">
                <a:avLst>
                  <a:gd name="adj" fmla="val 50000"/>
                </a:avLst>
              </a:prstGeom>
              <a:solidFill>
                <a:schemeClr val="dk1"/>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859589" y="1631654"/>
                <a:ext cx="1137000" cy="1094700"/>
              </a:xfrm>
              <a:prstGeom prst="roundRect">
                <a:avLst>
                  <a:gd name="adj" fmla="val 50000"/>
                </a:avLst>
              </a:prstGeom>
              <a:solidFill>
                <a:schemeClr val="dk2"/>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grpSp>
        <p:nvGrpSpPr>
          <p:cNvPr id="1429" name="Google Shape;1429;p48"/>
          <p:cNvGrpSpPr/>
          <p:nvPr/>
        </p:nvGrpSpPr>
        <p:grpSpPr>
          <a:xfrm>
            <a:off x="4768149" y="2857968"/>
            <a:ext cx="254224" cy="259679"/>
            <a:chOff x="3595831" y="2226309"/>
            <a:chExt cx="310294" cy="316953"/>
          </a:xfrm>
        </p:grpSpPr>
        <p:grpSp>
          <p:nvGrpSpPr>
            <p:cNvPr id="1430" name="Google Shape;1430;p48"/>
            <p:cNvGrpSpPr/>
            <p:nvPr/>
          </p:nvGrpSpPr>
          <p:grpSpPr>
            <a:xfrm>
              <a:off x="3595831" y="2226309"/>
              <a:ext cx="310294" cy="316953"/>
              <a:chOff x="859589" y="1631654"/>
              <a:chExt cx="1137024" cy="1094828"/>
            </a:xfrm>
          </p:grpSpPr>
          <p:sp>
            <p:nvSpPr>
              <p:cNvPr id="1431" name="Google Shape;1431;p4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1433" name="Google Shape;1433;p48"/>
            <p:cNvGrpSpPr/>
            <p:nvPr/>
          </p:nvGrpSpPr>
          <p:grpSpPr>
            <a:xfrm>
              <a:off x="3635749" y="2267090"/>
              <a:ext cx="230702" cy="235607"/>
              <a:chOff x="859589" y="1631654"/>
              <a:chExt cx="1137024" cy="1094828"/>
            </a:xfrm>
          </p:grpSpPr>
          <p:sp>
            <p:nvSpPr>
              <p:cNvPr id="1434" name="Google Shape;1434;p4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1436" name="Google Shape;1436;p48"/>
            <p:cNvGrpSpPr/>
            <p:nvPr/>
          </p:nvGrpSpPr>
          <p:grpSpPr>
            <a:xfrm>
              <a:off x="3680984" y="2313226"/>
              <a:ext cx="140195" cy="143094"/>
              <a:chOff x="859589" y="1631654"/>
              <a:chExt cx="1137024" cy="1094828"/>
            </a:xfrm>
          </p:grpSpPr>
          <p:sp>
            <p:nvSpPr>
              <p:cNvPr id="1437" name="Google Shape;1437;p48"/>
              <p:cNvSpPr/>
              <p:nvPr/>
            </p:nvSpPr>
            <p:spPr>
              <a:xfrm>
                <a:off x="859613" y="1657582"/>
                <a:ext cx="1137000" cy="1068900"/>
              </a:xfrm>
              <a:prstGeom prst="roundRect">
                <a:avLst>
                  <a:gd name="adj" fmla="val 50000"/>
                </a:avLst>
              </a:prstGeom>
              <a:solidFill>
                <a:schemeClr val="dk1"/>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grpSp>
        <p:nvGrpSpPr>
          <p:cNvPr id="1439" name="Google Shape;1439;p48"/>
          <p:cNvGrpSpPr/>
          <p:nvPr/>
        </p:nvGrpSpPr>
        <p:grpSpPr>
          <a:xfrm>
            <a:off x="7006806" y="1611284"/>
            <a:ext cx="310294" cy="316953"/>
            <a:chOff x="3595831" y="2226309"/>
            <a:chExt cx="310294" cy="316953"/>
          </a:xfrm>
        </p:grpSpPr>
        <p:grpSp>
          <p:nvGrpSpPr>
            <p:cNvPr id="1440" name="Google Shape;1440;p48"/>
            <p:cNvGrpSpPr/>
            <p:nvPr/>
          </p:nvGrpSpPr>
          <p:grpSpPr>
            <a:xfrm>
              <a:off x="3595831" y="2226309"/>
              <a:ext cx="310294" cy="316953"/>
              <a:chOff x="859589" y="1631654"/>
              <a:chExt cx="1137024" cy="1094828"/>
            </a:xfrm>
          </p:grpSpPr>
          <p:sp>
            <p:nvSpPr>
              <p:cNvPr id="1441" name="Google Shape;1441;p4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1443" name="Google Shape;1443;p48"/>
            <p:cNvGrpSpPr/>
            <p:nvPr/>
          </p:nvGrpSpPr>
          <p:grpSpPr>
            <a:xfrm>
              <a:off x="3635749" y="2267090"/>
              <a:ext cx="230702" cy="235607"/>
              <a:chOff x="859589" y="1631654"/>
              <a:chExt cx="1137024" cy="1094828"/>
            </a:xfrm>
          </p:grpSpPr>
          <p:sp>
            <p:nvSpPr>
              <p:cNvPr id="1444" name="Google Shape;1444;p4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1446" name="Google Shape;1446;p48"/>
            <p:cNvGrpSpPr/>
            <p:nvPr/>
          </p:nvGrpSpPr>
          <p:grpSpPr>
            <a:xfrm>
              <a:off x="3680984" y="2313226"/>
              <a:ext cx="140195" cy="143094"/>
              <a:chOff x="859589" y="1631654"/>
              <a:chExt cx="1137024" cy="1094828"/>
            </a:xfrm>
          </p:grpSpPr>
          <p:sp>
            <p:nvSpPr>
              <p:cNvPr id="1447" name="Google Shape;1447;p48"/>
              <p:cNvSpPr/>
              <p:nvPr/>
            </p:nvSpPr>
            <p:spPr>
              <a:xfrm>
                <a:off x="859613" y="1657582"/>
                <a:ext cx="1137000" cy="1068900"/>
              </a:xfrm>
              <a:prstGeom prst="roundRect">
                <a:avLst>
                  <a:gd name="adj" fmla="val 50000"/>
                </a:avLst>
              </a:prstGeom>
              <a:solidFill>
                <a:schemeClr val="dk1"/>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859589" y="1631654"/>
                <a:ext cx="1137000" cy="1094700"/>
              </a:xfrm>
              <a:prstGeom prst="roundRect">
                <a:avLst>
                  <a:gd name="adj" fmla="val 50000"/>
                </a:avLst>
              </a:prstGeom>
              <a:solidFill>
                <a:schemeClr val="dk1"/>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grpSp>
        <p:nvGrpSpPr>
          <p:cNvPr id="1449" name="Google Shape;1449;p48"/>
          <p:cNvGrpSpPr/>
          <p:nvPr/>
        </p:nvGrpSpPr>
        <p:grpSpPr>
          <a:xfrm>
            <a:off x="4273456" y="1684034"/>
            <a:ext cx="310294" cy="316953"/>
            <a:chOff x="3595831" y="2226309"/>
            <a:chExt cx="310294" cy="316953"/>
          </a:xfrm>
        </p:grpSpPr>
        <p:grpSp>
          <p:nvGrpSpPr>
            <p:cNvPr id="1450" name="Google Shape;1450;p48"/>
            <p:cNvGrpSpPr/>
            <p:nvPr/>
          </p:nvGrpSpPr>
          <p:grpSpPr>
            <a:xfrm>
              <a:off x="3595831" y="2226309"/>
              <a:ext cx="310294" cy="316953"/>
              <a:chOff x="859589" y="1631654"/>
              <a:chExt cx="1137024" cy="1094828"/>
            </a:xfrm>
          </p:grpSpPr>
          <p:sp>
            <p:nvSpPr>
              <p:cNvPr id="1451" name="Google Shape;1451;p4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1453" name="Google Shape;1453;p48"/>
            <p:cNvGrpSpPr/>
            <p:nvPr/>
          </p:nvGrpSpPr>
          <p:grpSpPr>
            <a:xfrm>
              <a:off x="3635749" y="2267090"/>
              <a:ext cx="230702" cy="235607"/>
              <a:chOff x="859589" y="1631654"/>
              <a:chExt cx="1137024" cy="1094828"/>
            </a:xfrm>
          </p:grpSpPr>
          <p:sp>
            <p:nvSpPr>
              <p:cNvPr id="1454" name="Google Shape;1454;p4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1456" name="Google Shape;1456;p48"/>
            <p:cNvGrpSpPr/>
            <p:nvPr/>
          </p:nvGrpSpPr>
          <p:grpSpPr>
            <a:xfrm>
              <a:off x="3680984" y="2313226"/>
              <a:ext cx="140195" cy="143094"/>
              <a:chOff x="859589" y="1631654"/>
              <a:chExt cx="1137024" cy="1094828"/>
            </a:xfrm>
          </p:grpSpPr>
          <p:sp>
            <p:nvSpPr>
              <p:cNvPr id="1457" name="Google Shape;1457;p48"/>
              <p:cNvSpPr/>
              <p:nvPr/>
            </p:nvSpPr>
            <p:spPr>
              <a:xfrm>
                <a:off x="859613" y="1657582"/>
                <a:ext cx="1137000" cy="1068900"/>
              </a:xfrm>
              <a:prstGeom prst="roundRect">
                <a:avLst>
                  <a:gd name="adj" fmla="val 50000"/>
                </a:avLst>
              </a:prstGeom>
              <a:solidFill>
                <a:schemeClr val="dk1"/>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859589" y="1631654"/>
                <a:ext cx="1137000" cy="1094700"/>
              </a:xfrm>
              <a:prstGeom prst="roundRect">
                <a:avLst>
                  <a:gd name="adj" fmla="val 50000"/>
                </a:avLst>
              </a:prstGeom>
              <a:solidFill>
                <a:schemeClr val="dk2"/>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grpSp>
        <p:nvGrpSpPr>
          <p:cNvPr id="1459" name="Google Shape;1459;p48"/>
          <p:cNvGrpSpPr/>
          <p:nvPr/>
        </p:nvGrpSpPr>
        <p:grpSpPr>
          <a:xfrm>
            <a:off x="664240" y="1287099"/>
            <a:ext cx="2642347" cy="1110806"/>
            <a:chOff x="351288" y="1297375"/>
            <a:chExt cx="8442004" cy="3216000"/>
          </a:xfrm>
        </p:grpSpPr>
        <p:sp>
          <p:nvSpPr>
            <p:cNvPr id="1460" name="Google Shape;1460;p48"/>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48"/>
          <p:cNvGrpSpPr/>
          <p:nvPr/>
        </p:nvGrpSpPr>
        <p:grpSpPr>
          <a:xfrm>
            <a:off x="664240" y="2696315"/>
            <a:ext cx="2642347" cy="1110806"/>
            <a:chOff x="351288" y="1297375"/>
            <a:chExt cx="8442004" cy="3216000"/>
          </a:xfrm>
        </p:grpSpPr>
        <p:sp>
          <p:nvSpPr>
            <p:cNvPr id="1463" name="Google Shape;1463;p48"/>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5" name="Google Shape;1465;p48"/>
          <p:cNvSpPr txBox="1"/>
          <p:nvPr/>
        </p:nvSpPr>
        <p:spPr>
          <a:xfrm>
            <a:off x="1159388" y="1287100"/>
            <a:ext cx="21468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Archivo Black"/>
                <a:ea typeface="Archivo Black"/>
                <a:cs typeface="Archivo Black"/>
                <a:sym typeface="Archivo Black"/>
              </a:rPr>
              <a:t>Mercury</a:t>
            </a:r>
            <a:endParaRPr sz="2500">
              <a:solidFill>
                <a:srgbClr val="FFFFFF"/>
              </a:solidFill>
              <a:latin typeface="Archivo Black"/>
              <a:ea typeface="Archivo Black"/>
              <a:cs typeface="Archivo Black"/>
              <a:sym typeface="Archivo Black"/>
            </a:endParaRPr>
          </a:p>
        </p:txBody>
      </p:sp>
      <p:sp>
        <p:nvSpPr>
          <p:cNvPr id="1466" name="Google Shape;1466;p48"/>
          <p:cNvSpPr txBox="1"/>
          <p:nvPr/>
        </p:nvSpPr>
        <p:spPr>
          <a:xfrm>
            <a:off x="1159388" y="1677125"/>
            <a:ext cx="21468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Nunito Sans"/>
                <a:ea typeface="Nunito Sans"/>
                <a:cs typeface="Nunito Sans"/>
                <a:sym typeface="Nunito Sans"/>
              </a:rPr>
              <a:t>Mercury is the closest planet to the Sun</a:t>
            </a:r>
            <a:endParaRPr dirty="0">
              <a:solidFill>
                <a:srgbClr val="FFFFFF"/>
              </a:solidFill>
              <a:latin typeface="Nunito Sans"/>
              <a:ea typeface="Nunito Sans"/>
              <a:cs typeface="Nunito Sans"/>
              <a:sym typeface="Nunito Sans"/>
            </a:endParaRPr>
          </a:p>
        </p:txBody>
      </p:sp>
      <p:sp>
        <p:nvSpPr>
          <p:cNvPr id="1467" name="Google Shape;1467;p48"/>
          <p:cNvSpPr txBox="1"/>
          <p:nvPr/>
        </p:nvSpPr>
        <p:spPr>
          <a:xfrm>
            <a:off x="1159388" y="2727625"/>
            <a:ext cx="21468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Archivo Black"/>
                <a:ea typeface="Archivo Black"/>
                <a:cs typeface="Archivo Black"/>
                <a:sym typeface="Archivo Black"/>
              </a:rPr>
              <a:t>Jupiter</a:t>
            </a:r>
            <a:endParaRPr sz="2500">
              <a:solidFill>
                <a:srgbClr val="FFFFFF"/>
              </a:solidFill>
              <a:latin typeface="Archivo Black"/>
              <a:ea typeface="Archivo Black"/>
              <a:cs typeface="Archivo Black"/>
              <a:sym typeface="Archivo Black"/>
            </a:endParaRPr>
          </a:p>
        </p:txBody>
      </p:sp>
      <p:sp>
        <p:nvSpPr>
          <p:cNvPr id="1468" name="Google Shape;1468;p48"/>
          <p:cNvSpPr txBox="1"/>
          <p:nvPr/>
        </p:nvSpPr>
        <p:spPr>
          <a:xfrm>
            <a:off x="1159388" y="3117650"/>
            <a:ext cx="21468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Nunito Sans"/>
                <a:ea typeface="Nunito Sans"/>
                <a:cs typeface="Nunito Sans"/>
                <a:sym typeface="Nunito Sans"/>
              </a:rPr>
              <a:t>Jupiter is the biggest planet of them all</a:t>
            </a:r>
            <a:endParaRPr dirty="0">
              <a:solidFill>
                <a:srgbClr val="FFFFFF"/>
              </a:solidFill>
              <a:latin typeface="Nunito Sans"/>
              <a:ea typeface="Nunito Sans"/>
              <a:cs typeface="Nunito Sans"/>
              <a:sym typeface="Nunito Sans"/>
            </a:endParaRPr>
          </a:p>
        </p:txBody>
      </p:sp>
      <p:grpSp>
        <p:nvGrpSpPr>
          <p:cNvPr id="1469" name="Google Shape;1469;p48"/>
          <p:cNvGrpSpPr/>
          <p:nvPr/>
        </p:nvGrpSpPr>
        <p:grpSpPr>
          <a:xfrm>
            <a:off x="944029" y="1461689"/>
            <a:ext cx="254239" cy="259584"/>
            <a:chOff x="5773042" y="1406289"/>
            <a:chExt cx="254239" cy="259584"/>
          </a:xfrm>
        </p:grpSpPr>
        <p:grpSp>
          <p:nvGrpSpPr>
            <p:cNvPr id="1470" name="Google Shape;1470;p48"/>
            <p:cNvGrpSpPr/>
            <p:nvPr/>
          </p:nvGrpSpPr>
          <p:grpSpPr>
            <a:xfrm>
              <a:off x="5773042" y="1406289"/>
              <a:ext cx="254239" cy="259584"/>
              <a:chOff x="859589" y="1631654"/>
              <a:chExt cx="1137024" cy="1094828"/>
            </a:xfrm>
          </p:grpSpPr>
          <p:sp>
            <p:nvSpPr>
              <p:cNvPr id="1471" name="Google Shape;1471;p4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3" name="Google Shape;1473;p48"/>
            <p:cNvSpPr/>
            <p:nvPr/>
          </p:nvSpPr>
          <p:spPr>
            <a:xfrm>
              <a:off x="5821875" y="1457775"/>
              <a:ext cx="156600" cy="156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48"/>
          <p:cNvGrpSpPr/>
          <p:nvPr/>
        </p:nvGrpSpPr>
        <p:grpSpPr>
          <a:xfrm>
            <a:off x="944029" y="2889664"/>
            <a:ext cx="254239" cy="259584"/>
            <a:chOff x="5773042" y="2873364"/>
            <a:chExt cx="254239" cy="259584"/>
          </a:xfrm>
        </p:grpSpPr>
        <p:grpSp>
          <p:nvGrpSpPr>
            <p:cNvPr id="1475" name="Google Shape;1475;p48"/>
            <p:cNvGrpSpPr/>
            <p:nvPr/>
          </p:nvGrpSpPr>
          <p:grpSpPr>
            <a:xfrm>
              <a:off x="5773042" y="2873364"/>
              <a:ext cx="254239" cy="259584"/>
              <a:chOff x="859589" y="1631654"/>
              <a:chExt cx="1137024" cy="1094828"/>
            </a:xfrm>
          </p:grpSpPr>
          <p:sp>
            <p:nvSpPr>
              <p:cNvPr id="1476" name="Google Shape;1476;p48"/>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8" name="Google Shape;1478;p48"/>
            <p:cNvSpPr/>
            <p:nvPr/>
          </p:nvSpPr>
          <p:spPr>
            <a:xfrm>
              <a:off x="5821875" y="2918900"/>
              <a:ext cx="156600" cy="156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48"/>
          <p:cNvGrpSpPr/>
          <p:nvPr/>
        </p:nvGrpSpPr>
        <p:grpSpPr>
          <a:xfrm>
            <a:off x="664291" y="4119771"/>
            <a:ext cx="7760244" cy="393613"/>
            <a:chOff x="1701625" y="661338"/>
            <a:chExt cx="6228625" cy="393613"/>
          </a:xfrm>
        </p:grpSpPr>
        <p:sp>
          <p:nvSpPr>
            <p:cNvPr id="1480" name="Google Shape;1480;p48"/>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48"/>
          <p:cNvSpPr/>
          <p:nvPr/>
        </p:nvSpPr>
        <p:spPr>
          <a:xfrm rot="5400000">
            <a:off x="7191625" y="3438475"/>
            <a:ext cx="121500" cy="1756200"/>
          </a:xfrm>
          <a:prstGeom prst="roundRect">
            <a:avLst>
              <a:gd name="adj" fmla="val 50000"/>
            </a:avLst>
          </a:prstGeom>
          <a:solidFill>
            <a:schemeClr val="lt1"/>
          </a:solidFill>
          <a:ln>
            <a:noFill/>
          </a:ln>
          <a:effectLst>
            <a:outerShdw blurRad="114300" dist="19050" dir="4260000" algn="bl" rotWithShape="0">
              <a:schemeClr val="dk2">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rot="5400000">
            <a:off x="3670068" y="1544125"/>
            <a:ext cx="121500" cy="5544900"/>
          </a:xfrm>
          <a:prstGeom prst="roundRect">
            <a:avLst>
              <a:gd name="adj" fmla="val 50000"/>
            </a:avLst>
          </a:prstGeom>
          <a:solidFill>
            <a:schemeClr val="dk1"/>
          </a:solidFill>
          <a:ln>
            <a:noFill/>
          </a:ln>
          <a:effectLst>
            <a:outerShdw blurRad="171450" dist="19050" dir="8460000" algn="bl" rotWithShape="0">
              <a:schemeClr val="dk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rot="5400000">
            <a:off x="6390828" y="4259478"/>
            <a:ext cx="114300" cy="114300"/>
          </a:xfrm>
          <a:prstGeom prst="ellipse">
            <a:avLst/>
          </a:prstGeom>
          <a:solidFill>
            <a:srgbClr val="F3F3F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grpSp>
        <p:nvGrpSpPr>
          <p:cNvPr id="1495" name="Google Shape;1495;p49"/>
          <p:cNvGrpSpPr/>
          <p:nvPr/>
        </p:nvGrpSpPr>
        <p:grpSpPr>
          <a:xfrm>
            <a:off x="6194306" y="1823931"/>
            <a:ext cx="757532" cy="773392"/>
            <a:chOff x="1783013" y="1506032"/>
            <a:chExt cx="622407" cy="635438"/>
          </a:xfrm>
        </p:grpSpPr>
        <p:grpSp>
          <p:nvGrpSpPr>
            <p:cNvPr id="1496" name="Google Shape;1496;p49"/>
            <p:cNvGrpSpPr/>
            <p:nvPr/>
          </p:nvGrpSpPr>
          <p:grpSpPr>
            <a:xfrm>
              <a:off x="1783013" y="1506032"/>
              <a:ext cx="622407" cy="635438"/>
              <a:chOff x="859589" y="1631654"/>
              <a:chExt cx="1137024" cy="1094828"/>
            </a:xfrm>
          </p:grpSpPr>
          <p:sp>
            <p:nvSpPr>
              <p:cNvPr id="1497" name="Google Shape;1497;p49"/>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9"/>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49"/>
            <p:cNvGrpSpPr/>
            <p:nvPr/>
          </p:nvGrpSpPr>
          <p:grpSpPr>
            <a:xfrm>
              <a:off x="1856752" y="1581359"/>
              <a:ext cx="474935" cy="484790"/>
              <a:chOff x="859589" y="1631654"/>
              <a:chExt cx="1137024" cy="1094828"/>
            </a:xfrm>
          </p:grpSpPr>
          <p:sp>
            <p:nvSpPr>
              <p:cNvPr id="1500" name="Google Shape;1500;p49"/>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9"/>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2" name="Google Shape;1502;p49"/>
          <p:cNvGrpSpPr/>
          <p:nvPr/>
        </p:nvGrpSpPr>
        <p:grpSpPr>
          <a:xfrm>
            <a:off x="2167331" y="1823947"/>
            <a:ext cx="757532" cy="773392"/>
            <a:chOff x="1783013" y="1506032"/>
            <a:chExt cx="622407" cy="635438"/>
          </a:xfrm>
        </p:grpSpPr>
        <p:grpSp>
          <p:nvGrpSpPr>
            <p:cNvPr id="1503" name="Google Shape;1503;p49"/>
            <p:cNvGrpSpPr/>
            <p:nvPr/>
          </p:nvGrpSpPr>
          <p:grpSpPr>
            <a:xfrm>
              <a:off x="1783013" y="1506032"/>
              <a:ext cx="622407" cy="635438"/>
              <a:chOff x="859589" y="1631654"/>
              <a:chExt cx="1137024" cy="1094828"/>
            </a:xfrm>
          </p:grpSpPr>
          <p:sp>
            <p:nvSpPr>
              <p:cNvPr id="1504" name="Google Shape;1504;p49"/>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9"/>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6" name="Google Shape;1506;p49"/>
            <p:cNvGrpSpPr/>
            <p:nvPr/>
          </p:nvGrpSpPr>
          <p:grpSpPr>
            <a:xfrm>
              <a:off x="1856752" y="1581359"/>
              <a:ext cx="474935" cy="484790"/>
              <a:chOff x="859589" y="1631654"/>
              <a:chExt cx="1137024" cy="1094828"/>
            </a:xfrm>
          </p:grpSpPr>
          <p:sp>
            <p:nvSpPr>
              <p:cNvPr id="1507" name="Google Shape;1507;p49"/>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9"/>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9" name="Google Shape;1509;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Interests</a:t>
            </a:r>
            <a:endParaRPr/>
          </a:p>
        </p:txBody>
      </p:sp>
      <p:sp>
        <p:nvSpPr>
          <p:cNvPr id="1510" name="Google Shape;1510;p49"/>
          <p:cNvSpPr txBox="1">
            <a:spLocks noGrp="1"/>
          </p:cNvSpPr>
          <p:nvPr>
            <p:ph type="title" idx="2"/>
          </p:nvPr>
        </p:nvSpPr>
        <p:spPr>
          <a:xfrm>
            <a:off x="1188888" y="2544325"/>
            <a:ext cx="27144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1511" name="Google Shape;1511;p49"/>
          <p:cNvSpPr txBox="1">
            <a:spLocks noGrp="1"/>
          </p:cNvSpPr>
          <p:nvPr>
            <p:ph type="title" idx="3"/>
          </p:nvPr>
        </p:nvSpPr>
        <p:spPr>
          <a:xfrm>
            <a:off x="5215850" y="2544325"/>
            <a:ext cx="27144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1512" name="Google Shape;1512;p49"/>
          <p:cNvSpPr txBox="1">
            <a:spLocks noGrp="1"/>
          </p:cNvSpPr>
          <p:nvPr>
            <p:ph type="subTitle" idx="1"/>
          </p:nvPr>
        </p:nvSpPr>
        <p:spPr>
          <a:xfrm>
            <a:off x="5215853" y="2947076"/>
            <a:ext cx="27144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sp>
        <p:nvSpPr>
          <p:cNvPr id="1513" name="Google Shape;1513;p49"/>
          <p:cNvSpPr txBox="1">
            <a:spLocks noGrp="1"/>
          </p:cNvSpPr>
          <p:nvPr>
            <p:ph type="subTitle" idx="4"/>
          </p:nvPr>
        </p:nvSpPr>
        <p:spPr>
          <a:xfrm>
            <a:off x="1188888" y="2947077"/>
            <a:ext cx="27144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grpSp>
        <p:nvGrpSpPr>
          <p:cNvPr id="1514" name="Google Shape;1514;p49"/>
          <p:cNvGrpSpPr/>
          <p:nvPr/>
        </p:nvGrpSpPr>
        <p:grpSpPr>
          <a:xfrm>
            <a:off x="2424173" y="2037231"/>
            <a:ext cx="243852" cy="346717"/>
            <a:chOff x="3592011" y="1403756"/>
            <a:chExt cx="243852" cy="346717"/>
          </a:xfrm>
        </p:grpSpPr>
        <p:sp>
          <p:nvSpPr>
            <p:cNvPr id="1515" name="Google Shape;1515;p49"/>
            <p:cNvSpPr/>
            <p:nvPr/>
          </p:nvSpPr>
          <p:spPr>
            <a:xfrm>
              <a:off x="3592011" y="1403756"/>
              <a:ext cx="243852" cy="292874"/>
            </a:xfrm>
            <a:custGeom>
              <a:avLst/>
              <a:gdLst/>
              <a:ahLst/>
              <a:cxnLst/>
              <a:rect l="l" t="t" r="r" b="b"/>
              <a:pathLst>
                <a:path w="11431" h="13729" extrusionOk="0">
                  <a:moveTo>
                    <a:pt x="5727" y="1251"/>
                  </a:moveTo>
                  <a:cubicBezTo>
                    <a:pt x="8168" y="1251"/>
                    <a:pt x="10180" y="3263"/>
                    <a:pt x="10192" y="5704"/>
                  </a:cubicBezTo>
                  <a:cubicBezTo>
                    <a:pt x="10192" y="8513"/>
                    <a:pt x="7644" y="8382"/>
                    <a:pt x="7644" y="11811"/>
                  </a:cubicBezTo>
                  <a:cubicBezTo>
                    <a:pt x="7644" y="12169"/>
                    <a:pt x="7370" y="12442"/>
                    <a:pt x="7013" y="12442"/>
                  </a:cubicBezTo>
                  <a:lnTo>
                    <a:pt x="4465" y="12442"/>
                  </a:lnTo>
                  <a:cubicBezTo>
                    <a:pt x="4108" y="12442"/>
                    <a:pt x="3822" y="12169"/>
                    <a:pt x="3822" y="11811"/>
                  </a:cubicBezTo>
                  <a:cubicBezTo>
                    <a:pt x="3822" y="8371"/>
                    <a:pt x="1274" y="8537"/>
                    <a:pt x="1274" y="5704"/>
                  </a:cubicBezTo>
                  <a:cubicBezTo>
                    <a:pt x="1274" y="3251"/>
                    <a:pt x="3274" y="1251"/>
                    <a:pt x="5727" y="1251"/>
                  </a:cubicBezTo>
                  <a:close/>
                  <a:moveTo>
                    <a:pt x="5715" y="0"/>
                  </a:moveTo>
                  <a:cubicBezTo>
                    <a:pt x="2560" y="0"/>
                    <a:pt x="0" y="2548"/>
                    <a:pt x="0" y="5715"/>
                  </a:cubicBezTo>
                  <a:cubicBezTo>
                    <a:pt x="0" y="9156"/>
                    <a:pt x="2548" y="8990"/>
                    <a:pt x="2548" y="11823"/>
                  </a:cubicBezTo>
                  <a:cubicBezTo>
                    <a:pt x="2548" y="12883"/>
                    <a:pt x="3393" y="13728"/>
                    <a:pt x="4453" y="13728"/>
                  </a:cubicBezTo>
                  <a:lnTo>
                    <a:pt x="6989" y="13728"/>
                  </a:lnTo>
                  <a:cubicBezTo>
                    <a:pt x="8049" y="13728"/>
                    <a:pt x="8894" y="12859"/>
                    <a:pt x="8882" y="11823"/>
                  </a:cubicBezTo>
                  <a:cubicBezTo>
                    <a:pt x="8882" y="9013"/>
                    <a:pt x="11430" y="9144"/>
                    <a:pt x="11430" y="5715"/>
                  </a:cubicBezTo>
                  <a:cubicBezTo>
                    <a:pt x="11430" y="2560"/>
                    <a:pt x="8882" y="0"/>
                    <a:pt x="5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9"/>
            <p:cNvSpPr/>
            <p:nvPr/>
          </p:nvSpPr>
          <p:spPr>
            <a:xfrm>
              <a:off x="3673287" y="1723274"/>
              <a:ext cx="81554" cy="27199"/>
            </a:xfrm>
            <a:custGeom>
              <a:avLst/>
              <a:gdLst/>
              <a:ahLst/>
              <a:cxnLst/>
              <a:rect l="l" t="t" r="r" b="b"/>
              <a:pathLst>
                <a:path w="3823" h="1275" extrusionOk="0">
                  <a:moveTo>
                    <a:pt x="643" y="0"/>
                  </a:moveTo>
                  <a:cubicBezTo>
                    <a:pt x="286" y="0"/>
                    <a:pt x="0" y="286"/>
                    <a:pt x="0" y="643"/>
                  </a:cubicBezTo>
                  <a:cubicBezTo>
                    <a:pt x="0" y="1001"/>
                    <a:pt x="286" y="1274"/>
                    <a:pt x="643" y="1274"/>
                  </a:cubicBezTo>
                  <a:lnTo>
                    <a:pt x="3179" y="1274"/>
                  </a:lnTo>
                  <a:cubicBezTo>
                    <a:pt x="3536" y="1274"/>
                    <a:pt x="3822" y="1001"/>
                    <a:pt x="3822" y="643"/>
                  </a:cubicBezTo>
                  <a:cubicBezTo>
                    <a:pt x="3822" y="286"/>
                    <a:pt x="3536" y="0"/>
                    <a:pt x="3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9"/>
            <p:cNvSpPr/>
            <p:nvPr/>
          </p:nvSpPr>
          <p:spPr>
            <a:xfrm>
              <a:off x="3672263" y="1539196"/>
              <a:ext cx="83837" cy="54313"/>
            </a:xfrm>
            <a:custGeom>
              <a:avLst/>
              <a:gdLst/>
              <a:ahLst/>
              <a:cxnLst/>
              <a:rect l="l" t="t" r="r" b="b"/>
              <a:pathLst>
                <a:path w="3930" h="2546" extrusionOk="0">
                  <a:moveTo>
                    <a:pt x="706" y="0"/>
                  </a:moveTo>
                  <a:cubicBezTo>
                    <a:pt x="545" y="0"/>
                    <a:pt x="382" y="63"/>
                    <a:pt x="251" y="188"/>
                  </a:cubicBezTo>
                  <a:cubicBezTo>
                    <a:pt x="1" y="426"/>
                    <a:pt x="1" y="831"/>
                    <a:pt x="251" y="1081"/>
                  </a:cubicBezTo>
                  <a:lnTo>
                    <a:pt x="1525" y="2343"/>
                  </a:lnTo>
                  <a:cubicBezTo>
                    <a:pt x="1644" y="2486"/>
                    <a:pt x="1798" y="2545"/>
                    <a:pt x="1965" y="2545"/>
                  </a:cubicBezTo>
                  <a:cubicBezTo>
                    <a:pt x="2132" y="2545"/>
                    <a:pt x="2298" y="2486"/>
                    <a:pt x="2418" y="2343"/>
                  </a:cubicBezTo>
                  <a:lnTo>
                    <a:pt x="3680" y="1081"/>
                  </a:lnTo>
                  <a:cubicBezTo>
                    <a:pt x="3930" y="843"/>
                    <a:pt x="3930" y="438"/>
                    <a:pt x="3680" y="188"/>
                  </a:cubicBezTo>
                  <a:cubicBezTo>
                    <a:pt x="3561" y="63"/>
                    <a:pt x="3400" y="0"/>
                    <a:pt x="3238" y="0"/>
                  </a:cubicBezTo>
                  <a:cubicBezTo>
                    <a:pt x="3075" y="0"/>
                    <a:pt x="2912" y="63"/>
                    <a:pt x="2787" y="188"/>
                  </a:cubicBezTo>
                  <a:lnTo>
                    <a:pt x="1965" y="1009"/>
                  </a:lnTo>
                  <a:lnTo>
                    <a:pt x="1144" y="188"/>
                  </a:lnTo>
                  <a:cubicBezTo>
                    <a:pt x="1024" y="63"/>
                    <a:pt x="867"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9"/>
            <p:cNvSpPr/>
            <p:nvPr/>
          </p:nvSpPr>
          <p:spPr>
            <a:xfrm>
              <a:off x="3700465" y="1566289"/>
              <a:ext cx="27434" cy="54462"/>
            </a:xfrm>
            <a:custGeom>
              <a:avLst/>
              <a:gdLst/>
              <a:ahLst/>
              <a:cxnLst/>
              <a:rect l="l" t="t" r="r" b="b"/>
              <a:pathLst>
                <a:path w="1286" h="2553" extrusionOk="0">
                  <a:moveTo>
                    <a:pt x="625" y="0"/>
                  </a:moveTo>
                  <a:cubicBezTo>
                    <a:pt x="611" y="0"/>
                    <a:pt x="597" y="1"/>
                    <a:pt x="584" y="1"/>
                  </a:cubicBezTo>
                  <a:cubicBezTo>
                    <a:pt x="262" y="37"/>
                    <a:pt x="0" y="335"/>
                    <a:pt x="0" y="656"/>
                  </a:cubicBezTo>
                  <a:lnTo>
                    <a:pt x="0" y="1895"/>
                  </a:lnTo>
                  <a:cubicBezTo>
                    <a:pt x="0" y="2216"/>
                    <a:pt x="262" y="2502"/>
                    <a:pt x="584" y="2549"/>
                  </a:cubicBezTo>
                  <a:cubicBezTo>
                    <a:pt x="605" y="2551"/>
                    <a:pt x="626" y="2552"/>
                    <a:pt x="647" y="2552"/>
                  </a:cubicBezTo>
                  <a:cubicBezTo>
                    <a:pt x="1009" y="2552"/>
                    <a:pt x="1286" y="2267"/>
                    <a:pt x="1286" y="1906"/>
                  </a:cubicBezTo>
                  <a:lnTo>
                    <a:pt x="1286" y="644"/>
                  </a:lnTo>
                  <a:cubicBezTo>
                    <a:pt x="1286" y="289"/>
                    <a:pt x="977"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49"/>
          <p:cNvGrpSpPr/>
          <p:nvPr/>
        </p:nvGrpSpPr>
        <p:grpSpPr>
          <a:xfrm>
            <a:off x="6399390" y="2061352"/>
            <a:ext cx="347229" cy="298463"/>
            <a:chOff x="4107340" y="1427627"/>
            <a:chExt cx="347229" cy="298463"/>
          </a:xfrm>
        </p:grpSpPr>
        <p:sp>
          <p:nvSpPr>
            <p:cNvPr id="1520" name="Google Shape;1520;p49"/>
            <p:cNvSpPr/>
            <p:nvPr/>
          </p:nvSpPr>
          <p:spPr>
            <a:xfrm>
              <a:off x="4107340" y="1427627"/>
              <a:ext cx="347229" cy="298463"/>
            </a:xfrm>
            <a:custGeom>
              <a:avLst/>
              <a:gdLst/>
              <a:ahLst/>
              <a:cxnLst/>
              <a:rect l="l" t="t" r="r" b="b"/>
              <a:pathLst>
                <a:path w="16277" h="13991" extrusionOk="0">
                  <a:moveTo>
                    <a:pt x="5728" y="1263"/>
                  </a:moveTo>
                  <a:cubicBezTo>
                    <a:pt x="6776" y="1263"/>
                    <a:pt x="7633" y="2132"/>
                    <a:pt x="7633" y="3191"/>
                  </a:cubicBezTo>
                  <a:cubicBezTo>
                    <a:pt x="7633" y="3525"/>
                    <a:pt x="7895" y="3811"/>
                    <a:pt x="8240" y="3811"/>
                  </a:cubicBezTo>
                  <a:lnTo>
                    <a:pt x="13157" y="3811"/>
                  </a:lnTo>
                  <a:cubicBezTo>
                    <a:pt x="14169" y="3811"/>
                    <a:pt x="15003" y="4632"/>
                    <a:pt x="15003" y="5656"/>
                  </a:cubicBezTo>
                  <a:lnTo>
                    <a:pt x="15003" y="10811"/>
                  </a:lnTo>
                  <a:cubicBezTo>
                    <a:pt x="15003" y="11859"/>
                    <a:pt x="14146" y="12716"/>
                    <a:pt x="13098" y="12716"/>
                  </a:cubicBezTo>
                  <a:lnTo>
                    <a:pt x="3168" y="12716"/>
                  </a:lnTo>
                  <a:cubicBezTo>
                    <a:pt x="2108" y="12716"/>
                    <a:pt x="1263" y="11859"/>
                    <a:pt x="1263" y="10811"/>
                  </a:cubicBezTo>
                  <a:lnTo>
                    <a:pt x="1263" y="3132"/>
                  </a:lnTo>
                  <a:cubicBezTo>
                    <a:pt x="1263" y="2120"/>
                    <a:pt x="2085" y="1287"/>
                    <a:pt x="3108" y="1287"/>
                  </a:cubicBezTo>
                  <a:lnTo>
                    <a:pt x="3108" y="1263"/>
                  </a:lnTo>
                  <a:close/>
                  <a:moveTo>
                    <a:pt x="3180" y="1"/>
                  </a:moveTo>
                  <a:cubicBezTo>
                    <a:pt x="1430" y="1"/>
                    <a:pt x="1" y="1429"/>
                    <a:pt x="1" y="3191"/>
                  </a:cubicBezTo>
                  <a:lnTo>
                    <a:pt x="1" y="10811"/>
                  </a:lnTo>
                  <a:cubicBezTo>
                    <a:pt x="1" y="12562"/>
                    <a:pt x="1430" y="13990"/>
                    <a:pt x="3180" y="13990"/>
                  </a:cubicBezTo>
                  <a:lnTo>
                    <a:pt x="13098" y="13990"/>
                  </a:lnTo>
                  <a:cubicBezTo>
                    <a:pt x="14848" y="13990"/>
                    <a:pt x="16265" y="12574"/>
                    <a:pt x="16277" y="10823"/>
                  </a:cubicBezTo>
                  <a:lnTo>
                    <a:pt x="16277" y="5728"/>
                  </a:lnTo>
                  <a:cubicBezTo>
                    <a:pt x="16277" y="3977"/>
                    <a:pt x="14848" y="2549"/>
                    <a:pt x="13098" y="2549"/>
                  </a:cubicBezTo>
                  <a:lnTo>
                    <a:pt x="8835" y="2549"/>
                  </a:lnTo>
                  <a:cubicBezTo>
                    <a:pt x="8538" y="1084"/>
                    <a:pt x="7264" y="1"/>
                    <a:pt x="5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9"/>
            <p:cNvSpPr/>
            <p:nvPr/>
          </p:nvSpPr>
          <p:spPr>
            <a:xfrm>
              <a:off x="4160948" y="1481983"/>
              <a:ext cx="81554" cy="27199"/>
            </a:xfrm>
            <a:custGeom>
              <a:avLst/>
              <a:gdLst/>
              <a:ahLst/>
              <a:cxnLst/>
              <a:rect l="l" t="t" r="r" b="b"/>
              <a:pathLst>
                <a:path w="3823" h="1275" extrusionOk="0">
                  <a:moveTo>
                    <a:pt x="643" y="1"/>
                  </a:moveTo>
                  <a:cubicBezTo>
                    <a:pt x="286" y="1"/>
                    <a:pt x="0" y="286"/>
                    <a:pt x="0" y="643"/>
                  </a:cubicBezTo>
                  <a:cubicBezTo>
                    <a:pt x="0" y="1001"/>
                    <a:pt x="286" y="1275"/>
                    <a:pt x="643" y="1275"/>
                  </a:cubicBezTo>
                  <a:lnTo>
                    <a:pt x="3179" y="1275"/>
                  </a:lnTo>
                  <a:cubicBezTo>
                    <a:pt x="3536" y="1275"/>
                    <a:pt x="3822" y="1001"/>
                    <a:pt x="3822" y="643"/>
                  </a:cubicBezTo>
                  <a:cubicBezTo>
                    <a:pt x="3822" y="286"/>
                    <a:pt x="3536" y="1"/>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49"/>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9">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9">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9"/>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9">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9">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grpSp>
        <p:nvGrpSpPr>
          <p:cNvPr id="1532" name="Google Shape;1532;p50"/>
          <p:cNvGrpSpPr/>
          <p:nvPr/>
        </p:nvGrpSpPr>
        <p:grpSpPr>
          <a:xfrm>
            <a:off x="1783013" y="3027470"/>
            <a:ext cx="622407" cy="635438"/>
            <a:chOff x="1783013" y="3027470"/>
            <a:chExt cx="622407" cy="635438"/>
          </a:xfrm>
        </p:grpSpPr>
        <p:grpSp>
          <p:nvGrpSpPr>
            <p:cNvPr id="1533" name="Google Shape;1533;p50"/>
            <p:cNvGrpSpPr/>
            <p:nvPr/>
          </p:nvGrpSpPr>
          <p:grpSpPr>
            <a:xfrm>
              <a:off x="1783013" y="3027470"/>
              <a:ext cx="622407" cy="635438"/>
              <a:chOff x="859589" y="1631654"/>
              <a:chExt cx="1137024" cy="1094828"/>
            </a:xfrm>
          </p:grpSpPr>
          <p:sp>
            <p:nvSpPr>
              <p:cNvPr id="1534" name="Google Shape;1534;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 name="Google Shape;1536;p50"/>
            <p:cNvGrpSpPr/>
            <p:nvPr/>
          </p:nvGrpSpPr>
          <p:grpSpPr>
            <a:xfrm>
              <a:off x="1856764" y="3102796"/>
              <a:ext cx="474935" cy="484790"/>
              <a:chOff x="859589" y="1631654"/>
              <a:chExt cx="1137024" cy="1094828"/>
            </a:xfrm>
          </p:grpSpPr>
          <p:sp>
            <p:nvSpPr>
              <p:cNvPr id="1537" name="Google Shape;1537;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9" name="Google Shape;1539;p50"/>
          <p:cNvGrpSpPr/>
          <p:nvPr/>
        </p:nvGrpSpPr>
        <p:grpSpPr>
          <a:xfrm>
            <a:off x="4231263" y="3027470"/>
            <a:ext cx="622407" cy="635438"/>
            <a:chOff x="4231263" y="3027470"/>
            <a:chExt cx="622407" cy="635438"/>
          </a:xfrm>
        </p:grpSpPr>
        <p:grpSp>
          <p:nvGrpSpPr>
            <p:cNvPr id="1540" name="Google Shape;1540;p50"/>
            <p:cNvGrpSpPr/>
            <p:nvPr/>
          </p:nvGrpSpPr>
          <p:grpSpPr>
            <a:xfrm>
              <a:off x="4231263" y="3027470"/>
              <a:ext cx="622407" cy="635438"/>
              <a:chOff x="859589" y="1631654"/>
              <a:chExt cx="1137024" cy="1094828"/>
            </a:xfrm>
          </p:grpSpPr>
          <p:sp>
            <p:nvSpPr>
              <p:cNvPr id="1541" name="Google Shape;1541;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 name="Google Shape;1543;p50"/>
            <p:cNvGrpSpPr/>
            <p:nvPr/>
          </p:nvGrpSpPr>
          <p:grpSpPr>
            <a:xfrm>
              <a:off x="4305014" y="3102796"/>
              <a:ext cx="474935" cy="484790"/>
              <a:chOff x="859589" y="1631654"/>
              <a:chExt cx="1137024" cy="1094828"/>
            </a:xfrm>
          </p:grpSpPr>
          <p:sp>
            <p:nvSpPr>
              <p:cNvPr id="1544" name="Google Shape;1544;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6" name="Google Shape;1546;p50"/>
          <p:cNvGrpSpPr/>
          <p:nvPr/>
        </p:nvGrpSpPr>
        <p:grpSpPr>
          <a:xfrm>
            <a:off x="6738500" y="3027470"/>
            <a:ext cx="622407" cy="635438"/>
            <a:chOff x="6738500" y="3027470"/>
            <a:chExt cx="622407" cy="635438"/>
          </a:xfrm>
        </p:grpSpPr>
        <p:grpSp>
          <p:nvGrpSpPr>
            <p:cNvPr id="1547" name="Google Shape;1547;p50"/>
            <p:cNvGrpSpPr/>
            <p:nvPr/>
          </p:nvGrpSpPr>
          <p:grpSpPr>
            <a:xfrm>
              <a:off x="6738500" y="3027470"/>
              <a:ext cx="622407" cy="635438"/>
              <a:chOff x="859589" y="1631654"/>
              <a:chExt cx="1137024" cy="1094828"/>
            </a:xfrm>
          </p:grpSpPr>
          <p:sp>
            <p:nvSpPr>
              <p:cNvPr id="1548" name="Google Shape;1548;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50"/>
            <p:cNvGrpSpPr/>
            <p:nvPr/>
          </p:nvGrpSpPr>
          <p:grpSpPr>
            <a:xfrm>
              <a:off x="6812252" y="3102796"/>
              <a:ext cx="474935" cy="484790"/>
              <a:chOff x="859589" y="1631654"/>
              <a:chExt cx="1137024" cy="1094828"/>
            </a:xfrm>
          </p:grpSpPr>
          <p:sp>
            <p:nvSpPr>
              <p:cNvPr id="1551" name="Google Shape;1551;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3" name="Google Shape;1553;p50"/>
          <p:cNvGrpSpPr/>
          <p:nvPr/>
        </p:nvGrpSpPr>
        <p:grpSpPr>
          <a:xfrm>
            <a:off x="1783013" y="1375157"/>
            <a:ext cx="622407" cy="635438"/>
            <a:chOff x="1783013" y="1506032"/>
            <a:chExt cx="622407" cy="635438"/>
          </a:xfrm>
        </p:grpSpPr>
        <p:grpSp>
          <p:nvGrpSpPr>
            <p:cNvPr id="1554" name="Google Shape;1554;p50"/>
            <p:cNvGrpSpPr/>
            <p:nvPr/>
          </p:nvGrpSpPr>
          <p:grpSpPr>
            <a:xfrm>
              <a:off x="1783013" y="1506032"/>
              <a:ext cx="622407" cy="635438"/>
              <a:chOff x="859589" y="1631654"/>
              <a:chExt cx="1137024" cy="1094828"/>
            </a:xfrm>
          </p:grpSpPr>
          <p:sp>
            <p:nvSpPr>
              <p:cNvPr id="1555" name="Google Shape;1555;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50"/>
            <p:cNvGrpSpPr/>
            <p:nvPr/>
          </p:nvGrpSpPr>
          <p:grpSpPr>
            <a:xfrm>
              <a:off x="1856752" y="1581359"/>
              <a:ext cx="474935" cy="484790"/>
              <a:chOff x="859589" y="1631654"/>
              <a:chExt cx="1137024" cy="1094828"/>
            </a:xfrm>
          </p:grpSpPr>
          <p:sp>
            <p:nvSpPr>
              <p:cNvPr id="1558" name="Google Shape;1558;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0" name="Google Shape;1560;p50"/>
          <p:cNvGrpSpPr/>
          <p:nvPr/>
        </p:nvGrpSpPr>
        <p:grpSpPr>
          <a:xfrm>
            <a:off x="4231263" y="1375157"/>
            <a:ext cx="622407" cy="635438"/>
            <a:chOff x="4231263" y="1506032"/>
            <a:chExt cx="622407" cy="635438"/>
          </a:xfrm>
        </p:grpSpPr>
        <p:grpSp>
          <p:nvGrpSpPr>
            <p:cNvPr id="1561" name="Google Shape;1561;p50"/>
            <p:cNvGrpSpPr/>
            <p:nvPr/>
          </p:nvGrpSpPr>
          <p:grpSpPr>
            <a:xfrm>
              <a:off x="4231263" y="1506032"/>
              <a:ext cx="622407" cy="635438"/>
              <a:chOff x="859589" y="1631654"/>
              <a:chExt cx="1137024" cy="1094828"/>
            </a:xfrm>
          </p:grpSpPr>
          <p:sp>
            <p:nvSpPr>
              <p:cNvPr id="1562" name="Google Shape;1562;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50"/>
            <p:cNvGrpSpPr/>
            <p:nvPr/>
          </p:nvGrpSpPr>
          <p:grpSpPr>
            <a:xfrm>
              <a:off x="4305014" y="1581359"/>
              <a:ext cx="474935" cy="484790"/>
              <a:chOff x="859589" y="1631654"/>
              <a:chExt cx="1137024" cy="1094828"/>
            </a:xfrm>
          </p:grpSpPr>
          <p:sp>
            <p:nvSpPr>
              <p:cNvPr id="1565" name="Google Shape;1565;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67" name="Google Shape;1567;p50"/>
          <p:cNvGrpSpPr/>
          <p:nvPr/>
        </p:nvGrpSpPr>
        <p:grpSpPr>
          <a:xfrm>
            <a:off x="6753263" y="1375157"/>
            <a:ext cx="622407" cy="635438"/>
            <a:chOff x="6753263" y="1506032"/>
            <a:chExt cx="622407" cy="635438"/>
          </a:xfrm>
        </p:grpSpPr>
        <p:grpSp>
          <p:nvGrpSpPr>
            <p:cNvPr id="1568" name="Google Shape;1568;p50"/>
            <p:cNvGrpSpPr/>
            <p:nvPr/>
          </p:nvGrpSpPr>
          <p:grpSpPr>
            <a:xfrm>
              <a:off x="6753263" y="1506032"/>
              <a:ext cx="622407" cy="635438"/>
              <a:chOff x="859589" y="1631654"/>
              <a:chExt cx="1137024" cy="1094828"/>
            </a:xfrm>
          </p:grpSpPr>
          <p:sp>
            <p:nvSpPr>
              <p:cNvPr id="1569" name="Google Shape;1569;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1" name="Google Shape;1571;p50"/>
            <p:cNvGrpSpPr/>
            <p:nvPr/>
          </p:nvGrpSpPr>
          <p:grpSpPr>
            <a:xfrm>
              <a:off x="6826999" y="1581359"/>
              <a:ext cx="474935" cy="484790"/>
              <a:chOff x="859589" y="1631654"/>
              <a:chExt cx="1137024" cy="1094828"/>
            </a:xfrm>
          </p:grpSpPr>
          <p:sp>
            <p:nvSpPr>
              <p:cNvPr id="1572" name="Google Shape;1572;p50"/>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4" name="Google Shape;1574;p50"/>
          <p:cNvSpPr txBox="1">
            <a:spLocks noGrp="1"/>
          </p:cNvSpPr>
          <p:nvPr>
            <p:ph type="subTitle" idx="13"/>
          </p:nvPr>
        </p:nvSpPr>
        <p:spPr>
          <a:xfrm>
            <a:off x="5976325" y="2358975"/>
            <a:ext cx="21468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1575" name="Google Shape;1575;p50"/>
          <p:cNvSpPr txBox="1">
            <a:spLocks noGrp="1"/>
          </p:cNvSpPr>
          <p:nvPr>
            <p:ph type="subTitle" idx="15"/>
          </p:nvPr>
        </p:nvSpPr>
        <p:spPr>
          <a:xfrm>
            <a:off x="5976325" y="4014325"/>
            <a:ext cx="21468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1576" name="Google Shape;1576;p50"/>
          <p:cNvSpPr txBox="1">
            <a:spLocks noGrp="1"/>
          </p:cNvSpPr>
          <p:nvPr>
            <p:ph type="title" idx="9"/>
          </p:nvPr>
        </p:nvSpPr>
        <p:spPr>
          <a:xfrm>
            <a:off x="5976325" y="1957325"/>
            <a:ext cx="21468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a:p>
        </p:txBody>
      </p:sp>
      <p:sp>
        <p:nvSpPr>
          <p:cNvPr id="1577" name="Google Shape;1577;p50"/>
          <p:cNvSpPr txBox="1">
            <a:spLocks noGrp="1"/>
          </p:cNvSpPr>
          <p:nvPr>
            <p:ph type="title" idx="14"/>
          </p:nvPr>
        </p:nvSpPr>
        <p:spPr>
          <a:xfrm>
            <a:off x="5976325" y="3612825"/>
            <a:ext cx="21468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a:t>
            </a:r>
            <a:endParaRPr/>
          </a:p>
        </p:txBody>
      </p:sp>
      <p:sp>
        <p:nvSpPr>
          <p:cNvPr id="1578" name="Google Shape;1578;p50"/>
          <p:cNvSpPr txBox="1">
            <a:spLocks noGrp="1"/>
          </p:cNvSpPr>
          <p:nvPr>
            <p:ph type="title" idx="2"/>
          </p:nvPr>
        </p:nvSpPr>
        <p:spPr>
          <a:xfrm>
            <a:off x="1020750" y="1957325"/>
            <a:ext cx="21468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1579" name="Google Shape;1579;p50"/>
          <p:cNvSpPr txBox="1">
            <a:spLocks noGrp="1"/>
          </p:cNvSpPr>
          <p:nvPr>
            <p:ph type="subTitle" idx="1"/>
          </p:nvPr>
        </p:nvSpPr>
        <p:spPr>
          <a:xfrm>
            <a:off x="1020750" y="2358975"/>
            <a:ext cx="21468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1580" name="Google Shape;1580;p50"/>
          <p:cNvSpPr txBox="1">
            <a:spLocks noGrp="1"/>
          </p:cNvSpPr>
          <p:nvPr>
            <p:ph type="title" idx="3"/>
          </p:nvPr>
        </p:nvSpPr>
        <p:spPr>
          <a:xfrm>
            <a:off x="3498537" y="1957325"/>
            <a:ext cx="21468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1581" name="Google Shape;1581;p50"/>
          <p:cNvSpPr txBox="1">
            <a:spLocks noGrp="1"/>
          </p:cNvSpPr>
          <p:nvPr>
            <p:ph type="subTitle" idx="4"/>
          </p:nvPr>
        </p:nvSpPr>
        <p:spPr>
          <a:xfrm>
            <a:off x="3498537" y="2358975"/>
            <a:ext cx="21468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1582" name="Google Shape;1582;p50"/>
          <p:cNvSpPr txBox="1">
            <a:spLocks noGrp="1"/>
          </p:cNvSpPr>
          <p:nvPr>
            <p:ph type="title" idx="5"/>
          </p:nvPr>
        </p:nvSpPr>
        <p:spPr>
          <a:xfrm>
            <a:off x="1020750" y="3612825"/>
            <a:ext cx="21468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a:p>
        </p:txBody>
      </p:sp>
      <p:sp>
        <p:nvSpPr>
          <p:cNvPr id="1583" name="Google Shape;1583;p50"/>
          <p:cNvSpPr txBox="1">
            <a:spLocks noGrp="1"/>
          </p:cNvSpPr>
          <p:nvPr>
            <p:ph type="subTitle" idx="6"/>
          </p:nvPr>
        </p:nvSpPr>
        <p:spPr>
          <a:xfrm>
            <a:off x="1020750" y="4014325"/>
            <a:ext cx="21468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1584" name="Google Shape;1584;p50"/>
          <p:cNvSpPr txBox="1">
            <a:spLocks noGrp="1"/>
          </p:cNvSpPr>
          <p:nvPr>
            <p:ph type="title" idx="7"/>
          </p:nvPr>
        </p:nvSpPr>
        <p:spPr>
          <a:xfrm>
            <a:off x="3498537" y="3612825"/>
            <a:ext cx="21468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a:p>
        </p:txBody>
      </p:sp>
      <p:sp>
        <p:nvSpPr>
          <p:cNvPr id="1585" name="Google Shape;1585;p50"/>
          <p:cNvSpPr txBox="1">
            <a:spLocks noGrp="1"/>
          </p:cNvSpPr>
          <p:nvPr>
            <p:ph type="subTitle" idx="8"/>
          </p:nvPr>
        </p:nvSpPr>
        <p:spPr>
          <a:xfrm>
            <a:off x="3498537" y="4014325"/>
            <a:ext cx="21468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composed of hydrogen and helium</a:t>
            </a:r>
            <a:endParaRPr/>
          </a:p>
        </p:txBody>
      </p:sp>
      <p:grpSp>
        <p:nvGrpSpPr>
          <p:cNvPr id="1586" name="Google Shape;1586;p50"/>
          <p:cNvGrpSpPr/>
          <p:nvPr/>
        </p:nvGrpSpPr>
        <p:grpSpPr>
          <a:xfrm>
            <a:off x="6891867" y="3191923"/>
            <a:ext cx="315724" cy="306534"/>
            <a:chOff x="4633101" y="2001130"/>
            <a:chExt cx="357639" cy="347229"/>
          </a:xfrm>
        </p:grpSpPr>
        <p:sp>
          <p:nvSpPr>
            <p:cNvPr id="1587" name="Google Shape;1587;p50"/>
            <p:cNvSpPr/>
            <p:nvPr/>
          </p:nvSpPr>
          <p:spPr>
            <a:xfrm>
              <a:off x="4633101" y="2061075"/>
              <a:ext cx="293386" cy="287285"/>
            </a:xfrm>
            <a:custGeom>
              <a:avLst/>
              <a:gdLst/>
              <a:ahLst/>
              <a:cxnLst/>
              <a:rect l="l" t="t" r="r" b="b"/>
              <a:pathLst>
                <a:path w="13753" h="13467" extrusionOk="0">
                  <a:moveTo>
                    <a:pt x="10371" y="1525"/>
                  </a:moveTo>
                  <a:lnTo>
                    <a:pt x="12169" y="3334"/>
                  </a:lnTo>
                  <a:lnTo>
                    <a:pt x="4370" y="11133"/>
                  </a:lnTo>
                  <a:cubicBezTo>
                    <a:pt x="3671" y="11833"/>
                    <a:pt x="2740" y="12201"/>
                    <a:pt x="1771" y="12201"/>
                  </a:cubicBezTo>
                  <a:cubicBezTo>
                    <a:pt x="1685" y="12201"/>
                    <a:pt x="1599" y="12199"/>
                    <a:pt x="1513" y="12193"/>
                  </a:cubicBezTo>
                  <a:cubicBezTo>
                    <a:pt x="1442" y="11133"/>
                    <a:pt x="1811" y="10085"/>
                    <a:pt x="2573" y="9323"/>
                  </a:cubicBezTo>
                  <a:lnTo>
                    <a:pt x="10371" y="1525"/>
                  </a:lnTo>
                  <a:close/>
                  <a:moveTo>
                    <a:pt x="10359" y="1"/>
                  </a:moveTo>
                  <a:cubicBezTo>
                    <a:pt x="10193" y="1"/>
                    <a:pt x="10026" y="72"/>
                    <a:pt x="9907" y="191"/>
                  </a:cubicBezTo>
                  <a:lnTo>
                    <a:pt x="1668" y="8442"/>
                  </a:lnTo>
                  <a:cubicBezTo>
                    <a:pt x="501" y="9597"/>
                    <a:pt x="1" y="11252"/>
                    <a:pt x="322" y="12871"/>
                  </a:cubicBezTo>
                  <a:cubicBezTo>
                    <a:pt x="382" y="13121"/>
                    <a:pt x="572" y="13336"/>
                    <a:pt x="834" y="13383"/>
                  </a:cubicBezTo>
                  <a:cubicBezTo>
                    <a:pt x="1156" y="13443"/>
                    <a:pt x="1465" y="13467"/>
                    <a:pt x="1799" y="13467"/>
                  </a:cubicBezTo>
                  <a:cubicBezTo>
                    <a:pt x="3097" y="13467"/>
                    <a:pt x="4347" y="12967"/>
                    <a:pt x="5252" y="12026"/>
                  </a:cubicBezTo>
                  <a:lnTo>
                    <a:pt x="13491" y="3775"/>
                  </a:lnTo>
                  <a:cubicBezTo>
                    <a:pt x="13753" y="3537"/>
                    <a:pt x="13753" y="3144"/>
                    <a:pt x="13491" y="2882"/>
                  </a:cubicBezTo>
                  <a:lnTo>
                    <a:pt x="10800" y="191"/>
                  </a:lnTo>
                  <a:cubicBezTo>
                    <a:pt x="10681" y="60"/>
                    <a:pt x="10514" y="1"/>
                    <a:pt x="10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877699" y="2001130"/>
              <a:ext cx="113041" cy="106172"/>
            </a:xfrm>
            <a:custGeom>
              <a:avLst/>
              <a:gdLst/>
              <a:ahLst/>
              <a:cxnLst/>
              <a:rect l="l" t="t" r="r" b="b"/>
              <a:pathLst>
                <a:path w="5299" h="4977" extrusionOk="0">
                  <a:moveTo>
                    <a:pt x="2507" y="1"/>
                  </a:moveTo>
                  <a:cubicBezTo>
                    <a:pt x="1855" y="1"/>
                    <a:pt x="1203" y="251"/>
                    <a:pt x="703" y="751"/>
                  </a:cubicBezTo>
                  <a:lnTo>
                    <a:pt x="263" y="1203"/>
                  </a:lnTo>
                  <a:cubicBezTo>
                    <a:pt x="1" y="1442"/>
                    <a:pt x="1" y="1834"/>
                    <a:pt x="263" y="2096"/>
                  </a:cubicBezTo>
                  <a:cubicBezTo>
                    <a:pt x="382" y="2221"/>
                    <a:pt x="539" y="2284"/>
                    <a:pt x="700" y="2284"/>
                  </a:cubicBezTo>
                  <a:cubicBezTo>
                    <a:pt x="861" y="2284"/>
                    <a:pt x="1025" y="2221"/>
                    <a:pt x="1156" y="2096"/>
                  </a:cubicBezTo>
                  <a:lnTo>
                    <a:pt x="1596" y="1644"/>
                  </a:lnTo>
                  <a:cubicBezTo>
                    <a:pt x="1854" y="1398"/>
                    <a:pt x="2183" y="1273"/>
                    <a:pt x="2510" y="1273"/>
                  </a:cubicBezTo>
                  <a:cubicBezTo>
                    <a:pt x="2832" y="1273"/>
                    <a:pt x="3151" y="1395"/>
                    <a:pt x="3394" y="1644"/>
                  </a:cubicBezTo>
                  <a:cubicBezTo>
                    <a:pt x="3894" y="2156"/>
                    <a:pt x="3894" y="2954"/>
                    <a:pt x="3394" y="3442"/>
                  </a:cubicBezTo>
                  <a:lnTo>
                    <a:pt x="2953" y="3894"/>
                  </a:lnTo>
                  <a:cubicBezTo>
                    <a:pt x="2703" y="4132"/>
                    <a:pt x="2703" y="4537"/>
                    <a:pt x="2953" y="4787"/>
                  </a:cubicBezTo>
                  <a:cubicBezTo>
                    <a:pt x="3080" y="4914"/>
                    <a:pt x="3246" y="4976"/>
                    <a:pt x="3412" y="4976"/>
                  </a:cubicBezTo>
                  <a:cubicBezTo>
                    <a:pt x="3573" y="4976"/>
                    <a:pt x="3735" y="4917"/>
                    <a:pt x="3858" y="4799"/>
                  </a:cubicBezTo>
                  <a:lnTo>
                    <a:pt x="4311" y="4359"/>
                  </a:lnTo>
                  <a:cubicBezTo>
                    <a:pt x="5299" y="3358"/>
                    <a:pt x="5299" y="1751"/>
                    <a:pt x="4311" y="751"/>
                  </a:cubicBezTo>
                  <a:cubicBezTo>
                    <a:pt x="3811" y="251"/>
                    <a:pt x="3159"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50"/>
          <p:cNvGrpSpPr/>
          <p:nvPr/>
        </p:nvGrpSpPr>
        <p:grpSpPr>
          <a:xfrm>
            <a:off x="6896463" y="1549020"/>
            <a:ext cx="306534" cy="287720"/>
            <a:chOff x="4107340" y="2011775"/>
            <a:chExt cx="347229" cy="325918"/>
          </a:xfrm>
        </p:grpSpPr>
        <p:sp>
          <p:nvSpPr>
            <p:cNvPr id="1590" name="Google Shape;1590;p50"/>
            <p:cNvSpPr/>
            <p:nvPr/>
          </p:nvSpPr>
          <p:spPr>
            <a:xfrm>
              <a:off x="4161204" y="2201784"/>
              <a:ext cx="27199" cy="27199"/>
            </a:xfrm>
            <a:custGeom>
              <a:avLst/>
              <a:gdLst/>
              <a:ahLst/>
              <a:cxnLst/>
              <a:rect l="l" t="t" r="r" b="b"/>
              <a:pathLst>
                <a:path w="1275" h="1275" extrusionOk="0">
                  <a:moveTo>
                    <a:pt x="643" y="1"/>
                  </a:moveTo>
                  <a:cubicBezTo>
                    <a:pt x="286" y="1"/>
                    <a:pt x="0" y="287"/>
                    <a:pt x="0" y="632"/>
                  </a:cubicBezTo>
                  <a:cubicBezTo>
                    <a:pt x="0" y="989"/>
                    <a:pt x="286" y="1275"/>
                    <a:pt x="643" y="1275"/>
                  </a:cubicBezTo>
                  <a:cubicBezTo>
                    <a:pt x="988" y="1275"/>
                    <a:pt x="1274" y="989"/>
                    <a:pt x="1274" y="632"/>
                  </a:cubicBezTo>
                  <a:cubicBezTo>
                    <a:pt x="1274" y="287"/>
                    <a:pt x="988"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0"/>
            <p:cNvSpPr/>
            <p:nvPr/>
          </p:nvSpPr>
          <p:spPr>
            <a:xfrm>
              <a:off x="4213000" y="2201784"/>
              <a:ext cx="27199" cy="27199"/>
            </a:xfrm>
            <a:custGeom>
              <a:avLst/>
              <a:gdLst/>
              <a:ahLst/>
              <a:cxnLst/>
              <a:rect l="l" t="t" r="r" b="b"/>
              <a:pathLst>
                <a:path w="1275" h="1275" extrusionOk="0">
                  <a:moveTo>
                    <a:pt x="632" y="1"/>
                  </a:moveTo>
                  <a:cubicBezTo>
                    <a:pt x="287" y="1"/>
                    <a:pt x="1" y="287"/>
                    <a:pt x="1" y="632"/>
                  </a:cubicBezTo>
                  <a:cubicBezTo>
                    <a:pt x="1" y="989"/>
                    <a:pt x="287" y="1275"/>
                    <a:pt x="632" y="1275"/>
                  </a:cubicBezTo>
                  <a:cubicBezTo>
                    <a:pt x="989" y="1275"/>
                    <a:pt x="1275" y="989"/>
                    <a:pt x="1275" y="632"/>
                  </a:cubicBezTo>
                  <a:cubicBezTo>
                    <a:pt x="1275" y="287"/>
                    <a:pt x="989"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4266864" y="2201784"/>
              <a:ext cx="27434" cy="27199"/>
            </a:xfrm>
            <a:custGeom>
              <a:avLst/>
              <a:gdLst/>
              <a:ahLst/>
              <a:cxnLst/>
              <a:rect l="l" t="t" r="r" b="b"/>
              <a:pathLst>
                <a:path w="1286" h="1275" extrusionOk="0">
                  <a:moveTo>
                    <a:pt x="643" y="1"/>
                  </a:moveTo>
                  <a:cubicBezTo>
                    <a:pt x="286" y="1"/>
                    <a:pt x="0" y="287"/>
                    <a:pt x="0" y="632"/>
                  </a:cubicBezTo>
                  <a:cubicBezTo>
                    <a:pt x="0" y="989"/>
                    <a:pt x="286" y="1275"/>
                    <a:pt x="643" y="1275"/>
                  </a:cubicBezTo>
                  <a:cubicBezTo>
                    <a:pt x="1000" y="1275"/>
                    <a:pt x="1286" y="989"/>
                    <a:pt x="1286" y="632"/>
                  </a:cubicBezTo>
                  <a:cubicBezTo>
                    <a:pt x="1286" y="287"/>
                    <a:pt x="1000"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4321219" y="2201784"/>
              <a:ext cx="27434" cy="27199"/>
            </a:xfrm>
            <a:custGeom>
              <a:avLst/>
              <a:gdLst/>
              <a:ahLst/>
              <a:cxnLst/>
              <a:rect l="l" t="t" r="r" b="b"/>
              <a:pathLst>
                <a:path w="1286" h="1275" extrusionOk="0">
                  <a:moveTo>
                    <a:pt x="643" y="1"/>
                  </a:moveTo>
                  <a:cubicBezTo>
                    <a:pt x="286" y="1"/>
                    <a:pt x="0" y="287"/>
                    <a:pt x="0" y="632"/>
                  </a:cubicBezTo>
                  <a:cubicBezTo>
                    <a:pt x="0" y="989"/>
                    <a:pt x="286" y="1275"/>
                    <a:pt x="643" y="1275"/>
                  </a:cubicBezTo>
                  <a:cubicBezTo>
                    <a:pt x="988" y="1275"/>
                    <a:pt x="1286" y="989"/>
                    <a:pt x="1286" y="632"/>
                  </a:cubicBezTo>
                  <a:cubicBezTo>
                    <a:pt x="1286" y="287"/>
                    <a:pt x="988"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4321219" y="2255883"/>
              <a:ext cx="27434" cy="27455"/>
            </a:xfrm>
            <a:custGeom>
              <a:avLst/>
              <a:gdLst/>
              <a:ahLst/>
              <a:cxnLst/>
              <a:rect l="l" t="t" r="r" b="b"/>
              <a:pathLst>
                <a:path w="1286" h="1287" extrusionOk="0">
                  <a:moveTo>
                    <a:pt x="643" y="1"/>
                  </a:moveTo>
                  <a:cubicBezTo>
                    <a:pt x="286" y="1"/>
                    <a:pt x="0" y="287"/>
                    <a:pt x="0" y="644"/>
                  </a:cubicBezTo>
                  <a:cubicBezTo>
                    <a:pt x="0" y="1001"/>
                    <a:pt x="286" y="1287"/>
                    <a:pt x="643" y="1287"/>
                  </a:cubicBezTo>
                  <a:cubicBezTo>
                    <a:pt x="988" y="1287"/>
                    <a:pt x="1286" y="1001"/>
                    <a:pt x="1286" y="644"/>
                  </a:cubicBezTo>
                  <a:cubicBezTo>
                    <a:pt x="1286" y="287"/>
                    <a:pt x="988"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4373015" y="2201784"/>
              <a:ext cx="27199" cy="27199"/>
            </a:xfrm>
            <a:custGeom>
              <a:avLst/>
              <a:gdLst/>
              <a:ahLst/>
              <a:cxnLst/>
              <a:rect l="l" t="t" r="r" b="b"/>
              <a:pathLst>
                <a:path w="1275" h="1275" extrusionOk="0">
                  <a:moveTo>
                    <a:pt x="644" y="1"/>
                  </a:moveTo>
                  <a:cubicBezTo>
                    <a:pt x="287" y="1"/>
                    <a:pt x="1" y="287"/>
                    <a:pt x="1" y="632"/>
                  </a:cubicBezTo>
                  <a:cubicBezTo>
                    <a:pt x="1" y="989"/>
                    <a:pt x="287" y="1275"/>
                    <a:pt x="644" y="1275"/>
                  </a:cubicBezTo>
                  <a:cubicBezTo>
                    <a:pt x="989" y="1275"/>
                    <a:pt x="1275" y="989"/>
                    <a:pt x="1275" y="632"/>
                  </a:cubicBezTo>
                  <a:cubicBezTo>
                    <a:pt x="1275" y="287"/>
                    <a:pt x="989"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4161204" y="2255883"/>
              <a:ext cx="27199" cy="27455"/>
            </a:xfrm>
            <a:custGeom>
              <a:avLst/>
              <a:gdLst/>
              <a:ahLst/>
              <a:cxnLst/>
              <a:rect l="l" t="t" r="r" b="b"/>
              <a:pathLst>
                <a:path w="1275" h="1287" extrusionOk="0">
                  <a:moveTo>
                    <a:pt x="643" y="1"/>
                  </a:moveTo>
                  <a:cubicBezTo>
                    <a:pt x="286" y="1"/>
                    <a:pt x="0" y="287"/>
                    <a:pt x="0" y="644"/>
                  </a:cubicBezTo>
                  <a:cubicBezTo>
                    <a:pt x="0" y="1001"/>
                    <a:pt x="286" y="1287"/>
                    <a:pt x="643" y="1287"/>
                  </a:cubicBezTo>
                  <a:cubicBezTo>
                    <a:pt x="988" y="1287"/>
                    <a:pt x="1274" y="1001"/>
                    <a:pt x="1274" y="644"/>
                  </a:cubicBezTo>
                  <a:cubicBezTo>
                    <a:pt x="1274" y="287"/>
                    <a:pt x="988"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4373015" y="2255883"/>
              <a:ext cx="27199" cy="27455"/>
            </a:xfrm>
            <a:custGeom>
              <a:avLst/>
              <a:gdLst/>
              <a:ahLst/>
              <a:cxnLst/>
              <a:rect l="l" t="t" r="r" b="b"/>
              <a:pathLst>
                <a:path w="1275" h="1287" extrusionOk="0">
                  <a:moveTo>
                    <a:pt x="644" y="1"/>
                  </a:moveTo>
                  <a:cubicBezTo>
                    <a:pt x="287" y="1"/>
                    <a:pt x="1" y="287"/>
                    <a:pt x="1" y="644"/>
                  </a:cubicBezTo>
                  <a:cubicBezTo>
                    <a:pt x="1" y="1001"/>
                    <a:pt x="287" y="1287"/>
                    <a:pt x="644" y="1287"/>
                  </a:cubicBezTo>
                  <a:cubicBezTo>
                    <a:pt x="989" y="1287"/>
                    <a:pt x="1275" y="1001"/>
                    <a:pt x="1275" y="644"/>
                  </a:cubicBezTo>
                  <a:cubicBezTo>
                    <a:pt x="1275" y="287"/>
                    <a:pt x="989"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4107340" y="2147429"/>
              <a:ext cx="347229" cy="190265"/>
            </a:xfrm>
            <a:custGeom>
              <a:avLst/>
              <a:gdLst/>
              <a:ahLst/>
              <a:cxnLst/>
              <a:rect l="l" t="t" r="r" b="b"/>
              <a:pathLst>
                <a:path w="16277" h="8919" extrusionOk="0">
                  <a:moveTo>
                    <a:pt x="13098" y="1275"/>
                  </a:moveTo>
                  <a:cubicBezTo>
                    <a:pt x="14146" y="1275"/>
                    <a:pt x="15003" y="2132"/>
                    <a:pt x="15003" y="3180"/>
                  </a:cubicBezTo>
                  <a:lnTo>
                    <a:pt x="15003" y="5728"/>
                  </a:lnTo>
                  <a:cubicBezTo>
                    <a:pt x="15003" y="6787"/>
                    <a:pt x="14146" y="7633"/>
                    <a:pt x="13098" y="7633"/>
                  </a:cubicBezTo>
                  <a:lnTo>
                    <a:pt x="3168" y="7633"/>
                  </a:lnTo>
                  <a:cubicBezTo>
                    <a:pt x="2108" y="7633"/>
                    <a:pt x="1263" y="6787"/>
                    <a:pt x="1263" y="5728"/>
                  </a:cubicBezTo>
                  <a:lnTo>
                    <a:pt x="1263" y="3180"/>
                  </a:lnTo>
                  <a:cubicBezTo>
                    <a:pt x="1263" y="2132"/>
                    <a:pt x="2120" y="1275"/>
                    <a:pt x="3180" y="1275"/>
                  </a:cubicBezTo>
                  <a:close/>
                  <a:moveTo>
                    <a:pt x="3180" y="1"/>
                  </a:moveTo>
                  <a:cubicBezTo>
                    <a:pt x="1430" y="1"/>
                    <a:pt x="1" y="1430"/>
                    <a:pt x="1" y="3180"/>
                  </a:cubicBezTo>
                  <a:lnTo>
                    <a:pt x="1" y="5728"/>
                  </a:lnTo>
                  <a:cubicBezTo>
                    <a:pt x="1" y="7490"/>
                    <a:pt x="1430" y="8919"/>
                    <a:pt x="3180" y="8919"/>
                  </a:cubicBezTo>
                  <a:lnTo>
                    <a:pt x="13098" y="8919"/>
                  </a:lnTo>
                  <a:cubicBezTo>
                    <a:pt x="14848" y="8919"/>
                    <a:pt x="16265" y="7490"/>
                    <a:pt x="16277" y="5728"/>
                  </a:cubicBezTo>
                  <a:lnTo>
                    <a:pt x="16277" y="3180"/>
                  </a:lnTo>
                  <a:cubicBezTo>
                    <a:pt x="16277" y="1430"/>
                    <a:pt x="14848" y="1"/>
                    <a:pt x="13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4211997" y="2255883"/>
              <a:ext cx="82813" cy="27455"/>
            </a:xfrm>
            <a:custGeom>
              <a:avLst/>
              <a:gdLst/>
              <a:ahLst/>
              <a:cxnLst/>
              <a:rect l="l" t="t" r="r" b="b"/>
              <a:pathLst>
                <a:path w="3882" h="1287" extrusionOk="0">
                  <a:moveTo>
                    <a:pt x="667" y="1"/>
                  </a:moveTo>
                  <a:cubicBezTo>
                    <a:pt x="298" y="1"/>
                    <a:pt x="0" y="334"/>
                    <a:pt x="36" y="703"/>
                  </a:cubicBezTo>
                  <a:cubicBezTo>
                    <a:pt x="60" y="1037"/>
                    <a:pt x="358" y="1287"/>
                    <a:pt x="691" y="1287"/>
                  </a:cubicBezTo>
                  <a:lnTo>
                    <a:pt x="3215" y="1287"/>
                  </a:lnTo>
                  <a:cubicBezTo>
                    <a:pt x="3584" y="1287"/>
                    <a:pt x="3882" y="953"/>
                    <a:pt x="3858" y="584"/>
                  </a:cubicBezTo>
                  <a:cubicBezTo>
                    <a:pt x="3822" y="263"/>
                    <a:pt x="3525"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4267355" y="2011775"/>
              <a:ext cx="135909" cy="108796"/>
            </a:xfrm>
            <a:custGeom>
              <a:avLst/>
              <a:gdLst/>
              <a:ahLst/>
              <a:cxnLst/>
              <a:rect l="l" t="t" r="r" b="b"/>
              <a:pathLst>
                <a:path w="6371" h="5100" extrusionOk="0">
                  <a:moveTo>
                    <a:pt x="5710" y="1"/>
                  </a:moveTo>
                  <a:cubicBezTo>
                    <a:pt x="5696" y="1"/>
                    <a:pt x="5682" y="1"/>
                    <a:pt x="5668" y="2"/>
                  </a:cubicBezTo>
                  <a:cubicBezTo>
                    <a:pt x="5335" y="38"/>
                    <a:pt x="5085" y="335"/>
                    <a:pt x="5085" y="657"/>
                  </a:cubicBezTo>
                  <a:lnTo>
                    <a:pt x="5085" y="1907"/>
                  </a:lnTo>
                  <a:cubicBezTo>
                    <a:pt x="5085" y="2264"/>
                    <a:pt x="4799" y="2550"/>
                    <a:pt x="4442" y="2550"/>
                  </a:cubicBezTo>
                  <a:lnTo>
                    <a:pt x="1906" y="2550"/>
                  </a:lnTo>
                  <a:cubicBezTo>
                    <a:pt x="858" y="2550"/>
                    <a:pt x="13" y="3395"/>
                    <a:pt x="1" y="4443"/>
                  </a:cubicBezTo>
                  <a:cubicBezTo>
                    <a:pt x="1" y="4764"/>
                    <a:pt x="251" y="5062"/>
                    <a:pt x="572" y="5098"/>
                  </a:cubicBezTo>
                  <a:cubicBezTo>
                    <a:pt x="587" y="5099"/>
                    <a:pt x="601" y="5099"/>
                    <a:pt x="615" y="5099"/>
                  </a:cubicBezTo>
                  <a:cubicBezTo>
                    <a:pt x="976" y="5099"/>
                    <a:pt x="1263" y="4810"/>
                    <a:pt x="1275" y="4455"/>
                  </a:cubicBezTo>
                  <a:cubicBezTo>
                    <a:pt x="1275" y="4098"/>
                    <a:pt x="1573" y="3812"/>
                    <a:pt x="1918" y="3812"/>
                  </a:cubicBezTo>
                  <a:lnTo>
                    <a:pt x="4466" y="3812"/>
                  </a:lnTo>
                  <a:cubicBezTo>
                    <a:pt x="5513" y="3812"/>
                    <a:pt x="6371" y="2967"/>
                    <a:pt x="6371" y="1907"/>
                  </a:cubicBezTo>
                  <a:lnTo>
                    <a:pt x="6371" y="645"/>
                  </a:lnTo>
                  <a:cubicBezTo>
                    <a:pt x="6371" y="290"/>
                    <a:pt x="6062" y="1"/>
                    <a:pt x="5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50"/>
          <p:cNvGrpSpPr/>
          <p:nvPr/>
        </p:nvGrpSpPr>
        <p:grpSpPr>
          <a:xfrm>
            <a:off x="4388986" y="3201208"/>
            <a:ext cx="306986" cy="287946"/>
            <a:chOff x="3539938" y="2011775"/>
            <a:chExt cx="347741" cy="326174"/>
          </a:xfrm>
        </p:grpSpPr>
        <p:sp>
          <p:nvSpPr>
            <p:cNvPr id="1602" name="Google Shape;1602;p50"/>
            <p:cNvSpPr/>
            <p:nvPr/>
          </p:nvSpPr>
          <p:spPr>
            <a:xfrm>
              <a:off x="3539938" y="2011775"/>
              <a:ext cx="347741" cy="326174"/>
            </a:xfrm>
            <a:custGeom>
              <a:avLst/>
              <a:gdLst/>
              <a:ahLst/>
              <a:cxnLst/>
              <a:rect l="l" t="t" r="r" b="b"/>
              <a:pathLst>
                <a:path w="16301" h="15290" extrusionOk="0">
                  <a:moveTo>
                    <a:pt x="13121" y="2550"/>
                  </a:moveTo>
                  <a:cubicBezTo>
                    <a:pt x="14181" y="2550"/>
                    <a:pt x="15026" y="3395"/>
                    <a:pt x="15026" y="4455"/>
                  </a:cubicBezTo>
                  <a:lnTo>
                    <a:pt x="15026" y="12087"/>
                  </a:lnTo>
                  <a:cubicBezTo>
                    <a:pt x="15026" y="13146"/>
                    <a:pt x="14181" y="13992"/>
                    <a:pt x="13121" y="13992"/>
                  </a:cubicBezTo>
                  <a:lnTo>
                    <a:pt x="3215" y="13992"/>
                  </a:lnTo>
                  <a:cubicBezTo>
                    <a:pt x="2155" y="13992"/>
                    <a:pt x="1310" y="13146"/>
                    <a:pt x="1310" y="12087"/>
                  </a:cubicBezTo>
                  <a:lnTo>
                    <a:pt x="1310" y="4455"/>
                  </a:lnTo>
                  <a:cubicBezTo>
                    <a:pt x="1310" y="3395"/>
                    <a:pt x="2155" y="2550"/>
                    <a:pt x="3215" y="2550"/>
                  </a:cubicBezTo>
                  <a:close/>
                  <a:moveTo>
                    <a:pt x="4483" y="1"/>
                  </a:moveTo>
                  <a:cubicBezTo>
                    <a:pt x="4131" y="1"/>
                    <a:pt x="3822" y="290"/>
                    <a:pt x="3822" y="645"/>
                  </a:cubicBezTo>
                  <a:lnTo>
                    <a:pt x="3822" y="1288"/>
                  </a:lnTo>
                  <a:lnTo>
                    <a:pt x="3179" y="1288"/>
                  </a:lnTo>
                  <a:cubicBezTo>
                    <a:pt x="1429" y="1288"/>
                    <a:pt x="0" y="2717"/>
                    <a:pt x="0" y="4467"/>
                  </a:cubicBezTo>
                  <a:lnTo>
                    <a:pt x="0" y="12099"/>
                  </a:lnTo>
                  <a:cubicBezTo>
                    <a:pt x="0" y="13861"/>
                    <a:pt x="1429" y="15290"/>
                    <a:pt x="3179" y="15290"/>
                  </a:cubicBezTo>
                  <a:lnTo>
                    <a:pt x="13097" y="15290"/>
                  </a:lnTo>
                  <a:cubicBezTo>
                    <a:pt x="14847" y="15290"/>
                    <a:pt x="16276" y="13861"/>
                    <a:pt x="16276" y="12099"/>
                  </a:cubicBezTo>
                  <a:lnTo>
                    <a:pt x="16276" y="4467"/>
                  </a:lnTo>
                  <a:cubicBezTo>
                    <a:pt x="16300" y="2717"/>
                    <a:pt x="14883" y="1288"/>
                    <a:pt x="13121" y="1288"/>
                  </a:cubicBezTo>
                  <a:lnTo>
                    <a:pt x="12490" y="1288"/>
                  </a:lnTo>
                  <a:lnTo>
                    <a:pt x="12490" y="657"/>
                  </a:lnTo>
                  <a:cubicBezTo>
                    <a:pt x="12490" y="335"/>
                    <a:pt x="12228" y="38"/>
                    <a:pt x="11907" y="2"/>
                  </a:cubicBezTo>
                  <a:cubicBezTo>
                    <a:pt x="11893" y="1"/>
                    <a:pt x="11879" y="1"/>
                    <a:pt x="11865" y="1"/>
                  </a:cubicBezTo>
                  <a:cubicBezTo>
                    <a:pt x="11513" y="1"/>
                    <a:pt x="11204" y="290"/>
                    <a:pt x="11204" y="645"/>
                  </a:cubicBezTo>
                  <a:lnTo>
                    <a:pt x="11204" y="1288"/>
                  </a:lnTo>
                  <a:lnTo>
                    <a:pt x="5108" y="1288"/>
                  </a:lnTo>
                  <a:lnTo>
                    <a:pt x="5108" y="657"/>
                  </a:lnTo>
                  <a:cubicBezTo>
                    <a:pt x="5108" y="335"/>
                    <a:pt x="4846" y="38"/>
                    <a:pt x="4525" y="2"/>
                  </a:cubicBezTo>
                  <a:cubicBezTo>
                    <a:pt x="4511" y="1"/>
                    <a:pt x="4497" y="1"/>
                    <a:pt x="4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3686236" y="2120507"/>
              <a:ext cx="55635" cy="27199"/>
            </a:xfrm>
            <a:custGeom>
              <a:avLst/>
              <a:gdLst/>
              <a:ahLst/>
              <a:cxnLst/>
              <a:rect l="l" t="t" r="r" b="b"/>
              <a:pathLst>
                <a:path w="2608" h="1275" extrusionOk="0">
                  <a:moveTo>
                    <a:pt x="667" y="1"/>
                  </a:moveTo>
                  <a:cubicBezTo>
                    <a:pt x="298" y="1"/>
                    <a:pt x="0" y="322"/>
                    <a:pt x="36" y="691"/>
                  </a:cubicBezTo>
                  <a:cubicBezTo>
                    <a:pt x="60" y="1025"/>
                    <a:pt x="358" y="1275"/>
                    <a:pt x="691" y="1275"/>
                  </a:cubicBezTo>
                  <a:lnTo>
                    <a:pt x="1941" y="1275"/>
                  </a:lnTo>
                  <a:cubicBezTo>
                    <a:pt x="2310" y="1275"/>
                    <a:pt x="2608" y="953"/>
                    <a:pt x="2572" y="572"/>
                  </a:cubicBezTo>
                  <a:cubicBezTo>
                    <a:pt x="2548" y="251"/>
                    <a:pt x="2251"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3778435" y="2120507"/>
              <a:ext cx="55379" cy="27199"/>
            </a:xfrm>
            <a:custGeom>
              <a:avLst/>
              <a:gdLst/>
              <a:ahLst/>
              <a:cxnLst/>
              <a:rect l="l" t="t" r="r" b="b"/>
              <a:pathLst>
                <a:path w="2596" h="1275" extrusionOk="0">
                  <a:moveTo>
                    <a:pt x="667" y="1"/>
                  </a:moveTo>
                  <a:cubicBezTo>
                    <a:pt x="298" y="1"/>
                    <a:pt x="0" y="322"/>
                    <a:pt x="24" y="691"/>
                  </a:cubicBezTo>
                  <a:cubicBezTo>
                    <a:pt x="60" y="1025"/>
                    <a:pt x="358" y="1275"/>
                    <a:pt x="679" y="1275"/>
                  </a:cubicBezTo>
                  <a:lnTo>
                    <a:pt x="1941" y="1275"/>
                  </a:lnTo>
                  <a:cubicBezTo>
                    <a:pt x="2322" y="1275"/>
                    <a:pt x="2596" y="953"/>
                    <a:pt x="2572" y="572"/>
                  </a:cubicBezTo>
                  <a:cubicBezTo>
                    <a:pt x="2536" y="251"/>
                    <a:pt x="2239"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3594293" y="2174350"/>
              <a:ext cx="55379" cy="27455"/>
            </a:xfrm>
            <a:custGeom>
              <a:avLst/>
              <a:gdLst/>
              <a:ahLst/>
              <a:cxnLst/>
              <a:rect l="l" t="t" r="r" b="b"/>
              <a:pathLst>
                <a:path w="2596" h="1287" extrusionOk="0">
                  <a:moveTo>
                    <a:pt x="667" y="1"/>
                  </a:moveTo>
                  <a:cubicBezTo>
                    <a:pt x="298" y="1"/>
                    <a:pt x="0" y="334"/>
                    <a:pt x="24" y="703"/>
                  </a:cubicBezTo>
                  <a:cubicBezTo>
                    <a:pt x="48" y="1025"/>
                    <a:pt x="346" y="1287"/>
                    <a:pt x="679" y="1287"/>
                  </a:cubicBezTo>
                  <a:lnTo>
                    <a:pt x="1929" y="1287"/>
                  </a:lnTo>
                  <a:cubicBezTo>
                    <a:pt x="2298" y="1287"/>
                    <a:pt x="2596" y="965"/>
                    <a:pt x="2572" y="584"/>
                  </a:cubicBezTo>
                  <a:cubicBezTo>
                    <a:pt x="2536" y="251"/>
                    <a:pt x="2239"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3686236" y="2174350"/>
              <a:ext cx="55635" cy="27455"/>
            </a:xfrm>
            <a:custGeom>
              <a:avLst/>
              <a:gdLst/>
              <a:ahLst/>
              <a:cxnLst/>
              <a:rect l="l" t="t" r="r" b="b"/>
              <a:pathLst>
                <a:path w="2608" h="1287" extrusionOk="0">
                  <a:moveTo>
                    <a:pt x="667" y="1"/>
                  </a:moveTo>
                  <a:cubicBezTo>
                    <a:pt x="298" y="1"/>
                    <a:pt x="0" y="334"/>
                    <a:pt x="36" y="703"/>
                  </a:cubicBezTo>
                  <a:cubicBezTo>
                    <a:pt x="60" y="1025"/>
                    <a:pt x="358" y="1287"/>
                    <a:pt x="691" y="1287"/>
                  </a:cubicBezTo>
                  <a:lnTo>
                    <a:pt x="1941" y="1287"/>
                  </a:lnTo>
                  <a:cubicBezTo>
                    <a:pt x="2310" y="1287"/>
                    <a:pt x="2608" y="965"/>
                    <a:pt x="2572" y="584"/>
                  </a:cubicBezTo>
                  <a:cubicBezTo>
                    <a:pt x="2548" y="251"/>
                    <a:pt x="2251"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3778435" y="2174350"/>
              <a:ext cx="55379" cy="27455"/>
            </a:xfrm>
            <a:custGeom>
              <a:avLst/>
              <a:gdLst/>
              <a:ahLst/>
              <a:cxnLst/>
              <a:rect l="l" t="t" r="r" b="b"/>
              <a:pathLst>
                <a:path w="2596" h="1287" extrusionOk="0">
                  <a:moveTo>
                    <a:pt x="667" y="1"/>
                  </a:moveTo>
                  <a:cubicBezTo>
                    <a:pt x="298" y="1"/>
                    <a:pt x="0" y="334"/>
                    <a:pt x="24" y="703"/>
                  </a:cubicBezTo>
                  <a:cubicBezTo>
                    <a:pt x="60" y="1025"/>
                    <a:pt x="358" y="1287"/>
                    <a:pt x="679" y="1287"/>
                  </a:cubicBezTo>
                  <a:lnTo>
                    <a:pt x="1941" y="1287"/>
                  </a:lnTo>
                  <a:cubicBezTo>
                    <a:pt x="2322" y="1287"/>
                    <a:pt x="2596" y="965"/>
                    <a:pt x="2572" y="584"/>
                  </a:cubicBezTo>
                  <a:cubicBezTo>
                    <a:pt x="2536" y="251"/>
                    <a:pt x="2239"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3594293" y="2228705"/>
              <a:ext cx="55379" cy="27199"/>
            </a:xfrm>
            <a:custGeom>
              <a:avLst/>
              <a:gdLst/>
              <a:ahLst/>
              <a:cxnLst/>
              <a:rect l="l" t="t" r="r" b="b"/>
              <a:pathLst>
                <a:path w="2596" h="1275" extrusionOk="0">
                  <a:moveTo>
                    <a:pt x="667" y="1"/>
                  </a:moveTo>
                  <a:cubicBezTo>
                    <a:pt x="298" y="1"/>
                    <a:pt x="0" y="322"/>
                    <a:pt x="24" y="703"/>
                  </a:cubicBezTo>
                  <a:cubicBezTo>
                    <a:pt x="48" y="1025"/>
                    <a:pt x="346" y="1275"/>
                    <a:pt x="679" y="1275"/>
                  </a:cubicBezTo>
                  <a:lnTo>
                    <a:pt x="1929" y="1275"/>
                  </a:lnTo>
                  <a:cubicBezTo>
                    <a:pt x="2298" y="1275"/>
                    <a:pt x="2596" y="965"/>
                    <a:pt x="2572" y="584"/>
                  </a:cubicBezTo>
                  <a:cubicBezTo>
                    <a:pt x="2536" y="251"/>
                    <a:pt x="2239"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3686236" y="2228705"/>
              <a:ext cx="55635" cy="27199"/>
            </a:xfrm>
            <a:custGeom>
              <a:avLst/>
              <a:gdLst/>
              <a:ahLst/>
              <a:cxnLst/>
              <a:rect l="l" t="t" r="r" b="b"/>
              <a:pathLst>
                <a:path w="2608" h="1275" extrusionOk="0">
                  <a:moveTo>
                    <a:pt x="667" y="1"/>
                  </a:moveTo>
                  <a:cubicBezTo>
                    <a:pt x="298" y="1"/>
                    <a:pt x="0" y="322"/>
                    <a:pt x="36" y="703"/>
                  </a:cubicBezTo>
                  <a:cubicBezTo>
                    <a:pt x="60" y="1025"/>
                    <a:pt x="358" y="1275"/>
                    <a:pt x="691" y="1275"/>
                  </a:cubicBezTo>
                  <a:lnTo>
                    <a:pt x="1941" y="1275"/>
                  </a:lnTo>
                  <a:cubicBezTo>
                    <a:pt x="2310" y="1275"/>
                    <a:pt x="2608" y="965"/>
                    <a:pt x="2572" y="584"/>
                  </a:cubicBezTo>
                  <a:cubicBezTo>
                    <a:pt x="2548" y="251"/>
                    <a:pt x="2251"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1610;p50"/>
          <p:cNvGrpSpPr/>
          <p:nvPr/>
        </p:nvGrpSpPr>
        <p:grpSpPr>
          <a:xfrm>
            <a:off x="1940961" y="3191811"/>
            <a:ext cx="306534" cy="306760"/>
            <a:chOff x="3008844" y="2001130"/>
            <a:chExt cx="347229" cy="347485"/>
          </a:xfrm>
        </p:grpSpPr>
        <p:sp>
          <p:nvSpPr>
            <p:cNvPr id="1611" name="Google Shape;1611;p50"/>
            <p:cNvSpPr/>
            <p:nvPr/>
          </p:nvSpPr>
          <p:spPr>
            <a:xfrm>
              <a:off x="3008844" y="2001130"/>
              <a:ext cx="347229" cy="347485"/>
            </a:xfrm>
            <a:custGeom>
              <a:avLst/>
              <a:gdLst/>
              <a:ahLst/>
              <a:cxnLst/>
              <a:rect l="l" t="t" r="r" b="b"/>
              <a:pathLst>
                <a:path w="16277" h="16289" extrusionOk="0">
                  <a:moveTo>
                    <a:pt x="13097" y="1275"/>
                  </a:moveTo>
                  <a:cubicBezTo>
                    <a:pt x="14145" y="1275"/>
                    <a:pt x="14990" y="2120"/>
                    <a:pt x="14990" y="3180"/>
                  </a:cubicBezTo>
                  <a:lnTo>
                    <a:pt x="14990" y="10681"/>
                  </a:lnTo>
                  <a:cubicBezTo>
                    <a:pt x="14990" y="11740"/>
                    <a:pt x="14145" y="12586"/>
                    <a:pt x="13097" y="12586"/>
                  </a:cubicBezTo>
                  <a:lnTo>
                    <a:pt x="3179" y="12586"/>
                  </a:lnTo>
                  <a:cubicBezTo>
                    <a:pt x="2120" y="12586"/>
                    <a:pt x="1274" y="11740"/>
                    <a:pt x="1274" y="10681"/>
                  </a:cubicBezTo>
                  <a:lnTo>
                    <a:pt x="1274" y="3180"/>
                  </a:lnTo>
                  <a:cubicBezTo>
                    <a:pt x="1274" y="2120"/>
                    <a:pt x="2120" y="1275"/>
                    <a:pt x="3179" y="1275"/>
                  </a:cubicBezTo>
                  <a:close/>
                  <a:moveTo>
                    <a:pt x="3179" y="1"/>
                  </a:moveTo>
                  <a:cubicBezTo>
                    <a:pt x="1429" y="1"/>
                    <a:pt x="0" y="1430"/>
                    <a:pt x="0" y="3180"/>
                  </a:cubicBezTo>
                  <a:lnTo>
                    <a:pt x="0" y="10681"/>
                  </a:lnTo>
                  <a:cubicBezTo>
                    <a:pt x="0" y="12443"/>
                    <a:pt x="1429" y="13872"/>
                    <a:pt x="3179" y="13872"/>
                  </a:cubicBezTo>
                  <a:lnTo>
                    <a:pt x="7501" y="13872"/>
                  </a:lnTo>
                  <a:lnTo>
                    <a:pt x="7501" y="15015"/>
                  </a:lnTo>
                  <a:lnTo>
                    <a:pt x="5608" y="15015"/>
                  </a:lnTo>
                  <a:cubicBezTo>
                    <a:pt x="5275" y="15015"/>
                    <a:pt x="4977" y="15265"/>
                    <a:pt x="4953" y="15586"/>
                  </a:cubicBezTo>
                  <a:cubicBezTo>
                    <a:pt x="4918" y="15967"/>
                    <a:pt x="5215" y="16289"/>
                    <a:pt x="5596" y="16289"/>
                  </a:cubicBezTo>
                  <a:lnTo>
                    <a:pt x="10668" y="16289"/>
                  </a:lnTo>
                  <a:cubicBezTo>
                    <a:pt x="10990" y="16289"/>
                    <a:pt x="11288" y="16039"/>
                    <a:pt x="11323" y="15705"/>
                  </a:cubicBezTo>
                  <a:cubicBezTo>
                    <a:pt x="11347" y="15336"/>
                    <a:pt x="11049" y="15015"/>
                    <a:pt x="10680" y="15015"/>
                  </a:cubicBezTo>
                  <a:lnTo>
                    <a:pt x="8775" y="15015"/>
                  </a:lnTo>
                  <a:lnTo>
                    <a:pt x="8775" y="13872"/>
                  </a:lnTo>
                  <a:lnTo>
                    <a:pt x="13097" y="13872"/>
                  </a:lnTo>
                  <a:cubicBezTo>
                    <a:pt x="14848" y="13872"/>
                    <a:pt x="16276" y="12431"/>
                    <a:pt x="16276" y="10681"/>
                  </a:cubicBezTo>
                  <a:lnTo>
                    <a:pt x="16276" y="3180"/>
                  </a:lnTo>
                  <a:cubicBezTo>
                    <a:pt x="16276" y="1430"/>
                    <a:pt x="14848" y="1"/>
                    <a:pt x="13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3141170" y="2215245"/>
              <a:ext cx="82813" cy="27455"/>
            </a:xfrm>
            <a:custGeom>
              <a:avLst/>
              <a:gdLst/>
              <a:ahLst/>
              <a:cxnLst/>
              <a:rect l="l" t="t" r="r" b="b"/>
              <a:pathLst>
                <a:path w="3882" h="1287" extrusionOk="0">
                  <a:moveTo>
                    <a:pt x="667" y="1"/>
                  </a:moveTo>
                  <a:cubicBezTo>
                    <a:pt x="298" y="1"/>
                    <a:pt x="1" y="334"/>
                    <a:pt x="24" y="703"/>
                  </a:cubicBezTo>
                  <a:cubicBezTo>
                    <a:pt x="60" y="1037"/>
                    <a:pt x="358" y="1287"/>
                    <a:pt x="679" y="1287"/>
                  </a:cubicBezTo>
                  <a:lnTo>
                    <a:pt x="3215" y="1287"/>
                  </a:lnTo>
                  <a:cubicBezTo>
                    <a:pt x="3584" y="1287"/>
                    <a:pt x="3882" y="953"/>
                    <a:pt x="3858" y="584"/>
                  </a:cubicBezTo>
                  <a:cubicBezTo>
                    <a:pt x="3822" y="263"/>
                    <a:pt x="3525"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50"/>
          <p:cNvGrpSpPr/>
          <p:nvPr/>
        </p:nvGrpSpPr>
        <p:grpSpPr>
          <a:xfrm>
            <a:off x="1939436" y="1539340"/>
            <a:ext cx="309434" cy="307061"/>
            <a:chOff x="1896376" y="2000640"/>
            <a:chExt cx="350514" cy="347826"/>
          </a:xfrm>
        </p:grpSpPr>
        <p:sp>
          <p:nvSpPr>
            <p:cNvPr id="1614" name="Google Shape;1614;p50"/>
            <p:cNvSpPr/>
            <p:nvPr/>
          </p:nvSpPr>
          <p:spPr>
            <a:xfrm>
              <a:off x="1922785" y="2000640"/>
              <a:ext cx="298954" cy="239265"/>
            </a:xfrm>
            <a:custGeom>
              <a:avLst/>
              <a:gdLst/>
              <a:ahLst/>
              <a:cxnLst/>
              <a:rect l="l" t="t" r="r" b="b"/>
              <a:pathLst>
                <a:path w="14014" h="11216" extrusionOk="0">
                  <a:moveTo>
                    <a:pt x="10823" y="1286"/>
                  </a:moveTo>
                  <a:cubicBezTo>
                    <a:pt x="11883" y="1286"/>
                    <a:pt x="12728" y="2131"/>
                    <a:pt x="12728" y="3191"/>
                  </a:cubicBezTo>
                  <a:lnTo>
                    <a:pt x="12728" y="8025"/>
                  </a:lnTo>
                  <a:cubicBezTo>
                    <a:pt x="12728" y="9085"/>
                    <a:pt x="11883" y="9930"/>
                    <a:pt x="10823" y="9930"/>
                  </a:cubicBezTo>
                  <a:lnTo>
                    <a:pt x="3191" y="9930"/>
                  </a:lnTo>
                  <a:cubicBezTo>
                    <a:pt x="2132" y="9930"/>
                    <a:pt x="1286" y="9085"/>
                    <a:pt x="1286" y="8025"/>
                  </a:cubicBezTo>
                  <a:lnTo>
                    <a:pt x="1286" y="3203"/>
                  </a:lnTo>
                  <a:cubicBezTo>
                    <a:pt x="1286" y="2143"/>
                    <a:pt x="2155" y="1298"/>
                    <a:pt x="3191" y="1286"/>
                  </a:cubicBezTo>
                  <a:close/>
                  <a:moveTo>
                    <a:pt x="3191" y="0"/>
                  </a:moveTo>
                  <a:cubicBezTo>
                    <a:pt x="1429" y="0"/>
                    <a:pt x="0" y="1429"/>
                    <a:pt x="0" y="3191"/>
                  </a:cubicBezTo>
                  <a:lnTo>
                    <a:pt x="0" y="8025"/>
                  </a:lnTo>
                  <a:cubicBezTo>
                    <a:pt x="0" y="9775"/>
                    <a:pt x="1429" y="11216"/>
                    <a:pt x="3191" y="11216"/>
                  </a:cubicBezTo>
                  <a:lnTo>
                    <a:pt x="10823" y="11216"/>
                  </a:lnTo>
                  <a:cubicBezTo>
                    <a:pt x="12585" y="11216"/>
                    <a:pt x="14002" y="9787"/>
                    <a:pt x="14014" y="8025"/>
                  </a:cubicBezTo>
                  <a:lnTo>
                    <a:pt x="14014" y="3191"/>
                  </a:lnTo>
                  <a:cubicBezTo>
                    <a:pt x="14014" y="1429"/>
                    <a:pt x="12585" y="0"/>
                    <a:pt x="10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0"/>
            <p:cNvSpPr/>
            <p:nvPr/>
          </p:nvSpPr>
          <p:spPr>
            <a:xfrm>
              <a:off x="2031496" y="2052520"/>
              <a:ext cx="110246" cy="135653"/>
            </a:xfrm>
            <a:custGeom>
              <a:avLst/>
              <a:gdLst/>
              <a:ahLst/>
              <a:cxnLst/>
              <a:rect l="l" t="t" r="r" b="b"/>
              <a:pathLst>
                <a:path w="5168" h="6359" extrusionOk="0">
                  <a:moveTo>
                    <a:pt x="1286" y="1831"/>
                  </a:moveTo>
                  <a:lnTo>
                    <a:pt x="3322" y="3176"/>
                  </a:lnTo>
                  <a:lnTo>
                    <a:pt x="1286" y="4533"/>
                  </a:lnTo>
                  <a:lnTo>
                    <a:pt x="1286" y="1831"/>
                  </a:lnTo>
                  <a:close/>
                  <a:moveTo>
                    <a:pt x="639" y="0"/>
                  </a:moveTo>
                  <a:cubicBezTo>
                    <a:pt x="312" y="0"/>
                    <a:pt x="0" y="261"/>
                    <a:pt x="0" y="640"/>
                  </a:cubicBezTo>
                  <a:lnTo>
                    <a:pt x="0" y="5724"/>
                  </a:lnTo>
                  <a:cubicBezTo>
                    <a:pt x="0" y="6099"/>
                    <a:pt x="313" y="6359"/>
                    <a:pt x="635" y="6359"/>
                  </a:cubicBezTo>
                  <a:cubicBezTo>
                    <a:pt x="753" y="6359"/>
                    <a:pt x="871" y="6324"/>
                    <a:pt x="976" y="6248"/>
                  </a:cubicBezTo>
                  <a:lnTo>
                    <a:pt x="4786" y="3700"/>
                  </a:lnTo>
                  <a:cubicBezTo>
                    <a:pt x="5167" y="3450"/>
                    <a:pt x="5167" y="2902"/>
                    <a:pt x="4786" y="2652"/>
                  </a:cubicBezTo>
                  <a:lnTo>
                    <a:pt x="976" y="104"/>
                  </a:lnTo>
                  <a:cubicBezTo>
                    <a:pt x="871" y="33"/>
                    <a:pt x="754" y="0"/>
                    <a:pt x="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1896376" y="2266699"/>
              <a:ext cx="162063" cy="81767"/>
            </a:xfrm>
            <a:custGeom>
              <a:avLst/>
              <a:gdLst/>
              <a:ahLst/>
              <a:cxnLst/>
              <a:rect l="l" t="t" r="r" b="b"/>
              <a:pathLst>
                <a:path w="7597" h="3833" extrusionOk="0">
                  <a:moveTo>
                    <a:pt x="6957" y="1"/>
                  </a:moveTo>
                  <a:cubicBezTo>
                    <a:pt x="6894" y="1"/>
                    <a:pt x="6829" y="10"/>
                    <a:pt x="6763" y="30"/>
                  </a:cubicBezTo>
                  <a:cubicBezTo>
                    <a:pt x="6513" y="125"/>
                    <a:pt x="6334" y="375"/>
                    <a:pt x="6334" y="649"/>
                  </a:cubicBezTo>
                  <a:lnTo>
                    <a:pt x="6334" y="1280"/>
                  </a:lnTo>
                  <a:lnTo>
                    <a:pt x="738" y="1280"/>
                  </a:lnTo>
                  <a:cubicBezTo>
                    <a:pt x="476" y="1280"/>
                    <a:pt x="214" y="1458"/>
                    <a:pt x="131" y="1720"/>
                  </a:cubicBezTo>
                  <a:cubicBezTo>
                    <a:pt x="0" y="2149"/>
                    <a:pt x="322" y="2554"/>
                    <a:pt x="738" y="2554"/>
                  </a:cubicBezTo>
                  <a:lnTo>
                    <a:pt x="6334" y="2554"/>
                  </a:lnTo>
                  <a:lnTo>
                    <a:pt x="6334" y="3185"/>
                  </a:lnTo>
                  <a:cubicBezTo>
                    <a:pt x="6334" y="3459"/>
                    <a:pt x="6513" y="3709"/>
                    <a:pt x="6763" y="3804"/>
                  </a:cubicBezTo>
                  <a:cubicBezTo>
                    <a:pt x="6829" y="3824"/>
                    <a:pt x="6894" y="3833"/>
                    <a:pt x="6957" y="3833"/>
                  </a:cubicBezTo>
                  <a:cubicBezTo>
                    <a:pt x="7313" y="3833"/>
                    <a:pt x="7596" y="3539"/>
                    <a:pt x="7596" y="3185"/>
                  </a:cubicBezTo>
                  <a:lnTo>
                    <a:pt x="7596" y="649"/>
                  </a:lnTo>
                  <a:cubicBezTo>
                    <a:pt x="7596" y="295"/>
                    <a:pt x="7313" y="1"/>
                    <a:pt x="6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2085595" y="2293727"/>
              <a:ext cx="161295" cy="27455"/>
            </a:xfrm>
            <a:custGeom>
              <a:avLst/>
              <a:gdLst/>
              <a:ahLst/>
              <a:cxnLst/>
              <a:rect l="l" t="t" r="r" b="b"/>
              <a:pathLst>
                <a:path w="7561" h="1287" extrusionOk="0">
                  <a:moveTo>
                    <a:pt x="667" y="1"/>
                  </a:moveTo>
                  <a:cubicBezTo>
                    <a:pt x="298" y="1"/>
                    <a:pt x="0" y="334"/>
                    <a:pt x="24" y="703"/>
                  </a:cubicBezTo>
                  <a:cubicBezTo>
                    <a:pt x="60" y="1025"/>
                    <a:pt x="357" y="1287"/>
                    <a:pt x="679" y="1287"/>
                  </a:cubicBezTo>
                  <a:lnTo>
                    <a:pt x="6906" y="1287"/>
                  </a:lnTo>
                  <a:cubicBezTo>
                    <a:pt x="7263" y="1287"/>
                    <a:pt x="7561" y="965"/>
                    <a:pt x="7537" y="584"/>
                  </a:cubicBezTo>
                  <a:cubicBezTo>
                    <a:pt x="7513" y="251"/>
                    <a:pt x="7215" y="1"/>
                    <a:pt x="6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50"/>
          <p:cNvGrpSpPr/>
          <p:nvPr/>
        </p:nvGrpSpPr>
        <p:grpSpPr>
          <a:xfrm>
            <a:off x="4434500" y="1539498"/>
            <a:ext cx="215950" cy="306741"/>
            <a:chOff x="2486134" y="1957463"/>
            <a:chExt cx="244620" cy="347464"/>
          </a:xfrm>
        </p:grpSpPr>
        <p:sp>
          <p:nvSpPr>
            <p:cNvPr id="1619" name="Google Shape;1619;p50"/>
            <p:cNvSpPr/>
            <p:nvPr/>
          </p:nvSpPr>
          <p:spPr>
            <a:xfrm>
              <a:off x="2538462" y="2035689"/>
              <a:ext cx="138192" cy="125840"/>
            </a:xfrm>
            <a:custGeom>
              <a:avLst/>
              <a:gdLst/>
              <a:ahLst/>
              <a:cxnLst/>
              <a:rect l="l" t="t" r="r" b="b"/>
              <a:pathLst>
                <a:path w="6478" h="5899" extrusionOk="0">
                  <a:moveTo>
                    <a:pt x="3227" y="2096"/>
                  </a:moveTo>
                  <a:lnTo>
                    <a:pt x="3405" y="2453"/>
                  </a:lnTo>
                  <a:cubicBezTo>
                    <a:pt x="3500" y="2631"/>
                    <a:pt x="3679" y="2762"/>
                    <a:pt x="3881" y="2798"/>
                  </a:cubicBezTo>
                  <a:lnTo>
                    <a:pt x="4286" y="2858"/>
                  </a:lnTo>
                  <a:lnTo>
                    <a:pt x="4001" y="3143"/>
                  </a:lnTo>
                  <a:cubicBezTo>
                    <a:pt x="3858" y="3286"/>
                    <a:pt x="3798" y="3501"/>
                    <a:pt x="3822" y="3703"/>
                  </a:cubicBezTo>
                  <a:lnTo>
                    <a:pt x="3905" y="4108"/>
                  </a:lnTo>
                  <a:lnTo>
                    <a:pt x="3548" y="3905"/>
                  </a:lnTo>
                  <a:cubicBezTo>
                    <a:pt x="3447" y="3858"/>
                    <a:pt x="3343" y="3834"/>
                    <a:pt x="3242" y="3834"/>
                  </a:cubicBezTo>
                  <a:cubicBezTo>
                    <a:pt x="3140" y="3834"/>
                    <a:pt x="3042" y="3858"/>
                    <a:pt x="2953" y="3905"/>
                  </a:cubicBezTo>
                  <a:lnTo>
                    <a:pt x="2596" y="4108"/>
                  </a:lnTo>
                  <a:lnTo>
                    <a:pt x="2667" y="3703"/>
                  </a:lnTo>
                  <a:cubicBezTo>
                    <a:pt x="2715" y="3489"/>
                    <a:pt x="2631" y="3286"/>
                    <a:pt x="2488" y="3143"/>
                  </a:cubicBezTo>
                  <a:lnTo>
                    <a:pt x="2203" y="2858"/>
                  </a:lnTo>
                  <a:lnTo>
                    <a:pt x="2572" y="2798"/>
                  </a:lnTo>
                  <a:cubicBezTo>
                    <a:pt x="2786" y="2762"/>
                    <a:pt x="2965" y="2643"/>
                    <a:pt x="3048" y="2453"/>
                  </a:cubicBezTo>
                  <a:lnTo>
                    <a:pt x="3227" y="2096"/>
                  </a:lnTo>
                  <a:close/>
                  <a:moveTo>
                    <a:pt x="3239" y="0"/>
                  </a:moveTo>
                  <a:cubicBezTo>
                    <a:pt x="3012" y="0"/>
                    <a:pt x="2786" y="119"/>
                    <a:pt x="2667" y="357"/>
                  </a:cubicBezTo>
                  <a:lnTo>
                    <a:pt x="2072" y="1572"/>
                  </a:lnTo>
                  <a:lnTo>
                    <a:pt x="726" y="1774"/>
                  </a:lnTo>
                  <a:cubicBezTo>
                    <a:pt x="214" y="1846"/>
                    <a:pt x="0" y="2489"/>
                    <a:pt x="369" y="2858"/>
                  </a:cubicBezTo>
                  <a:lnTo>
                    <a:pt x="1345" y="3810"/>
                  </a:lnTo>
                  <a:lnTo>
                    <a:pt x="1119" y="5144"/>
                  </a:lnTo>
                  <a:cubicBezTo>
                    <a:pt x="1044" y="5560"/>
                    <a:pt x="1381" y="5893"/>
                    <a:pt x="1750" y="5893"/>
                  </a:cubicBezTo>
                  <a:cubicBezTo>
                    <a:pt x="1846" y="5893"/>
                    <a:pt x="1943" y="5871"/>
                    <a:pt x="2036" y="5822"/>
                  </a:cubicBezTo>
                  <a:lnTo>
                    <a:pt x="3250" y="5191"/>
                  </a:lnTo>
                  <a:lnTo>
                    <a:pt x="4453" y="5822"/>
                  </a:lnTo>
                  <a:cubicBezTo>
                    <a:pt x="4550" y="5874"/>
                    <a:pt x="4650" y="5898"/>
                    <a:pt x="4748" y="5898"/>
                  </a:cubicBezTo>
                  <a:cubicBezTo>
                    <a:pt x="5117" y="5898"/>
                    <a:pt x="5443" y="5558"/>
                    <a:pt x="5358" y="5144"/>
                  </a:cubicBezTo>
                  <a:lnTo>
                    <a:pt x="5132" y="3810"/>
                  </a:lnTo>
                  <a:lnTo>
                    <a:pt x="6108" y="2858"/>
                  </a:lnTo>
                  <a:cubicBezTo>
                    <a:pt x="6477" y="2489"/>
                    <a:pt x="6263" y="1846"/>
                    <a:pt x="5751" y="1774"/>
                  </a:cubicBezTo>
                  <a:lnTo>
                    <a:pt x="4405" y="1572"/>
                  </a:lnTo>
                  <a:lnTo>
                    <a:pt x="3810" y="357"/>
                  </a:lnTo>
                  <a:cubicBezTo>
                    <a:pt x="3691" y="119"/>
                    <a:pt x="3465" y="0"/>
                    <a:pt x="3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2486134" y="1957463"/>
              <a:ext cx="244620" cy="347464"/>
            </a:xfrm>
            <a:custGeom>
              <a:avLst/>
              <a:gdLst/>
              <a:ahLst/>
              <a:cxnLst/>
              <a:rect l="l" t="t" r="r" b="b"/>
              <a:pathLst>
                <a:path w="11467" h="16288" extrusionOk="0">
                  <a:moveTo>
                    <a:pt x="8251" y="1274"/>
                  </a:moveTo>
                  <a:cubicBezTo>
                    <a:pt x="9299" y="1274"/>
                    <a:pt x="10156" y="2119"/>
                    <a:pt x="10156" y="3179"/>
                  </a:cubicBezTo>
                  <a:lnTo>
                    <a:pt x="10156" y="14371"/>
                  </a:lnTo>
                  <a:cubicBezTo>
                    <a:pt x="10156" y="14751"/>
                    <a:pt x="9840" y="15005"/>
                    <a:pt x="9512" y="15005"/>
                  </a:cubicBezTo>
                  <a:cubicBezTo>
                    <a:pt x="9367" y="15005"/>
                    <a:pt x="9220" y="14956"/>
                    <a:pt x="9097" y="14847"/>
                  </a:cubicBezTo>
                  <a:lnTo>
                    <a:pt x="6977" y="12954"/>
                  </a:lnTo>
                  <a:cubicBezTo>
                    <a:pt x="6614" y="12627"/>
                    <a:pt x="6159" y="12463"/>
                    <a:pt x="5705" y="12463"/>
                  </a:cubicBezTo>
                  <a:cubicBezTo>
                    <a:pt x="5251" y="12463"/>
                    <a:pt x="4799" y="12627"/>
                    <a:pt x="4441" y="12954"/>
                  </a:cubicBezTo>
                  <a:cubicBezTo>
                    <a:pt x="2310" y="14788"/>
                    <a:pt x="2310" y="15002"/>
                    <a:pt x="1893" y="15002"/>
                  </a:cubicBezTo>
                  <a:cubicBezTo>
                    <a:pt x="1536" y="15002"/>
                    <a:pt x="1251" y="14728"/>
                    <a:pt x="1251" y="14371"/>
                  </a:cubicBezTo>
                  <a:lnTo>
                    <a:pt x="1251" y="3179"/>
                  </a:lnTo>
                  <a:cubicBezTo>
                    <a:pt x="1251" y="2119"/>
                    <a:pt x="2096" y="1274"/>
                    <a:pt x="3156" y="1274"/>
                  </a:cubicBezTo>
                  <a:close/>
                  <a:moveTo>
                    <a:pt x="3191" y="0"/>
                  </a:moveTo>
                  <a:cubicBezTo>
                    <a:pt x="1429" y="0"/>
                    <a:pt x="0" y="1429"/>
                    <a:pt x="0" y="3191"/>
                  </a:cubicBezTo>
                  <a:lnTo>
                    <a:pt x="0" y="14383"/>
                  </a:lnTo>
                  <a:cubicBezTo>
                    <a:pt x="0" y="15442"/>
                    <a:pt x="846" y="16288"/>
                    <a:pt x="1905" y="16288"/>
                  </a:cubicBezTo>
                  <a:cubicBezTo>
                    <a:pt x="2370" y="16288"/>
                    <a:pt x="2810" y="16109"/>
                    <a:pt x="3167" y="15800"/>
                  </a:cubicBezTo>
                  <a:lnTo>
                    <a:pt x="5287" y="13906"/>
                  </a:lnTo>
                  <a:cubicBezTo>
                    <a:pt x="5406" y="13799"/>
                    <a:pt x="5558" y="13746"/>
                    <a:pt x="5709" y="13746"/>
                  </a:cubicBezTo>
                  <a:cubicBezTo>
                    <a:pt x="5861" y="13746"/>
                    <a:pt x="6013" y="13799"/>
                    <a:pt x="6132" y="13906"/>
                  </a:cubicBezTo>
                  <a:lnTo>
                    <a:pt x="8251" y="15800"/>
                  </a:lnTo>
                  <a:cubicBezTo>
                    <a:pt x="8621" y="16129"/>
                    <a:pt x="9060" y="16277"/>
                    <a:pt x="9493" y="16277"/>
                  </a:cubicBezTo>
                  <a:cubicBezTo>
                    <a:pt x="10483" y="16277"/>
                    <a:pt x="11441" y="15505"/>
                    <a:pt x="11466" y="14371"/>
                  </a:cubicBezTo>
                  <a:lnTo>
                    <a:pt x="11466" y="3191"/>
                  </a:lnTo>
                  <a:cubicBezTo>
                    <a:pt x="11466" y="1429"/>
                    <a:pt x="10037" y="0"/>
                    <a:pt x="8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Hobbies</a:t>
            </a:r>
            <a:endParaRPr/>
          </a:p>
        </p:txBody>
      </p:sp>
      <p:sp>
        <p:nvSpPr>
          <p:cNvPr id="1622" name="Google Shape;1622;p50"/>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51"/>
          <p:cNvSpPr txBox="1">
            <a:spLocks noGrp="1"/>
          </p:cNvSpPr>
          <p:nvPr>
            <p:ph type="title"/>
          </p:nvPr>
        </p:nvSpPr>
        <p:spPr>
          <a:xfrm>
            <a:off x="4499650" y="1934025"/>
            <a:ext cx="3495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My website</a:t>
            </a:r>
            <a:endParaRPr/>
          </a:p>
        </p:txBody>
      </p:sp>
      <p:sp>
        <p:nvSpPr>
          <p:cNvPr id="1633" name="Google Shape;1633;p51"/>
          <p:cNvSpPr txBox="1">
            <a:spLocks noGrp="1"/>
          </p:cNvSpPr>
          <p:nvPr>
            <p:ph type="subTitle" idx="1"/>
          </p:nvPr>
        </p:nvSpPr>
        <p:spPr>
          <a:xfrm>
            <a:off x="4499650" y="2506725"/>
            <a:ext cx="34950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grpSp>
        <p:nvGrpSpPr>
          <p:cNvPr id="1634" name="Google Shape;1634;p51"/>
          <p:cNvGrpSpPr/>
          <p:nvPr/>
        </p:nvGrpSpPr>
        <p:grpSpPr>
          <a:xfrm>
            <a:off x="664550" y="1287187"/>
            <a:ext cx="3150755" cy="2620603"/>
            <a:chOff x="4898663" y="1270936"/>
            <a:chExt cx="3263679" cy="2714807"/>
          </a:xfrm>
        </p:grpSpPr>
        <p:sp>
          <p:nvSpPr>
            <p:cNvPr id="1635" name="Google Shape;1635;p51"/>
            <p:cNvSpPr/>
            <p:nvPr/>
          </p:nvSpPr>
          <p:spPr>
            <a:xfrm>
              <a:off x="6116763" y="3535918"/>
              <a:ext cx="827414" cy="356007"/>
            </a:xfrm>
            <a:custGeom>
              <a:avLst/>
              <a:gdLst/>
              <a:ahLst/>
              <a:cxnLst/>
              <a:rect l="l" t="t" r="r" b="b"/>
              <a:pathLst>
                <a:path w="1244231" h="535349" extrusionOk="0">
                  <a:moveTo>
                    <a:pt x="1244231" y="535349"/>
                  </a:moveTo>
                  <a:lnTo>
                    <a:pt x="0" y="535349"/>
                  </a:lnTo>
                  <a:lnTo>
                    <a:pt x="71183" y="0"/>
                  </a:lnTo>
                  <a:lnTo>
                    <a:pt x="1183208" y="0"/>
                  </a:lnTo>
                  <a:close/>
                </a:path>
              </a:pathLst>
            </a:custGeom>
            <a:solidFill>
              <a:schemeClr val="lt1"/>
            </a:solidFill>
            <a:ln>
              <a:noFill/>
            </a:ln>
            <a:effectLst>
              <a:outerShdw blurRad="342900" dist="19050" dir="5400000" algn="bl" rotWithShape="0">
                <a:schemeClr val="dk2">
                  <a:alpha val="35000"/>
                </a:scheme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636" name="Google Shape;1636;p51"/>
            <p:cNvSpPr/>
            <p:nvPr/>
          </p:nvSpPr>
          <p:spPr>
            <a:xfrm>
              <a:off x="5971398" y="3891478"/>
              <a:ext cx="1118483" cy="35226"/>
            </a:xfrm>
            <a:custGeom>
              <a:avLst/>
              <a:gdLst/>
              <a:ahLst/>
              <a:cxnLst/>
              <a:rect l="l" t="t" r="r" b="b"/>
              <a:pathLst>
                <a:path w="1681930" h="52971" extrusionOk="0">
                  <a:moveTo>
                    <a:pt x="218865" y="0"/>
                  </a:moveTo>
                  <a:lnTo>
                    <a:pt x="1463097" y="0"/>
                  </a:lnTo>
                  <a:lnTo>
                    <a:pt x="1681930" y="51727"/>
                  </a:lnTo>
                  <a:lnTo>
                    <a:pt x="0" y="52971"/>
                  </a:lnTo>
                  <a:close/>
                </a:path>
              </a:pathLst>
            </a:custGeom>
            <a:solidFill>
              <a:schemeClr val="lt1"/>
            </a:solidFill>
            <a:ln>
              <a:noFill/>
            </a:ln>
            <a:effectLst>
              <a:outerShdw blurRad="300038" dist="19050" dir="5400000" algn="bl" rotWithShape="0">
                <a:schemeClr val="dk2">
                  <a:alpha val="40000"/>
                </a:scheme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637" name="Google Shape;1637;p51"/>
            <p:cNvSpPr/>
            <p:nvPr/>
          </p:nvSpPr>
          <p:spPr>
            <a:xfrm>
              <a:off x="5971688" y="3925807"/>
              <a:ext cx="1118201" cy="59935"/>
            </a:xfrm>
            <a:custGeom>
              <a:avLst/>
              <a:gdLst/>
              <a:ahLst/>
              <a:cxnLst/>
              <a:rect l="l" t="t" r="r" b="b"/>
              <a:pathLst>
                <a:path w="1681505" h="28746" extrusionOk="0">
                  <a:moveTo>
                    <a:pt x="1670050" y="28746"/>
                  </a:moveTo>
                  <a:lnTo>
                    <a:pt x="10998" y="28746"/>
                  </a:lnTo>
                  <a:lnTo>
                    <a:pt x="0" y="1244"/>
                  </a:lnTo>
                  <a:lnTo>
                    <a:pt x="1681505" y="0"/>
                  </a:lnTo>
                  <a:close/>
                </a:path>
              </a:pathLst>
            </a:custGeom>
            <a:solidFill>
              <a:schemeClr val="lt1"/>
            </a:solidFill>
            <a:ln>
              <a:noFill/>
            </a:ln>
            <a:effectLst>
              <a:outerShdw blurRad="442913" dist="19050" dir="5400000" algn="bl" rotWithShape="0">
                <a:schemeClr val="dk2">
                  <a:alpha val="22000"/>
                </a:scheme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grpSp>
          <p:nvGrpSpPr>
            <p:cNvPr id="1638" name="Google Shape;1638;p51"/>
            <p:cNvGrpSpPr/>
            <p:nvPr/>
          </p:nvGrpSpPr>
          <p:grpSpPr>
            <a:xfrm>
              <a:off x="4898663" y="1270936"/>
              <a:ext cx="3263679" cy="2265029"/>
              <a:chOff x="351288" y="1297375"/>
              <a:chExt cx="8442004" cy="3216000"/>
            </a:xfrm>
          </p:grpSpPr>
          <p:sp>
            <p:nvSpPr>
              <p:cNvPr id="1639" name="Google Shape;1639;p51"/>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1" name="Google Shape;1641;p51"/>
            <p:cNvSpPr/>
            <p:nvPr/>
          </p:nvSpPr>
          <p:spPr>
            <a:xfrm>
              <a:off x="6451746" y="3278061"/>
              <a:ext cx="156697" cy="156703"/>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a:noFill/>
            </a:ln>
            <a:effectLst>
              <a:outerShdw blurRad="257175" dist="19050" dir="5400000" algn="bl" rotWithShape="0">
                <a:schemeClr val="dk2">
                  <a:alpha val="50000"/>
                </a:scheme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sp>
          <p:nvSpPr>
            <p:cNvPr id="1642" name="Google Shape;1642;p51"/>
            <p:cNvSpPr/>
            <p:nvPr/>
          </p:nvSpPr>
          <p:spPr>
            <a:xfrm>
              <a:off x="6500065" y="1385086"/>
              <a:ext cx="59798" cy="59800"/>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a:noFill/>
            </a:ln>
            <a:effectLst>
              <a:outerShdw blurRad="100013" dist="19050" dir="5400000" algn="bl" rotWithShape="0">
                <a:schemeClr val="dk2">
                  <a:alpha val="42000"/>
                </a:scheme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p>
          </p:txBody>
        </p:sp>
      </p:grpSp>
      <p:pic>
        <p:nvPicPr>
          <p:cNvPr id="1643" name="Google Shape;1643;p51"/>
          <p:cNvPicPr preferRelativeResize="0"/>
          <p:nvPr/>
        </p:nvPicPr>
        <p:blipFill>
          <a:blip r:embed="rId3">
            <a:alphaModFix/>
          </a:blip>
          <a:stretch>
            <a:fillRect/>
          </a:stretch>
        </p:blipFill>
        <p:spPr>
          <a:xfrm>
            <a:off x="863721" y="1577337"/>
            <a:ext cx="2751600" cy="1547700"/>
          </a:xfrm>
          <a:prstGeom prst="roundRect">
            <a:avLst>
              <a:gd name="adj" fmla="val 16667"/>
            </a:avLst>
          </a:prstGeom>
          <a:noFill/>
          <a:ln>
            <a:noFill/>
          </a:ln>
          <a:effectLst>
            <a:outerShdw blurRad="228600" dist="19050" dir="5400000" algn="bl" rotWithShape="0">
              <a:schemeClr val="dk2">
                <a:alpha val="21000"/>
              </a:schemeClr>
            </a:outerShdw>
          </a:effectLst>
        </p:spPr>
      </p:pic>
      <p:sp>
        <p:nvSpPr>
          <p:cNvPr id="1644" name="Google Shape;1644;p51"/>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0" name="Google Shape;1650;p51"/>
          <p:cNvGrpSpPr/>
          <p:nvPr/>
        </p:nvGrpSpPr>
        <p:grpSpPr>
          <a:xfrm>
            <a:off x="664291" y="4061096"/>
            <a:ext cx="7760244" cy="393613"/>
            <a:chOff x="1701625" y="661338"/>
            <a:chExt cx="6228625" cy="393613"/>
          </a:xfrm>
        </p:grpSpPr>
        <p:sp>
          <p:nvSpPr>
            <p:cNvPr id="1651" name="Google Shape;1651;p51"/>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3" name="Google Shape;1653;p51"/>
          <p:cNvSpPr/>
          <p:nvPr/>
        </p:nvSpPr>
        <p:spPr>
          <a:xfrm rot="5400000">
            <a:off x="7191625" y="3379800"/>
            <a:ext cx="121500" cy="1756200"/>
          </a:xfrm>
          <a:prstGeom prst="roundRect">
            <a:avLst>
              <a:gd name="adj" fmla="val 50000"/>
            </a:avLst>
          </a:prstGeom>
          <a:solidFill>
            <a:schemeClr val="lt1"/>
          </a:solidFill>
          <a:ln>
            <a:noFill/>
          </a:ln>
          <a:effectLst>
            <a:outerShdw blurRad="114300" dist="19050" dir="4260000" algn="bl" rotWithShape="0">
              <a:schemeClr val="dk2">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5400000">
            <a:off x="3670068" y="1485450"/>
            <a:ext cx="121500" cy="5544900"/>
          </a:xfrm>
          <a:prstGeom prst="roundRect">
            <a:avLst>
              <a:gd name="adj" fmla="val 50000"/>
            </a:avLst>
          </a:prstGeom>
          <a:solidFill>
            <a:schemeClr val="dk1"/>
          </a:solidFill>
          <a:ln>
            <a:noFill/>
          </a:ln>
          <a:effectLst>
            <a:outerShdw blurRad="171450" dist="19050" dir="8460000" algn="bl" rotWithShape="0">
              <a:schemeClr val="dk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5400000">
            <a:off x="6390828" y="4200803"/>
            <a:ext cx="114300" cy="114300"/>
          </a:xfrm>
          <a:prstGeom prst="ellipse">
            <a:avLst/>
          </a:prstGeom>
          <a:solidFill>
            <a:srgbClr val="F3F3F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9"/>
        <p:cNvGrpSpPr/>
        <p:nvPr/>
      </p:nvGrpSpPr>
      <p:grpSpPr>
        <a:xfrm>
          <a:off x="0" y="0"/>
          <a:ext cx="0" cy="0"/>
          <a:chOff x="0" y="0"/>
          <a:chExt cx="0" cy="0"/>
        </a:xfrm>
      </p:grpSpPr>
      <p:grpSp>
        <p:nvGrpSpPr>
          <p:cNvPr id="1660" name="Google Shape;1660;p52"/>
          <p:cNvGrpSpPr/>
          <p:nvPr/>
        </p:nvGrpSpPr>
        <p:grpSpPr>
          <a:xfrm>
            <a:off x="664226" y="1287116"/>
            <a:ext cx="2858462" cy="3226291"/>
            <a:chOff x="351288" y="1297375"/>
            <a:chExt cx="8442004" cy="3216000"/>
          </a:xfrm>
        </p:grpSpPr>
        <p:sp>
          <p:nvSpPr>
            <p:cNvPr id="1661" name="Google Shape;1661;p52"/>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2"/>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1663;p52"/>
          <p:cNvGrpSpPr/>
          <p:nvPr/>
        </p:nvGrpSpPr>
        <p:grpSpPr>
          <a:xfrm>
            <a:off x="3747451" y="1287081"/>
            <a:ext cx="4676870" cy="3226291"/>
            <a:chOff x="351288" y="1297375"/>
            <a:chExt cx="8442004" cy="3216000"/>
          </a:xfrm>
        </p:grpSpPr>
        <p:sp>
          <p:nvSpPr>
            <p:cNvPr id="1664" name="Google Shape;1664;p52"/>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2"/>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6" name="Google Shape;1666;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Contact</a:t>
            </a:r>
            <a:endParaRPr/>
          </a:p>
        </p:txBody>
      </p:sp>
      <p:graphicFrame>
        <p:nvGraphicFramePr>
          <p:cNvPr id="1667" name="Google Shape;1667;p52"/>
          <p:cNvGraphicFramePr/>
          <p:nvPr/>
        </p:nvGraphicFramePr>
        <p:xfrm>
          <a:off x="3747138" y="1600675"/>
          <a:ext cx="4676850" cy="2678000"/>
        </p:xfrm>
        <a:graphic>
          <a:graphicData uri="http://schemas.openxmlformats.org/drawingml/2006/table">
            <a:tbl>
              <a:tblPr>
                <a:noFill/>
                <a:tableStyleId>{81A932F9-E16D-479F-B63D-73EE69452C12}</a:tableStyleId>
              </a:tblPr>
              <a:tblGrid>
                <a:gridCol w="4676850">
                  <a:extLst>
                    <a:ext uri="{9D8B030D-6E8A-4147-A177-3AD203B41FA5}">
                      <a16:colId xmlns:a16="http://schemas.microsoft.com/office/drawing/2014/main" val="20000"/>
                    </a:ext>
                  </a:extLst>
                </a:gridCol>
              </a:tblGrid>
              <a:tr h="669500">
                <a:tc>
                  <a:txBody>
                    <a:bodyPr/>
                    <a:lstStyle/>
                    <a:p>
                      <a:pPr marL="0" lvl="0" indent="0" algn="ctr" rtl="0">
                        <a:spcBef>
                          <a:spcPts val="0"/>
                        </a:spcBef>
                        <a:spcAft>
                          <a:spcPts val="0"/>
                        </a:spcAft>
                        <a:buNone/>
                      </a:pPr>
                      <a:r>
                        <a:rPr lang="en">
                          <a:solidFill>
                            <a:schemeClr val="dk1"/>
                          </a:solidFill>
                          <a:latin typeface="Archivo Black"/>
                          <a:ea typeface="Archivo Black"/>
                          <a:cs typeface="Archivo Black"/>
                          <a:sym typeface="Archivo Black"/>
                        </a:rPr>
                        <a:t>Phone: </a:t>
                      </a:r>
                      <a:r>
                        <a:rPr lang="en">
                          <a:solidFill>
                            <a:schemeClr val="dk1"/>
                          </a:solidFill>
                          <a:latin typeface="Nunito Sans"/>
                          <a:ea typeface="Nunito Sans"/>
                          <a:cs typeface="Nunito Sans"/>
                          <a:sym typeface="Nunito Sans"/>
                        </a:rPr>
                        <a:t>+44 0745 367 7987</a:t>
                      </a:r>
                      <a:endParaRPr>
                        <a:solidFill>
                          <a:schemeClr val="lt2"/>
                        </a:solidFill>
                        <a:latin typeface="Nunito Sans"/>
                        <a:ea typeface="Nunito Sans"/>
                        <a:cs typeface="Nunito Sans"/>
                        <a:sym typeface="Nunito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669500">
                <a:tc>
                  <a:txBody>
                    <a:bodyPr/>
                    <a:lstStyle/>
                    <a:p>
                      <a:pPr marL="0" lvl="0" indent="0" algn="ctr" rtl="0">
                        <a:spcBef>
                          <a:spcPts val="0"/>
                        </a:spcBef>
                        <a:spcAft>
                          <a:spcPts val="0"/>
                        </a:spcAft>
                        <a:buNone/>
                      </a:pPr>
                      <a:r>
                        <a:rPr lang="en">
                          <a:solidFill>
                            <a:schemeClr val="dk1"/>
                          </a:solidFill>
                          <a:latin typeface="Archivo Black"/>
                          <a:ea typeface="Archivo Black"/>
                          <a:cs typeface="Archivo Black"/>
                          <a:sym typeface="Archivo Black"/>
                        </a:rPr>
                        <a:t>Email: </a:t>
                      </a:r>
                      <a:r>
                        <a:rPr lang="en">
                          <a:solidFill>
                            <a:schemeClr val="dk1"/>
                          </a:solidFill>
                          <a:latin typeface="Nunito Sans"/>
                          <a:ea typeface="Nunito Sans"/>
                          <a:cs typeface="Nunito Sans"/>
                          <a:sym typeface="Nunito Sans"/>
                        </a:rPr>
                        <a:t>youremail@freepik.com</a:t>
                      </a:r>
                      <a:endParaRPr>
                        <a:solidFill>
                          <a:schemeClr val="dk1"/>
                        </a:solidFill>
                        <a:latin typeface="Nunito Sans"/>
                        <a:ea typeface="Nunito Sans"/>
                        <a:cs typeface="Nunito Sans"/>
                        <a:sym typeface="Nunito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669500">
                <a:tc>
                  <a:txBody>
                    <a:bodyPr/>
                    <a:lstStyle/>
                    <a:p>
                      <a:pPr marL="0" lvl="0" indent="0" algn="ctr" rtl="0">
                        <a:spcBef>
                          <a:spcPts val="0"/>
                        </a:spcBef>
                        <a:spcAft>
                          <a:spcPts val="0"/>
                        </a:spcAft>
                        <a:buNone/>
                      </a:pPr>
                      <a:r>
                        <a:rPr lang="en">
                          <a:solidFill>
                            <a:schemeClr val="dk1"/>
                          </a:solidFill>
                          <a:latin typeface="Archivo Black"/>
                          <a:ea typeface="Archivo Black"/>
                          <a:cs typeface="Archivo Black"/>
                          <a:sym typeface="Archivo Black"/>
                        </a:rPr>
                        <a:t>Social media: </a:t>
                      </a:r>
                      <a:r>
                        <a:rPr lang="en">
                          <a:solidFill>
                            <a:schemeClr val="dk1"/>
                          </a:solidFill>
                          <a:latin typeface="Nunito Sans"/>
                          <a:ea typeface="Nunito Sans"/>
                          <a:cs typeface="Nunito Sans"/>
                          <a:sym typeface="Nunito Sans"/>
                        </a:rPr>
                        <a:t>@yoursocialmedia</a:t>
                      </a:r>
                      <a:endParaRPr>
                        <a:solidFill>
                          <a:schemeClr val="dk1"/>
                        </a:solidFill>
                        <a:latin typeface="Nunito Sans"/>
                        <a:ea typeface="Nunito Sans"/>
                        <a:cs typeface="Nunito Sans"/>
                        <a:sym typeface="Nunito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669500">
                <a:tc>
                  <a:txBody>
                    <a:bodyPr/>
                    <a:lstStyle/>
                    <a:p>
                      <a:pPr marL="0" lvl="0" indent="0" algn="ctr" rtl="0">
                        <a:spcBef>
                          <a:spcPts val="0"/>
                        </a:spcBef>
                        <a:spcAft>
                          <a:spcPts val="0"/>
                        </a:spcAft>
                        <a:buNone/>
                      </a:pPr>
                      <a:r>
                        <a:rPr lang="en">
                          <a:solidFill>
                            <a:schemeClr val="dk1"/>
                          </a:solidFill>
                          <a:latin typeface="Archivo Black"/>
                          <a:ea typeface="Archivo Black"/>
                          <a:cs typeface="Archivo Black"/>
                          <a:sym typeface="Archivo Black"/>
                        </a:rPr>
                        <a:t>Website: </a:t>
                      </a:r>
                      <a:r>
                        <a:rPr lang="en">
                          <a:solidFill>
                            <a:schemeClr val="dk1"/>
                          </a:solidFill>
                          <a:latin typeface="Nunito Sans"/>
                          <a:ea typeface="Nunito Sans"/>
                          <a:cs typeface="Nunito Sans"/>
                          <a:sym typeface="Nunito Sans"/>
                        </a:rPr>
                        <a:t>www.yoursite.com</a:t>
                      </a:r>
                      <a:endParaRPr>
                        <a:solidFill>
                          <a:schemeClr val="dk1"/>
                        </a:solidFill>
                        <a:latin typeface="Nunito Sans"/>
                        <a:ea typeface="Nunito Sans"/>
                        <a:cs typeface="Nunito Sans"/>
                        <a:sym typeface="Nunito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668" name="Google Shape;1668;p52"/>
          <p:cNvGrpSpPr/>
          <p:nvPr/>
        </p:nvGrpSpPr>
        <p:grpSpPr>
          <a:xfrm>
            <a:off x="1371603" y="2163228"/>
            <a:ext cx="1443680" cy="1474076"/>
            <a:chOff x="3850103" y="1375690"/>
            <a:chExt cx="1443680" cy="1474076"/>
          </a:xfrm>
        </p:grpSpPr>
        <p:grpSp>
          <p:nvGrpSpPr>
            <p:cNvPr id="1669" name="Google Shape;1669;p52"/>
            <p:cNvGrpSpPr/>
            <p:nvPr/>
          </p:nvGrpSpPr>
          <p:grpSpPr>
            <a:xfrm>
              <a:off x="3850103" y="1375690"/>
              <a:ext cx="1443680" cy="1474076"/>
              <a:chOff x="859589" y="1631654"/>
              <a:chExt cx="1137024" cy="1094828"/>
            </a:xfrm>
          </p:grpSpPr>
          <p:sp>
            <p:nvSpPr>
              <p:cNvPr id="1670" name="Google Shape;1670;p52"/>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2"/>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2"/>
            <p:cNvGrpSpPr/>
            <p:nvPr/>
          </p:nvGrpSpPr>
          <p:grpSpPr>
            <a:xfrm>
              <a:off x="3996040" y="1524638"/>
              <a:ext cx="1151919" cy="1176173"/>
              <a:chOff x="859589" y="1631654"/>
              <a:chExt cx="1137024" cy="1094828"/>
            </a:xfrm>
          </p:grpSpPr>
          <p:sp>
            <p:nvSpPr>
              <p:cNvPr id="1673" name="Google Shape;1673;p52"/>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2"/>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5" name="Google Shape;1675;p52"/>
          <p:cNvGrpSpPr/>
          <p:nvPr/>
        </p:nvGrpSpPr>
        <p:grpSpPr>
          <a:xfrm>
            <a:off x="1884015" y="2792259"/>
            <a:ext cx="418824" cy="294840"/>
            <a:chOff x="2474956" y="1454549"/>
            <a:chExt cx="347485" cy="244620"/>
          </a:xfrm>
        </p:grpSpPr>
        <p:sp>
          <p:nvSpPr>
            <p:cNvPr id="1676" name="Google Shape;1676;p52"/>
            <p:cNvSpPr/>
            <p:nvPr/>
          </p:nvSpPr>
          <p:spPr>
            <a:xfrm>
              <a:off x="2474956" y="1454549"/>
              <a:ext cx="347485" cy="244620"/>
            </a:xfrm>
            <a:custGeom>
              <a:avLst/>
              <a:gdLst/>
              <a:ahLst/>
              <a:cxnLst/>
              <a:rect l="l" t="t" r="r" b="b"/>
              <a:pathLst>
                <a:path w="16289" h="11467" extrusionOk="0">
                  <a:moveTo>
                    <a:pt x="13097" y="1298"/>
                  </a:moveTo>
                  <a:cubicBezTo>
                    <a:pt x="14157" y="1298"/>
                    <a:pt x="15002" y="2144"/>
                    <a:pt x="15002" y="3203"/>
                  </a:cubicBezTo>
                  <a:lnTo>
                    <a:pt x="15002" y="8299"/>
                  </a:lnTo>
                  <a:cubicBezTo>
                    <a:pt x="15002" y="9347"/>
                    <a:pt x="14157" y="10204"/>
                    <a:pt x="13097" y="10204"/>
                  </a:cubicBezTo>
                  <a:lnTo>
                    <a:pt x="3191" y="10204"/>
                  </a:lnTo>
                  <a:cubicBezTo>
                    <a:pt x="2132" y="10204"/>
                    <a:pt x="1286" y="9347"/>
                    <a:pt x="1286" y="8299"/>
                  </a:cubicBezTo>
                  <a:lnTo>
                    <a:pt x="1286" y="3203"/>
                  </a:lnTo>
                  <a:cubicBezTo>
                    <a:pt x="1286" y="2144"/>
                    <a:pt x="2132" y="1298"/>
                    <a:pt x="3191" y="1298"/>
                  </a:cubicBezTo>
                  <a:close/>
                  <a:moveTo>
                    <a:pt x="3191" y="1"/>
                  </a:moveTo>
                  <a:cubicBezTo>
                    <a:pt x="1429" y="1"/>
                    <a:pt x="0" y="1429"/>
                    <a:pt x="0" y="3192"/>
                  </a:cubicBezTo>
                  <a:lnTo>
                    <a:pt x="0" y="8276"/>
                  </a:lnTo>
                  <a:cubicBezTo>
                    <a:pt x="0" y="10038"/>
                    <a:pt x="1429" y="11466"/>
                    <a:pt x="3191" y="11466"/>
                  </a:cubicBezTo>
                  <a:lnTo>
                    <a:pt x="13097" y="11466"/>
                  </a:lnTo>
                  <a:cubicBezTo>
                    <a:pt x="14859" y="11466"/>
                    <a:pt x="16288" y="10038"/>
                    <a:pt x="16288" y="8276"/>
                  </a:cubicBezTo>
                  <a:lnTo>
                    <a:pt x="16288" y="3192"/>
                  </a:lnTo>
                  <a:cubicBezTo>
                    <a:pt x="16288" y="1429"/>
                    <a:pt x="14859" y="1"/>
                    <a:pt x="13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2"/>
            <p:cNvSpPr/>
            <p:nvPr/>
          </p:nvSpPr>
          <p:spPr>
            <a:xfrm>
              <a:off x="2528031" y="1509523"/>
              <a:ext cx="241825" cy="108369"/>
            </a:xfrm>
            <a:custGeom>
              <a:avLst/>
              <a:gdLst/>
              <a:ahLst/>
              <a:cxnLst/>
              <a:rect l="l" t="t" r="r" b="b"/>
              <a:pathLst>
                <a:path w="11336" h="5080" extrusionOk="0">
                  <a:moveTo>
                    <a:pt x="709" y="1"/>
                  </a:moveTo>
                  <a:cubicBezTo>
                    <a:pt x="529" y="1"/>
                    <a:pt x="353" y="76"/>
                    <a:pt x="227" y="222"/>
                  </a:cubicBezTo>
                  <a:cubicBezTo>
                    <a:pt x="1" y="495"/>
                    <a:pt x="37" y="900"/>
                    <a:pt x="299" y="1115"/>
                  </a:cubicBezTo>
                  <a:lnTo>
                    <a:pt x="4454" y="4651"/>
                  </a:lnTo>
                  <a:cubicBezTo>
                    <a:pt x="4805" y="4937"/>
                    <a:pt x="5234" y="5079"/>
                    <a:pt x="5665" y="5079"/>
                  </a:cubicBezTo>
                  <a:cubicBezTo>
                    <a:pt x="6097" y="5079"/>
                    <a:pt x="6531" y="4937"/>
                    <a:pt x="6895" y="4651"/>
                  </a:cubicBezTo>
                  <a:lnTo>
                    <a:pt x="11038" y="1115"/>
                  </a:lnTo>
                  <a:cubicBezTo>
                    <a:pt x="11312" y="900"/>
                    <a:pt x="11336" y="495"/>
                    <a:pt x="11121" y="222"/>
                  </a:cubicBezTo>
                  <a:cubicBezTo>
                    <a:pt x="10996" y="76"/>
                    <a:pt x="10815" y="1"/>
                    <a:pt x="10635" y="1"/>
                  </a:cubicBezTo>
                  <a:cubicBezTo>
                    <a:pt x="10490" y="1"/>
                    <a:pt x="10345" y="49"/>
                    <a:pt x="10228" y="150"/>
                  </a:cubicBezTo>
                  <a:lnTo>
                    <a:pt x="6073" y="3674"/>
                  </a:lnTo>
                  <a:cubicBezTo>
                    <a:pt x="5954" y="3776"/>
                    <a:pt x="5814" y="3826"/>
                    <a:pt x="5674" y="3826"/>
                  </a:cubicBezTo>
                  <a:cubicBezTo>
                    <a:pt x="5534" y="3826"/>
                    <a:pt x="5394" y="3776"/>
                    <a:pt x="5275" y="3674"/>
                  </a:cubicBezTo>
                  <a:lnTo>
                    <a:pt x="1120" y="150"/>
                  </a:lnTo>
                  <a:cubicBezTo>
                    <a:pt x="998" y="49"/>
                    <a:pt x="853"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8" name="Google Shape;1678;p52"/>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2">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2">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2"/>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2">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2">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53"/>
          <p:cNvSpPr txBox="1">
            <a:spLocks noGrp="1"/>
          </p:cNvSpPr>
          <p:nvPr>
            <p:ph type="subTitle" idx="1"/>
          </p:nvPr>
        </p:nvSpPr>
        <p:spPr>
          <a:xfrm>
            <a:off x="2854650" y="1365025"/>
            <a:ext cx="3434700" cy="142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a:solidFill>
                  <a:schemeClr val="dk1"/>
                </a:solidFill>
              </a:rPr>
              <a:t>Do you have any questions?</a:t>
            </a:r>
            <a:endParaRPr>
              <a:solidFill>
                <a:schemeClr val="dk1"/>
              </a:solidFill>
            </a:endParaRPr>
          </a:p>
          <a:p>
            <a:pPr marL="0" lvl="0" indent="0" algn="ctr" rtl="0">
              <a:spcBef>
                <a:spcPts val="0"/>
              </a:spcBef>
              <a:spcAft>
                <a:spcPts val="0"/>
              </a:spcAft>
              <a:buClr>
                <a:schemeClr val="lt1"/>
              </a:buClr>
              <a:buSzPts val="1100"/>
              <a:buFont typeface="Arial"/>
              <a:buNone/>
            </a:pPr>
            <a:endParaRPr>
              <a:solidFill>
                <a:schemeClr val="dk1"/>
              </a:solidFill>
            </a:endParaRPr>
          </a:p>
          <a:p>
            <a:pPr marL="0" lvl="0" indent="0" algn="ctr" rtl="0">
              <a:spcBef>
                <a:spcPts val="0"/>
              </a:spcBef>
              <a:spcAft>
                <a:spcPts val="0"/>
              </a:spcAft>
              <a:buClr>
                <a:schemeClr val="lt1"/>
              </a:buClr>
              <a:buSzPts val="1100"/>
              <a:buFont typeface="Arial"/>
              <a:buNone/>
            </a:pPr>
            <a:r>
              <a:rPr lang="en">
                <a:solidFill>
                  <a:schemeClr val="dk1"/>
                </a:solidFill>
              </a:rPr>
              <a:t>youremail@freepik.com </a:t>
            </a:r>
            <a:endParaRPr>
              <a:solidFill>
                <a:schemeClr val="dk1"/>
              </a:solidFill>
            </a:endParaRPr>
          </a:p>
          <a:p>
            <a:pPr marL="0" lvl="0" indent="0" algn="ctr" rtl="0">
              <a:spcBef>
                <a:spcPts val="0"/>
              </a:spcBef>
              <a:spcAft>
                <a:spcPts val="0"/>
              </a:spcAft>
              <a:buClr>
                <a:schemeClr val="lt1"/>
              </a:buClr>
              <a:buSzPts val="1100"/>
              <a:buFont typeface="Arial"/>
              <a:buNone/>
            </a:pPr>
            <a:r>
              <a:rPr lang="en">
                <a:solidFill>
                  <a:schemeClr val="dk1"/>
                </a:solidFill>
              </a:rPr>
              <a:t>+91  620 421 838 </a:t>
            </a:r>
            <a:endParaRPr>
              <a:solidFill>
                <a:schemeClr val="dk1"/>
              </a:solidFill>
            </a:endParaRPr>
          </a:p>
          <a:p>
            <a:pPr marL="0" lvl="0" indent="0" algn="ctr" rtl="0">
              <a:spcBef>
                <a:spcPts val="0"/>
              </a:spcBef>
              <a:spcAft>
                <a:spcPts val="0"/>
              </a:spcAft>
              <a:buNone/>
            </a:pPr>
            <a:r>
              <a:rPr lang="en">
                <a:solidFill>
                  <a:schemeClr val="dk1"/>
                </a:solidFill>
              </a:rPr>
              <a:t>yourcompany.com</a:t>
            </a:r>
            <a:endParaRPr>
              <a:solidFill>
                <a:schemeClr val="dk1"/>
              </a:solidFill>
            </a:endParaRPr>
          </a:p>
        </p:txBody>
      </p:sp>
      <p:sp>
        <p:nvSpPr>
          <p:cNvPr id="1689" name="Google Shape;1689;p53"/>
          <p:cNvSpPr txBox="1"/>
          <p:nvPr/>
        </p:nvSpPr>
        <p:spPr>
          <a:xfrm>
            <a:off x="3072000" y="4031363"/>
            <a:ext cx="3000000" cy="4347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DM Sans"/>
                <a:ea typeface="DM Sans"/>
                <a:cs typeface="DM Sans"/>
                <a:sym typeface="DM Sans"/>
              </a:rPr>
              <a:t>Please keep this slide for attribution</a:t>
            </a:r>
            <a:endParaRPr sz="1200" b="1">
              <a:solidFill>
                <a:schemeClr val="dk1"/>
              </a:solidFill>
              <a:latin typeface="DM Sans"/>
              <a:ea typeface="DM Sans"/>
              <a:cs typeface="DM Sans"/>
              <a:sym typeface="DM Sans"/>
            </a:endParaRPr>
          </a:p>
        </p:txBody>
      </p:sp>
      <p:sp>
        <p:nvSpPr>
          <p:cNvPr id="1690" name="Google Shape;1690;p53"/>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691" name="Google Shape;1691;p53"/>
          <p:cNvSpPr/>
          <p:nvPr/>
        </p:nvSpPr>
        <p:spPr>
          <a:xfrm>
            <a:off x="3949693" y="2873636"/>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53"/>
          <p:cNvGrpSpPr/>
          <p:nvPr/>
        </p:nvGrpSpPr>
        <p:grpSpPr>
          <a:xfrm>
            <a:off x="4399164" y="2873827"/>
            <a:ext cx="346056" cy="345674"/>
            <a:chOff x="3303268" y="3817349"/>
            <a:chExt cx="346056" cy="345674"/>
          </a:xfrm>
        </p:grpSpPr>
        <p:sp>
          <p:nvSpPr>
            <p:cNvPr id="1693" name="Google Shape;1693;p5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53"/>
          <p:cNvGrpSpPr/>
          <p:nvPr/>
        </p:nvGrpSpPr>
        <p:grpSpPr>
          <a:xfrm>
            <a:off x="4848254" y="2873827"/>
            <a:ext cx="346056" cy="345674"/>
            <a:chOff x="3752358" y="3817349"/>
            <a:chExt cx="346056" cy="345674"/>
          </a:xfrm>
        </p:grpSpPr>
        <p:sp>
          <p:nvSpPr>
            <p:cNvPr id="1698" name="Google Shape;1698;p5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UI icons pack</a:t>
            </a:r>
            <a:endParaRPr/>
          </a:p>
        </p:txBody>
      </p:sp>
      <p:grpSp>
        <p:nvGrpSpPr>
          <p:cNvPr id="1707" name="Google Shape;1707;p54"/>
          <p:cNvGrpSpPr/>
          <p:nvPr/>
        </p:nvGrpSpPr>
        <p:grpSpPr>
          <a:xfrm>
            <a:off x="1891789" y="1401787"/>
            <a:ext cx="361458" cy="347016"/>
            <a:chOff x="1891789" y="1403650"/>
            <a:chExt cx="361458" cy="347016"/>
          </a:xfrm>
        </p:grpSpPr>
        <p:sp>
          <p:nvSpPr>
            <p:cNvPr id="1708" name="Google Shape;1708;p54"/>
            <p:cNvSpPr/>
            <p:nvPr/>
          </p:nvSpPr>
          <p:spPr>
            <a:xfrm>
              <a:off x="1891789" y="1403650"/>
              <a:ext cx="361458" cy="211469"/>
            </a:xfrm>
            <a:custGeom>
              <a:avLst/>
              <a:gdLst/>
              <a:ahLst/>
              <a:cxnLst/>
              <a:rect l="l" t="t" r="r" b="b"/>
              <a:pathLst>
                <a:path w="16944" h="9913" extrusionOk="0">
                  <a:moveTo>
                    <a:pt x="8476" y="1259"/>
                  </a:moveTo>
                  <a:cubicBezTo>
                    <a:pt x="8782" y="1259"/>
                    <a:pt x="9085" y="1333"/>
                    <a:pt x="9359" y="1482"/>
                  </a:cubicBezTo>
                  <a:lnTo>
                    <a:pt x="15003" y="4387"/>
                  </a:lnTo>
                  <a:cubicBezTo>
                    <a:pt x="15455" y="4637"/>
                    <a:pt x="15455" y="5280"/>
                    <a:pt x="15003" y="5518"/>
                  </a:cubicBezTo>
                  <a:lnTo>
                    <a:pt x="9359" y="8423"/>
                  </a:lnTo>
                  <a:cubicBezTo>
                    <a:pt x="9085" y="8572"/>
                    <a:pt x="8782" y="8646"/>
                    <a:pt x="8476" y="8646"/>
                  </a:cubicBezTo>
                  <a:cubicBezTo>
                    <a:pt x="8171" y="8646"/>
                    <a:pt x="7865" y="8572"/>
                    <a:pt x="7585" y="8423"/>
                  </a:cubicBezTo>
                  <a:lnTo>
                    <a:pt x="1953" y="5518"/>
                  </a:lnTo>
                  <a:cubicBezTo>
                    <a:pt x="1489" y="5280"/>
                    <a:pt x="1489" y="4625"/>
                    <a:pt x="1953" y="4387"/>
                  </a:cubicBezTo>
                  <a:lnTo>
                    <a:pt x="7585" y="1482"/>
                  </a:lnTo>
                  <a:cubicBezTo>
                    <a:pt x="7865" y="1333"/>
                    <a:pt x="8171" y="1259"/>
                    <a:pt x="8476" y="1259"/>
                  </a:cubicBezTo>
                  <a:close/>
                  <a:moveTo>
                    <a:pt x="8475" y="1"/>
                  </a:moveTo>
                  <a:cubicBezTo>
                    <a:pt x="7963" y="1"/>
                    <a:pt x="7451" y="123"/>
                    <a:pt x="6990" y="363"/>
                  </a:cubicBezTo>
                  <a:lnTo>
                    <a:pt x="1358" y="3268"/>
                  </a:lnTo>
                  <a:cubicBezTo>
                    <a:pt x="1" y="3982"/>
                    <a:pt x="1" y="5935"/>
                    <a:pt x="1358" y="6649"/>
                  </a:cubicBezTo>
                  <a:lnTo>
                    <a:pt x="6990" y="9542"/>
                  </a:lnTo>
                  <a:cubicBezTo>
                    <a:pt x="7451" y="9791"/>
                    <a:pt x="7960" y="9913"/>
                    <a:pt x="8466" y="9913"/>
                  </a:cubicBezTo>
                  <a:cubicBezTo>
                    <a:pt x="8978" y="9913"/>
                    <a:pt x="9487" y="9788"/>
                    <a:pt x="9942" y="9542"/>
                  </a:cubicBezTo>
                  <a:lnTo>
                    <a:pt x="15586" y="6649"/>
                  </a:lnTo>
                  <a:cubicBezTo>
                    <a:pt x="16943" y="5935"/>
                    <a:pt x="16943" y="3982"/>
                    <a:pt x="15586" y="3268"/>
                  </a:cubicBezTo>
                  <a:lnTo>
                    <a:pt x="9942" y="363"/>
                  </a:lnTo>
                  <a:cubicBezTo>
                    <a:pt x="9487" y="120"/>
                    <a:pt x="8981" y="1"/>
                    <a:pt x="8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4"/>
            <p:cNvSpPr/>
            <p:nvPr/>
          </p:nvSpPr>
          <p:spPr>
            <a:xfrm>
              <a:off x="1896866" y="1644877"/>
              <a:ext cx="351794" cy="105788"/>
            </a:xfrm>
            <a:custGeom>
              <a:avLst/>
              <a:gdLst/>
              <a:ahLst/>
              <a:cxnLst/>
              <a:rect l="l" t="t" r="r" b="b"/>
              <a:pathLst>
                <a:path w="16491" h="4959" extrusionOk="0">
                  <a:moveTo>
                    <a:pt x="721" y="0"/>
                  </a:moveTo>
                  <a:cubicBezTo>
                    <a:pt x="501" y="0"/>
                    <a:pt x="292" y="125"/>
                    <a:pt x="179" y="342"/>
                  </a:cubicBezTo>
                  <a:cubicBezTo>
                    <a:pt x="1" y="651"/>
                    <a:pt x="120" y="1044"/>
                    <a:pt x="429" y="1199"/>
                  </a:cubicBezTo>
                  <a:lnTo>
                    <a:pt x="6752" y="4592"/>
                  </a:lnTo>
                  <a:cubicBezTo>
                    <a:pt x="7210" y="4839"/>
                    <a:pt x="7716" y="4958"/>
                    <a:pt x="8224" y="4958"/>
                  </a:cubicBezTo>
                  <a:cubicBezTo>
                    <a:pt x="8745" y="4958"/>
                    <a:pt x="9270" y="4833"/>
                    <a:pt x="9752" y="4592"/>
                  </a:cubicBezTo>
                  <a:lnTo>
                    <a:pt x="16074" y="1199"/>
                  </a:lnTo>
                  <a:cubicBezTo>
                    <a:pt x="16372" y="1032"/>
                    <a:pt x="16491" y="651"/>
                    <a:pt x="16324" y="342"/>
                  </a:cubicBezTo>
                  <a:cubicBezTo>
                    <a:pt x="16209" y="136"/>
                    <a:pt x="15992" y="16"/>
                    <a:pt x="15767" y="16"/>
                  </a:cubicBezTo>
                  <a:cubicBezTo>
                    <a:pt x="15666" y="16"/>
                    <a:pt x="15563" y="40"/>
                    <a:pt x="15467" y="92"/>
                  </a:cubicBezTo>
                  <a:lnTo>
                    <a:pt x="9145" y="3485"/>
                  </a:lnTo>
                  <a:cubicBezTo>
                    <a:pt x="8859" y="3622"/>
                    <a:pt x="8553" y="3690"/>
                    <a:pt x="8249" y="3690"/>
                  </a:cubicBezTo>
                  <a:cubicBezTo>
                    <a:pt x="7945" y="3690"/>
                    <a:pt x="7645" y="3622"/>
                    <a:pt x="7371" y="3485"/>
                  </a:cubicBezTo>
                  <a:lnTo>
                    <a:pt x="1037" y="92"/>
                  </a:lnTo>
                  <a:cubicBezTo>
                    <a:pt x="936" y="30"/>
                    <a:pt x="827" y="0"/>
                    <a:pt x="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4"/>
            <p:cNvSpPr/>
            <p:nvPr/>
          </p:nvSpPr>
          <p:spPr>
            <a:xfrm>
              <a:off x="1896866" y="1576976"/>
              <a:ext cx="351794" cy="105873"/>
            </a:xfrm>
            <a:custGeom>
              <a:avLst/>
              <a:gdLst/>
              <a:ahLst/>
              <a:cxnLst/>
              <a:rect l="l" t="t" r="r" b="b"/>
              <a:pathLst>
                <a:path w="16491" h="4963" extrusionOk="0">
                  <a:moveTo>
                    <a:pt x="729" y="0"/>
                  </a:moveTo>
                  <a:cubicBezTo>
                    <a:pt x="506" y="0"/>
                    <a:pt x="293" y="123"/>
                    <a:pt x="179" y="334"/>
                  </a:cubicBezTo>
                  <a:cubicBezTo>
                    <a:pt x="1" y="655"/>
                    <a:pt x="120" y="1036"/>
                    <a:pt x="429" y="1203"/>
                  </a:cubicBezTo>
                  <a:lnTo>
                    <a:pt x="6752" y="4596"/>
                  </a:lnTo>
                  <a:cubicBezTo>
                    <a:pt x="7216" y="4840"/>
                    <a:pt x="7728" y="4962"/>
                    <a:pt x="8243" y="4962"/>
                  </a:cubicBezTo>
                  <a:cubicBezTo>
                    <a:pt x="8758" y="4962"/>
                    <a:pt x="9276" y="4840"/>
                    <a:pt x="9752" y="4596"/>
                  </a:cubicBezTo>
                  <a:lnTo>
                    <a:pt x="16074" y="1203"/>
                  </a:lnTo>
                  <a:cubicBezTo>
                    <a:pt x="16372" y="1036"/>
                    <a:pt x="16491" y="643"/>
                    <a:pt x="16324" y="334"/>
                  </a:cubicBezTo>
                  <a:cubicBezTo>
                    <a:pt x="16209" y="128"/>
                    <a:pt x="15992" y="8"/>
                    <a:pt x="15767" y="8"/>
                  </a:cubicBezTo>
                  <a:cubicBezTo>
                    <a:pt x="15666" y="8"/>
                    <a:pt x="15563" y="32"/>
                    <a:pt x="15467" y="84"/>
                  </a:cubicBezTo>
                  <a:lnTo>
                    <a:pt x="9145" y="3477"/>
                  </a:lnTo>
                  <a:cubicBezTo>
                    <a:pt x="8859" y="3620"/>
                    <a:pt x="8553" y="3691"/>
                    <a:pt x="8249" y="3691"/>
                  </a:cubicBezTo>
                  <a:cubicBezTo>
                    <a:pt x="7945" y="3691"/>
                    <a:pt x="7645" y="3620"/>
                    <a:pt x="7371" y="3477"/>
                  </a:cubicBezTo>
                  <a:lnTo>
                    <a:pt x="1037" y="84"/>
                  </a:lnTo>
                  <a:cubicBezTo>
                    <a:pt x="938" y="27"/>
                    <a:pt x="832"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1" name="Google Shape;1711;p54"/>
          <p:cNvGrpSpPr/>
          <p:nvPr/>
        </p:nvGrpSpPr>
        <p:grpSpPr>
          <a:xfrm>
            <a:off x="2474956" y="1452686"/>
            <a:ext cx="347485" cy="244620"/>
            <a:chOff x="2474956" y="1454549"/>
            <a:chExt cx="347485" cy="244620"/>
          </a:xfrm>
        </p:grpSpPr>
        <p:sp>
          <p:nvSpPr>
            <p:cNvPr id="1712" name="Google Shape;1712;p54"/>
            <p:cNvSpPr/>
            <p:nvPr/>
          </p:nvSpPr>
          <p:spPr>
            <a:xfrm>
              <a:off x="2474956" y="1454549"/>
              <a:ext cx="347485" cy="244620"/>
            </a:xfrm>
            <a:custGeom>
              <a:avLst/>
              <a:gdLst/>
              <a:ahLst/>
              <a:cxnLst/>
              <a:rect l="l" t="t" r="r" b="b"/>
              <a:pathLst>
                <a:path w="16289" h="11467" extrusionOk="0">
                  <a:moveTo>
                    <a:pt x="13097" y="1298"/>
                  </a:moveTo>
                  <a:cubicBezTo>
                    <a:pt x="14157" y="1298"/>
                    <a:pt x="15002" y="2144"/>
                    <a:pt x="15002" y="3203"/>
                  </a:cubicBezTo>
                  <a:lnTo>
                    <a:pt x="15002" y="8299"/>
                  </a:lnTo>
                  <a:cubicBezTo>
                    <a:pt x="15002" y="9347"/>
                    <a:pt x="14157" y="10204"/>
                    <a:pt x="13097" y="10204"/>
                  </a:cubicBezTo>
                  <a:lnTo>
                    <a:pt x="3191" y="10204"/>
                  </a:lnTo>
                  <a:cubicBezTo>
                    <a:pt x="2132" y="10204"/>
                    <a:pt x="1286" y="9347"/>
                    <a:pt x="1286" y="8299"/>
                  </a:cubicBezTo>
                  <a:lnTo>
                    <a:pt x="1286" y="3203"/>
                  </a:lnTo>
                  <a:cubicBezTo>
                    <a:pt x="1286" y="2144"/>
                    <a:pt x="2132" y="1298"/>
                    <a:pt x="3191" y="1298"/>
                  </a:cubicBezTo>
                  <a:close/>
                  <a:moveTo>
                    <a:pt x="3191" y="1"/>
                  </a:moveTo>
                  <a:cubicBezTo>
                    <a:pt x="1429" y="1"/>
                    <a:pt x="0" y="1429"/>
                    <a:pt x="0" y="3192"/>
                  </a:cubicBezTo>
                  <a:lnTo>
                    <a:pt x="0" y="8276"/>
                  </a:lnTo>
                  <a:cubicBezTo>
                    <a:pt x="0" y="10038"/>
                    <a:pt x="1429" y="11466"/>
                    <a:pt x="3191" y="11466"/>
                  </a:cubicBezTo>
                  <a:lnTo>
                    <a:pt x="13097" y="11466"/>
                  </a:lnTo>
                  <a:cubicBezTo>
                    <a:pt x="14859" y="11466"/>
                    <a:pt x="16288" y="10038"/>
                    <a:pt x="16288" y="8276"/>
                  </a:cubicBezTo>
                  <a:lnTo>
                    <a:pt x="16288" y="3192"/>
                  </a:lnTo>
                  <a:cubicBezTo>
                    <a:pt x="16288" y="1429"/>
                    <a:pt x="14859" y="1"/>
                    <a:pt x="13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4"/>
            <p:cNvSpPr/>
            <p:nvPr/>
          </p:nvSpPr>
          <p:spPr>
            <a:xfrm>
              <a:off x="2528031" y="1509523"/>
              <a:ext cx="241825" cy="108369"/>
            </a:xfrm>
            <a:custGeom>
              <a:avLst/>
              <a:gdLst/>
              <a:ahLst/>
              <a:cxnLst/>
              <a:rect l="l" t="t" r="r" b="b"/>
              <a:pathLst>
                <a:path w="11336" h="5080" extrusionOk="0">
                  <a:moveTo>
                    <a:pt x="709" y="1"/>
                  </a:moveTo>
                  <a:cubicBezTo>
                    <a:pt x="529" y="1"/>
                    <a:pt x="353" y="76"/>
                    <a:pt x="227" y="222"/>
                  </a:cubicBezTo>
                  <a:cubicBezTo>
                    <a:pt x="1" y="495"/>
                    <a:pt x="37" y="900"/>
                    <a:pt x="299" y="1115"/>
                  </a:cubicBezTo>
                  <a:lnTo>
                    <a:pt x="4454" y="4651"/>
                  </a:lnTo>
                  <a:cubicBezTo>
                    <a:pt x="4805" y="4937"/>
                    <a:pt x="5234" y="5079"/>
                    <a:pt x="5665" y="5079"/>
                  </a:cubicBezTo>
                  <a:cubicBezTo>
                    <a:pt x="6097" y="5079"/>
                    <a:pt x="6531" y="4937"/>
                    <a:pt x="6895" y="4651"/>
                  </a:cubicBezTo>
                  <a:lnTo>
                    <a:pt x="11038" y="1115"/>
                  </a:lnTo>
                  <a:cubicBezTo>
                    <a:pt x="11312" y="900"/>
                    <a:pt x="11336" y="495"/>
                    <a:pt x="11121" y="222"/>
                  </a:cubicBezTo>
                  <a:cubicBezTo>
                    <a:pt x="10996" y="76"/>
                    <a:pt x="10815" y="1"/>
                    <a:pt x="10635" y="1"/>
                  </a:cubicBezTo>
                  <a:cubicBezTo>
                    <a:pt x="10490" y="1"/>
                    <a:pt x="10345" y="49"/>
                    <a:pt x="10228" y="150"/>
                  </a:cubicBezTo>
                  <a:lnTo>
                    <a:pt x="6073" y="3674"/>
                  </a:lnTo>
                  <a:cubicBezTo>
                    <a:pt x="5954" y="3776"/>
                    <a:pt x="5814" y="3826"/>
                    <a:pt x="5674" y="3826"/>
                  </a:cubicBezTo>
                  <a:cubicBezTo>
                    <a:pt x="5534" y="3826"/>
                    <a:pt x="5394" y="3776"/>
                    <a:pt x="5275" y="3674"/>
                  </a:cubicBezTo>
                  <a:lnTo>
                    <a:pt x="1120" y="150"/>
                  </a:lnTo>
                  <a:cubicBezTo>
                    <a:pt x="998" y="49"/>
                    <a:pt x="853"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54"/>
          <p:cNvGrpSpPr/>
          <p:nvPr/>
        </p:nvGrpSpPr>
        <p:grpSpPr>
          <a:xfrm>
            <a:off x="3073866" y="1401382"/>
            <a:ext cx="217186" cy="347229"/>
            <a:chOff x="3073866" y="1403244"/>
            <a:chExt cx="217186" cy="347229"/>
          </a:xfrm>
        </p:grpSpPr>
        <p:sp>
          <p:nvSpPr>
            <p:cNvPr id="1715" name="Google Shape;1715;p54"/>
            <p:cNvSpPr/>
            <p:nvPr/>
          </p:nvSpPr>
          <p:spPr>
            <a:xfrm>
              <a:off x="3073866" y="1403244"/>
              <a:ext cx="217186" cy="347229"/>
            </a:xfrm>
            <a:custGeom>
              <a:avLst/>
              <a:gdLst/>
              <a:ahLst/>
              <a:cxnLst/>
              <a:rect l="l" t="t" r="r" b="b"/>
              <a:pathLst>
                <a:path w="10181" h="16277" extrusionOk="0">
                  <a:moveTo>
                    <a:pt x="3137" y="1298"/>
                  </a:moveTo>
                  <a:cubicBezTo>
                    <a:pt x="3151" y="1298"/>
                    <a:pt x="3165" y="1298"/>
                    <a:pt x="3179" y="1298"/>
                  </a:cubicBezTo>
                  <a:lnTo>
                    <a:pt x="6989" y="1298"/>
                  </a:lnTo>
                  <a:cubicBezTo>
                    <a:pt x="8049" y="1298"/>
                    <a:pt x="8894" y="2144"/>
                    <a:pt x="8894" y="3203"/>
                  </a:cubicBezTo>
                  <a:lnTo>
                    <a:pt x="8894" y="13109"/>
                  </a:lnTo>
                  <a:cubicBezTo>
                    <a:pt x="8894" y="14169"/>
                    <a:pt x="8049" y="15014"/>
                    <a:pt x="6989" y="15014"/>
                  </a:cubicBezTo>
                  <a:lnTo>
                    <a:pt x="3179" y="15014"/>
                  </a:lnTo>
                  <a:cubicBezTo>
                    <a:pt x="2132" y="15014"/>
                    <a:pt x="1274" y="14169"/>
                    <a:pt x="1274" y="13109"/>
                  </a:cubicBezTo>
                  <a:lnTo>
                    <a:pt x="1274" y="3203"/>
                  </a:lnTo>
                  <a:cubicBezTo>
                    <a:pt x="1274" y="2158"/>
                    <a:pt x="2109" y="1298"/>
                    <a:pt x="3137" y="1298"/>
                  </a:cubicBezTo>
                  <a:close/>
                  <a:moveTo>
                    <a:pt x="3179" y="1"/>
                  </a:moveTo>
                  <a:cubicBezTo>
                    <a:pt x="1429" y="1"/>
                    <a:pt x="0" y="1429"/>
                    <a:pt x="0" y="3180"/>
                  </a:cubicBezTo>
                  <a:lnTo>
                    <a:pt x="0" y="13097"/>
                  </a:lnTo>
                  <a:cubicBezTo>
                    <a:pt x="0" y="14848"/>
                    <a:pt x="1429" y="16276"/>
                    <a:pt x="3179" y="16276"/>
                  </a:cubicBezTo>
                  <a:lnTo>
                    <a:pt x="6989" y="16276"/>
                  </a:lnTo>
                  <a:cubicBezTo>
                    <a:pt x="8752" y="16276"/>
                    <a:pt x="10180" y="14872"/>
                    <a:pt x="10180" y="13109"/>
                  </a:cubicBezTo>
                  <a:lnTo>
                    <a:pt x="10180" y="3180"/>
                  </a:lnTo>
                  <a:cubicBezTo>
                    <a:pt x="10180" y="1429"/>
                    <a:pt x="8752" y="1"/>
                    <a:pt x="6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4"/>
            <p:cNvSpPr/>
            <p:nvPr/>
          </p:nvSpPr>
          <p:spPr>
            <a:xfrm>
              <a:off x="3155654" y="1669175"/>
              <a:ext cx="54377" cy="27455"/>
            </a:xfrm>
            <a:custGeom>
              <a:avLst/>
              <a:gdLst/>
              <a:ahLst/>
              <a:cxnLst/>
              <a:rect l="l" t="t" r="r" b="b"/>
              <a:pathLst>
                <a:path w="2549" h="1287" extrusionOk="0">
                  <a:moveTo>
                    <a:pt x="643" y="0"/>
                  </a:moveTo>
                  <a:cubicBezTo>
                    <a:pt x="286" y="0"/>
                    <a:pt x="0" y="286"/>
                    <a:pt x="0" y="643"/>
                  </a:cubicBezTo>
                  <a:cubicBezTo>
                    <a:pt x="0" y="1001"/>
                    <a:pt x="286" y="1286"/>
                    <a:pt x="643" y="1286"/>
                  </a:cubicBezTo>
                  <a:lnTo>
                    <a:pt x="1905" y="1286"/>
                  </a:lnTo>
                  <a:cubicBezTo>
                    <a:pt x="2251" y="1286"/>
                    <a:pt x="2536" y="989"/>
                    <a:pt x="2548" y="643"/>
                  </a:cubicBezTo>
                  <a:cubicBezTo>
                    <a:pt x="2548" y="286"/>
                    <a:pt x="2262" y="0"/>
                    <a:pt x="1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4"/>
            <p:cNvSpPr/>
            <p:nvPr/>
          </p:nvSpPr>
          <p:spPr>
            <a:xfrm>
              <a:off x="3155654" y="1457599"/>
              <a:ext cx="54377" cy="27199"/>
            </a:xfrm>
            <a:custGeom>
              <a:avLst/>
              <a:gdLst/>
              <a:ahLst/>
              <a:cxnLst/>
              <a:rect l="l" t="t" r="r" b="b"/>
              <a:pathLst>
                <a:path w="2549" h="1275" extrusionOk="0">
                  <a:moveTo>
                    <a:pt x="643" y="1"/>
                  </a:moveTo>
                  <a:cubicBezTo>
                    <a:pt x="286" y="1"/>
                    <a:pt x="0" y="274"/>
                    <a:pt x="0" y="632"/>
                  </a:cubicBezTo>
                  <a:cubicBezTo>
                    <a:pt x="0" y="989"/>
                    <a:pt x="286" y="1275"/>
                    <a:pt x="643" y="1275"/>
                  </a:cubicBezTo>
                  <a:lnTo>
                    <a:pt x="1905" y="1275"/>
                  </a:lnTo>
                  <a:cubicBezTo>
                    <a:pt x="2251" y="1275"/>
                    <a:pt x="2548" y="989"/>
                    <a:pt x="2548" y="632"/>
                  </a:cubicBezTo>
                  <a:cubicBezTo>
                    <a:pt x="2548" y="274"/>
                    <a:pt x="2262" y="1"/>
                    <a:pt x="1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54"/>
          <p:cNvGrpSpPr/>
          <p:nvPr/>
        </p:nvGrpSpPr>
        <p:grpSpPr>
          <a:xfrm>
            <a:off x="3592011" y="1401894"/>
            <a:ext cx="243852" cy="346717"/>
            <a:chOff x="3592011" y="1403756"/>
            <a:chExt cx="243852" cy="346717"/>
          </a:xfrm>
        </p:grpSpPr>
        <p:sp>
          <p:nvSpPr>
            <p:cNvPr id="1719" name="Google Shape;1719;p54"/>
            <p:cNvSpPr/>
            <p:nvPr/>
          </p:nvSpPr>
          <p:spPr>
            <a:xfrm>
              <a:off x="3592011" y="1403756"/>
              <a:ext cx="243852" cy="292874"/>
            </a:xfrm>
            <a:custGeom>
              <a:avLst/>
              <a:gdLst/>
              <a:ahLst/>
              <a:cxnLst/>
              <a:rect l="l" t="t" r="r" b="b"/>
              <a:pathLst>
                <a:path w="11431" h="13729" extrusionOk="0">
                  <a:moveTo>
                    <a:pt x="5727" y="1251"/>
                  </a:moveTo>
                  <a:cubicBezTo>
                    <a:pt x="8168" y="1251"/>
                    <a:pt x="10180" y="3263"/>
                    <a:pt x="10192" y="5704"/>
                  </a:cubicBezTo>
                  <a:cubicBezTo>
                    <a:pt x="10192" y="8513"/>
                    <a:pt x="7644" y="8382"/>
                    <a:pt x="7644" y="11811"/>
                  </a:cubicBezTo>
                  <a:cubicBezTo>
                    <a:pt x="7644" y="12169"/>
                    <a:pt x="7370" y="12442"/>
                    <a:pt x="7013" y="12442"/>
                  </a:cubicBezTo>
                  <a:lnTo>
                    <a:pt x="4465" y="12442"/>
                  </a:lnTo>
                  <a:cubicBezTo>
                    <a:pt x="4108" y="12442"/>
                    <a:pt x="3822" y="12169"/>
                    <a:pt x="3822" y="11811"/>
                  </a:cubicBezTo>
                  <a:cubicBezTo>
                    <a:pt x="3822" y="8371"/>
                    <a:pt x="1274" y="8537"/>
                    <a:pt x="1274" y="5704"/>
                  </a:cubicBezTo>
                  <a:cubicBezTo>
                    <a:pt x="1274" y="3251"/>
                    <a:pt x="3274" y="1251"/>
                    <a:pt x="5727" y="1251"/>
                  </a:cubicBezTo>
                  <a:close/>
                  <a:moveTo>
                    <a:pt x="5715" y="0"/>
                  </a:moveTo>
                  <a:cubicBezTo>
                    <a:pt x="2560" y="0"/>
                    <a:pt x="0" y="2548"/>
                    <a:pt x="0" y="5715"/>
                  </a:cubicBezTo>
                  <a:cubicBezTo>
                    <a:pt x="0" y="9156"/>
                    <a:pt x="2548" y="8990"/>
                    <a:pt x="2548" y="11823"/>
                  </a:cubicBezTo>
                  <a:cubicBezTo>
                    <a:pt x="2548" y="12883"/>
                    <a:pt x="3393" y="13728"/>
                    <a:pt x="4453" y="13728"/>
                  </a:cubicBezTo>
                  <a:lnTo>
                    <a:pt x="6989" y="13728"/>
                  </a:lnTo>
                  <a:cubicBezTo>
                    <a:pt x="8049" y="13728"/>
                    <a:pt x="8894" y="12859"/>
                    <a:pt x="8882" y="11823"/>
                  </a:cubicBezTo>
                  <a:cubicBezTo>
                    <a:pt x="8882" y="9013"/>
                    <a:pt x="11430" y="9144"/>
                    <a:pt x="11430" y="5715"/>
                  </a:cubicBezTo>
                  <a:cubicBezTo>
                    <a:pt x="11430" y="2560"/>
                    <a:pt x="8882" y="0"/>
                    <a:pt x="5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4"/>
            <p:cNvSpPr/>
            <p:nvPr/>
          </p:nvSpPr>
          <p:spPr>
            <a:xfrm>
              <a:off x="3673287" y="1723274"/>
              <a:ext cx="81554" cy="27199"/>
            </a:xfrm>
            <a:custGeom>
              <a:avLst/>
              <a:gdLst/>
              <a:ahLst/>
              <a:cxnLst/>
              <a:rect l="l" t="t" r="r" b="b"/>
              <a:pathLst>
                <a:path w="3823" h="1275" extrusionOk="0">
                  <a:moveTo>
                    <a:pt x="643" y="0"/>
                  </a:moveTo>
                  <a:cubicBezTo>
                    <a:pt x="286" y="0"/>
                    <a:pt x="0" y="286"/>
                    <a:pt x="0" y="643"/>
                  </a:cubicBezTo>
                  <a:cubicBezTo>
                    <a:pt x="0" y="1001"/>
                    <a:pt x="286" y="1274"/>
                    <a:pt x="643" y="1274"/>
                  </a:cubicBezTo>
                  <a:lnTo>
                    <a:pt x="3179" y="1274"/>
                  </a:lnTo>
                  <a:cubicBezTo>
                    <a:pt x="3536" y="1274"/>
                    <a:pt x="3822" y="1001"/>
                    <a:pt x="3822" y="643"/>
                  </a:cubicBezTo>
                  <a:cubicBezTo>
                    <a:pt x="3822" y="286"/>
                    <a:pt x="3536" y="0"/>
                    <a:pt x="3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4"/>
            <p:cNvSpPr/>
            <p:nvPr/>
          </p:nvSpPr>
          <p:spPr>
            <a:xfrm>
              <a:off x="3672263" y="1539196"/>
              <a:ext cx="83837" cy="54313"/>
            </a:xfrm>
            <a:custGeom>
              <a:avLst/>
              <a:gdLst/>
              <a:ahLst/>
              <a:cxnLst/>
              <a:rect l="l" t="t" r="r" b="b"/>
              <a:pathLst>
                <a:path w="3930" h="2546" extrusionOk="0">
                  <a:moveTo>
                    <a:pt x="706" y="0"/>
                  </a:moveTo>
                  <a:cubicBezTo>
                    <a:pt x="545" y="0"/>
                    <a:pt x="382" y="63"/>
                    <a:pt x="251" y="188"/>
                  </a:cubicBezTo>
                  <a:cubicBezTo>
                    <a:pt x="1" y="426"/>
                    <a:pt x="1" y="831"/>
                    <a:pt x="251" y="1081"/>
                  </a:cubicBezTo>
                  <a:lnTo>
                    <a:pt x="1525" y="2343"/>
                  </a:lnTo>
                  <a:cubicBezTo>
                    <a:pt x="1644" y="2486"/>
                    <a:pt x="1798" y="2545"/>
                    <a:pt x="1965" y="2545"/>
                  </a:cubicBezTo>
                  <a:cubicBezTo>
                    <a:pt x="2132" y="2545"/>
                    <a:pt x="2298" y="2486"/>
                    <a:pt x="2418" y="2343"/>
                  </a:cubicBezTo>
                  <a:lnTo>
                    <a:pt x="3680" y="1081"/>
                  </a:lnTo>
                  <a:cubicBezTo>
                    <a:pt x="3930" y="843"/>
                    <a:pt x="3930" y="438"/>
                    <a:pt x="3680" y="188"/>
                  </a:cubicBezTo>
                  <a:cubicBezTo>
                    <a:pt x="3561" y="63"/>
                    <a:pt x="3400" y="0"/>
                    <a:pt x="3238" y="0"/>
                  </a:cubicBezTo>
                  <a:cubicBezTo>
                    <a:pt x="3075" y="0"/>
                    <a:pt x="2912" y="63"/>
                    <a:pt x="2787" y="188"/>
                  </a:cubicBezTo>
                  <a:lnTo>
                    <a:pt x="1965" y="1009"/>
                  </a:lnTo>
                  <a:lnTo>
                    <a:pt x="1144" y="188"/>
                  </a:lnTo>
                  <a:cubicBezTo>
                    <a:pt x="1024" y="63"/>
                    <a:pt x="867"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4"/>
            <p:cNvSpPr/>
            <p:nvPr/>
          </p:nvSpPr>
          <p:spPr>
            <a:xfrm>
              <a:off x="3700465" y="1566289"/>
              <a:ext cx="27434" cy="54462"/>
            </a:xfrm>
            <a:custGeom>
              <a:avLst/>
              <a:gdLst/>
              <a:ahLst/>
              <a:cxnLst/>
              <a:rect l="l" t="t" r="r" b="b"/>
              <a:pathLst>
                <a:path w="1286" h="2553" extrusionOk="0">
                  <a:moveTo>
                    <a:pt x="625" y="0"/>
                  </a:moveTo>
                  <a:cubicBezTo>
                    <a:pt x="611" y="0"/>
                    <a:pt x="597" y="1"/>
                    <a:pt x="584" y="1"/>
                  </a:cubicBezTo>
                  <a:cubicBezTo>
                    <a:pt x="262" y="37"/>
                    <a:pt x="0" y="335"/>
                    <a:pt x="0" y="656"/>
                  </a:cubicBezTo>
                  <a:lnTo>
                    <a:pt x="0" y="1895"/>
                  </a:lnTo>
                  <a:cubicBezTo>
                    <a:pt x="0" y="2216"/>
                    <a:pt x="262" y="2502"/>
                    <a:pt x="584" y="2549"/>
                  </a:cubicBezTo>
                  <a:cubicBezTo>
                    <a:pt x="605" y="2551"/>
                    <a:pt x="626" y="2552"/>
                    <a:pt x="647" y="2552"/>
                  </a:cubicBezTo>
                  <a:cubicBezTo>
                    <a:pt x="1009" y="2552"/>
                    <a:pt x="1286" y="2267"/>
                    <a:pt x="1286" y="1906"/>
                  </a:cubicBezTo>
                  <a:lnTo>
                    <a:pt x="1286" y="644"/>
                  </a:lnTo>
                  <a:cubicBezTo>
                    <a:pt x="1286" y="289"/>
                    <a:pt x="977"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54"/>
          <p:cNvGrpSpPr/>
          <p:nvPr/>
        </p:nvGrpSpPr>
        <p:grpSpPr>
          <a:xfrm>
            <a:off x="4107340" y="1425765"/>
            <a:ext cx="347229" cy="298463"/>
            <a:chOff x="4107340" y="1427627"/>
            <a:chExt cx="347229" cy="298463"/>
          </a:xfrm>
        </p:grpSpPr>
        <p:sp>
          <p:nvSpPr>
            <p:cNvPr id="1724" name="Google Shape;1724;p54"/>
            <p:cNvSpPr/>
            <p:nvPr/>
          </p:nvSpPr>
          <p:spPr>
            <a:xfrm>
              <a:off x="4107340" y="1427627"/>
              <a:ext cx="347229" cy="298463"/>
            </a:xfrm>
            <a:custGeom>
              <a:avLst/>
              <a:gdLst/>
              <a:ahLst/>
              <a:cxnLst/>
              <a:rect l="l" t="t" r="r" b="b"/>
              <a:pathLst>
                <a:path w="16277" h="13991" extrusionOk="0">
                  <a:moveTo>
                    <a:pt x="5728" y="1263"/>
                  </a:moveTo>
                  <a:cubicBezTo>
                    <a:pt x="6776" y="1263"/>
                    <a:pt x="7633" y="2132"/>
                    <a:pt x="7633" y="3191"/>
                  </a:cubicBezTo>
                  <a:cubicBezTo>
                    <a:pt x="7633" y="3525"/>
                    <a:pt x="7895" y="3811"/>
                    <a:pt x="8240" y="3811"/>
                  </a:cubicBezTo>
                  <a:lnTo>
                    <a:pt x="13157" y="3811"/>
                  </a:lnTo>
                  <a:cubicBezTo>
                    <a:pt x="14169" y="3811"/>
                    <a:pt x="15003" y="4632"/>
                    <a:pt x="15003" y="5656"/>
                  </a:cubicBezTo>
                  <a:lnTo>
                    <a:pt x="15003" y="10811"/>
                  </a:lnTo>
                  <a:cubicBezTo>
                    <a:pt x="15003" y="11859"/>
                    <a:pt x="14146" y="12716"/>
                    <a:pt x="13098" y="12716"/>
                  </a:cubicBezTo>
                  <a:lnTo>
                    <a:pt x="3168" y="12716"/>
                  </a:lnTo>
                  <a:cubicBezTo>
                    <a:pt x="2108" y="12716"/>
                    <a:pt x="1263" y="11859"/>
                    <a:pt x="1263" y="10811"/>
                  </a:cubicBezTo>
                  <a:lnTo>
                    <a:pt x="1263" y="3132"/>
                  </a:lnTo>
                  <a:cubicBezTo>
                    <a:pt x="1263" y="2120"/>
                    <a:pt x="2085" y="1287"/>
                    <a:pt x="3108" y="1287"/>
                  </a:cubicBezTo>
                  <a:lnTo>
                    <a:pt x="3108" y="1263"/>
                  </a:lnTo>
                  <a:close/>
                  <a:moveTo>
                    <a:pt x="3180" y="1"/>
                  </a:moveTo>
                  <a:cubicBezTo>
                    <a:pt x="1430" y="1"/>
                    <a:pt x="1" y="1429"/>
                    <a:pt x="1" y="3191"/>
                  </a:cubicBezTo>
                  <a:lnTo>
                    <a:pt x="1" y="10811"/>
                  </a:lnTo>
                  <a:cubicBezTo>
                    <a:pt x="1" y="12562"/>
                    <a:pt x="1430" y="13990"/>
                    <a:pt x="3180" y="13990"/>
                  </a:cubicBezTo>
                  <a:lnTo>
                    <a:pt x="13098" y="13990"/>
                  </a:lnTo>
                  <a:cubicBezTo>
                    <a:pt x="14848" y="13990"/>
                    <a:pt x="16265" y="12574"/>
                    <a:pt x="16277" y="10823"/>
                  </a:cubicBezTo>
                  <a:lnTo>
                    <a:pt x="16277" y="5728"/>
                  </a:lnTo>
                  <a:cubicBezTo>
                    <a:pt x="16277" y="3977"/>
                    <a:pt x="14848" y="2549"/>
                    <a:pt x="13098" y="2549"/>
                  </a:cubicBezTo>
                  <a:lnTo>
                    <a:pt x="8835" y="2549"/>
                  </a:lnTo>
                  <a:cubicBezTo>
                    <a:pt x="8538" y="1084"/>
                    <a:pt x="7264" y="1"/>
                    <a:pt x="5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4"/>
            <p:cNvSpPr/>
            <p:nvPr/>
          </p:nvSpPr>
          <p:spPr>
            <a:xfrm>
              <a:off x="4160948" y="1481983"/>
              <a:ext cx="81554" cy="27199"/>
            </a:xfrm>
            <a:custGeom>
              <a:avLst/>
              <a:gdLst/>
              <a:ahLst/>
              <a:cxnLst/>
              <a:rect l="l" t="t" r="r" b="b"/>
              <a:pathLst>
                <a:path w="3823" h="1275" extrusionOk="0">
                  <a:moveTo>
                    <a:pt x="643" y="1"/>
                  </a:moveTo>
                  <a:cubicBezTo>
                    <a:pt x="286" y="1"/>
                    <a:pt x="0" y="286"/>
                    <a:pt x="0" y="643"/>
                  </a:cubicBezTo>
                  <a:cubicBezTo>
                    <a:pt x="0" y="1001"/>
                    <a:pt x="286" y="1275"/>
                    <a:pt x="643" y="1275"/>
                  </a:cubicBezTo>
                  <a:lnTo>
                    <a:pt x="3179" y="1275"/>
                  </a:lnTo>
                  <a:cubicBezTo>
                    <a:pt x="3536" y="1275"/>
                    <a:pt x="3822" y="1001"/>
                    <a:pt x="3822" y="643"/>
                  </a:cubicBezTo>
                  <a:cubicBezTo>
                    <a:pt x="3822" y="286"/>
                    <a:pt x="3536" y="1"/>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54"/>
          <p:cNvGrpSpPr/>
          <p:nvPr/>
        </p:nvGrpSpPr>
        <p:grpSpPr>
          <a:xfrm>
            <a:off x="4637431" y="1453454"/>
            <a:ext cx="348744" cy="243852"/>
            <a:chOff x="4637431" y="1455317"/>
            <a:chExt cx="348744" cy="243852"/>
          </a:xfrm>
        </p:grpSpPr>
        <p:sp>
          <p:nvSpPr>
            <p:cNvPr id="1727" name="Google Shape;1727;p54"/>
            <p:cNvSpPr/>
            <p:nvPr/>
          </p:nvSpPr>
          <p:spPr>
            <a:xfrm>
              <a:off x="4743859" y="1508904"/>
              <a:ext cx="135888" cy="135909"/>
            </a:xfrm>
            <a:custGeom>
              <a:avLst/>
              <a:gdLst/>
              <a:ahLst/>
              <a:cxnLst/>
              <a:rect l="l" t="t" r="r" b="b"/>
              <a:pathLst>
                <a:path w="6370" h="6371" extrusionOk="0">
                  <a:moveTo>
                    <a:pt x="3179" y="1298"/>
                  </a:moveTo>
                  <a:cubicBezTo>
                    <a:pt x="4227" y="1298"/>
                    <a:pt x="5084" y="2144"/>
                    <a:pt x="5084" y="3203"/>
                  </a:cubicBezTo>
                  <a:cubicBezTo>
                    <a:pt x="5084" y="4263"/>
                    <a:pt x="4239" y="5108"/>
                    <a:pt x="3179" y="5108"/>
                  </a:cubicBezTo>
                  <a:cubicBezTo>
                    <a:pt x="2131" y="5108"/>
                    <a:pt x="1274" y="4263"/>
                    <a:pt x="1274" y="3203"/>
                  </a:cubicBezTo>
                  <a:cubicBezTo>
                    <a:pt x="1274" y="2144"/>
                    <a:pt x="2131" y="1298"/>
                    <a:pt x="3179" y="1298"/>
                  </a:cubicBezTo>
                  <a:close/>
                  <a:moveTo>
                    <a:pt x="3179" y="1"/>
                  </a:moveTo>
                  <a:cubicBezTo>
                    <a:pt x="1429" y="1"/>
                    <a:pt x="0" y="1429"/>
                    <a:pt x="0" y="3191"/>
                  </a:cubicBezTo>
                  <a:cubicBezTo>
                    <a:pt x="0" y="4942"/>
                    <a:pt x="1429" y="6370"/>
                    <a:pt x="3179" y="6370"/>
                  </a:cubicBezTo>
                  <a:cubicBezTo>
                    <a:pt x="4917" y="6370"/>
                    <a:pt x="6370" y="4942"/>
                    <a:pt x="6370" y="3191"/>
                  </a:cubicBezTo>
                  <a:cubicBezTo>
                    <a:pt x="6370" y="1429"/>
                    <a:pt x="4941" y="1"/>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4"/>
            <p:cNvSpPr/>
            <p:nvPr/>
          </p:nvSpPr>
          <p:spPr>
            <a:xfrm>
              <a:off x="4637431" y="1455317"/>
              <a:ext cx="348744" cy="243852"/>
            </a:xfrm>
            <a:custGeom>
              <a:avLst/>
              <a:gdLst/>
              <a:ahLst/>
              <a:cxnLst/>
              <a:rect l="l" t="t" r="r" b="b"/>
              <a:pathLst>
                <a:path w="16348" h="11431" extrusionOk="0">
                  <a:moveTo>
                    <a:pt x="8168" y="1262"/>
                  </a:moveTo>
                  <a:cubicBezTo>
                    <a:pt x="11371" y="1262"/>
                    <a:pt x="14097" y="4608"/>
                    <a:pt x="14895" y="5715"/>
                  </a:cubicBezTo>
                  <a:cubicBezTo>
                    <a:pt x="14097" y="6811"/>
                    <a:pt x="11383" y="10168"/>
                    <a:pt x="8168" y="10168"/>
                  </a:cubicBezTo>
                  <a:cubicBezTo>
                    <a:pt x="4977" y="10168"/>
                    <a:pt x="2251" y="6811"/>
                    <a:pt x="1441" y="5715"/>
                  </a:cubicBezTo>
                  <a:cubicBezTo>
                    <a:pt x="2251" y="4608"/>
                    <a:pt x="4953" y="1262"/>
                    <a:pt x="8168" y="1262"/>
                  </a:cubicBezTo>
                  <a:close/>
                  <a:moveTo>
                    <a:pt x="8168" y="0"/>
                  </a:moveTo>
                  <a:cubicBezTo>
                    <a:pt x="4977" y="0"/>
                    <a:pt x="1786" y="2810"/>
                    <a:pt x="131" y="5370"/>
                  </a:cubicBezTo>
                  <a:cubicBezTo>
                    <a:pt x="0" y="5584"/>
                    <a:pt x="0" y="5846"/>
                    <a:pt x="131" y="6061"/>
                  </a:cubicBezTo>
                  <a:cubicBezTo>
                    <a:pt x="1715" y="8501"/>
                    <a:pt x="4882" y="11430"/>
                    <a:pt x="8168" y="11430"/>
                  </a:cubicBezTo>
                  <a:cubicBezTo>
                    <a:pt x="11359" y="11430"/>
                    <a:pt x="14538" y="8609"/>
                    <a:pt x="16205" y="6061"/>
                  </a:cubicBezTo>
                  <a:cubicBezTo>
                    <a:pt x="16348" y="5846"/>
                    <a:pt x="16348" y="5584"/>
                    <a:pt x="16205" y="5370"/>
                  </a:cubicBezTo>
                  <a:cubicBezTo>
                    <a:pt x="14633" y="2929"/>
                    <a:pt x="11466"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9" name="Google Shape;1729;p54"/>
          <p:cNvGrpSpPr/>
          <p:nvPr/>
        </p:nvGrpSpPr>
        <p:grpSpPr>
          <a:xfrm>
            <a:off x="5225419" y="1401616"/>
            <a:ext cx="347464" cy="347250"/>
            <a:chOff x="5225419" y="1403479"/>
            <a:chExt cx="347464" cy="347250"/>
          </a:xfrm>
        </p:grpSpPr>
        <p:sp>
          <p:nvSpPr>
            <p:cNvPr id="1730" name="Google Shape;1730;p54"/>
            <p:cNvSpPr/>
            <p:nvPr/>
          </p:nvSpPr>
          <p:spPr>
            <a:xfrm>
              <a:off x="5277235" y="1566246"/>
              <a:ext cx="243852" cy="184483"/>
            </a:xfrm>
            <a:custGeom>
              <a:avLst/>
              <a:gdLst/>
              <a:ahLst/>
              <a:cxnLst/>
              <a:rect l="l" t="t" r="r" b="b"/>
              <a:pathLst>
                <a:path w="11431" h="8648" extrusionOk="0">
                  <a:moveTo>
                    <a:pt x="629" y="1"/>
                  </a:moveTo>
                  <a:cubicBezTo>
                    <a:pt x="277" y="1"/>
                    <a:pt x="0" y="286"/>
                    <a:pt x="0" y="634"/>
                  </a:cubicBezTo>
                  <a:cubicBezTo>
                    <a:pt x="0" y="3575"/>
                    <a:pt x="2227" y="6004"/>
                    <a:pt x="5084" y="6314"/>
                  </a:cubicBezTo>
                  <a:lnTo>
                    <a:pt x="5084" y="7373"/>
                  </a:lnTo>
                  <a:lnTo>
                    <a:pt x="3191" y="7373"/>
                  </a:lnTo>
                  <a:cubicBezTo>
                    <a:pt x="2870" y="7373"/>
                    <a:pt x="2572" y="7623"/>
                    <a:pt x="2536" y="7957"/>
                  </a:cubicBezTo>
                  <a:cubicBezTo>
                    <a:pt x="2512" y="8326"/>
                    <a:pt x="2810" y="8647"/>
                    <a:pt x="3179" y="8647"/>
                  </a:cubicBezTo>
                  <a:lnTo>
                    <a:pt x="8251" y="8647"/>
                  </a:lnTo>
                  <a:cubicBezTo>
                    <a:pt x="8585" y="8647"/>
                    <a:pt x="8882" y="8397"/>
                    <a:pt x="8906" y="8076"/>
                  </a:cubicBezTo>
                  <a:cubicBezTo>
                    <a:pt x="8942" y="7695"/>
                    <a:pt x="8644" y="7373"/>
                    <a:pt x="8275" y="7373"/>
                  </a:cubicBezTo>
                  <a:lnTo>
                    <a:pt x="6370" y="7373"/>
                  </a:lnTo>
                  <a:lnTo>
                    <a:pt x="6370" y="6314"/>
                  </a:lnTo>
                  <a:cubicBezTo>
                    <a:pt x="9216" y="6004"/>
                    <a:pt x="11430" y="3575"/>
                    <a:pt x="11430" y="634"/>
                  </a:cubicBezTo>
                  <a:cubicBezTo>
                    <a:pt x="11430" y="286"/>
                    <a:pt x="11154" y="1"/>
                    <a:pt x="10791" y="1"/>
                  </a:cubicBezTo>
                  <a:cubicBezTo>
                    <a:pt x="10770" y="1"/>
                    <a:pt x="10749" y="1"/>
                    <a:pt x="10728" y="3"/>
                  </a:cubicBezTo>
                  <a:cubicBezTo>
                    <a:pt x="10394" y="39"/>
                    <a:pt x="10168" y="325"/>
                    <a:pt x="10168" y="646"/>
                  </a:cubicBezTo>
                  <a:cubicBezTo>
                    <a:pt x="10168" y="3099"/>
                    <a:pt x="8168" y="5087"/>
                    <a:pt x="5715" y="5087"/>
                  </a:cubicBezTo>
                  <a:cubicBezTo>
                    <a:pt x="3251" y="5087"/>
                    <a:pt x="1262" y="3087"/>
                    <a:pt x="1262" y="646"/>
                  </a:cubicBezTo>
                  <a:cubicBezTo>
                    <a:pt x="1262" y="325"/>
                    <a:pt x="1012" y="39"/>
                    <a:pt x="691" y="3"/>
                  </a:cubicBezTo>
                  <a:cubicBezTo>
                    <a:pt x="670" y="1"/>
                    <a:pt x="649" y="1"/>
                    <a:pt x="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4"/>
            <p:cNvSpPr/>
            <p:nvPr/>
          </p:nvSpPr>
          <p:spPr>
            <a:xfrm>
              <a:off x="5331079" y="1403479"/>
              <a:ext cx="135653" cy="243916"/>
            </a:xfrm>
            <a:custGeom>
              <a:avLst/>
              <a:gdLst/>
              <a:ahLst/>
              <a:cxnLst/>
              <a:rect l="l" t="t" r="r" b="b"/>
              <a:pathLst>
                <a:path w="6359" h="11434" extrusionOk="0">
                  <a:moveTo>
                    <a:pt x="3162" y="1263"/>
                  </a:moveTo>
                  <a:cubicBezTo>
                    <a:pt x="4227" y="1263"/>
                    <a:pt x="5096" y="2107"/>
                    <a:pt x="5096" y="3169"/>
                  </a:cubicBezTo>
                  <a:lnTo>
                    <a:pt x="5096" y="8264"/>
                  </a:lnTo>
                  <a:cubicBezTo>
                    <a:pt x="5096" y="9319"/>
                    <a:pt x="4227" y="10171"/>
                    <a:pt x="3181" y="10171"/>
                  </a:cubicBezTo>
                  <a:cubicBezTo>
                    <a:pt x="3153" y="10171"/>
                    <a:pt x="3124" y="10171"/>
                    <a:pt x="3096" y="10169"/>
                  </a:cubicBezTo>
                  <a:cubicBezTo>
                    <a:pt x="2072" y="10122"/>
                    <a:pt x="1286" y="9265"/>
                    <a:pt x="1286" y="8229"/>
                  </a:cubicBezTo>
                  <a:lnTo>
                    <a:pt x="1286" y="3204"/>
                  </a:lnTo>
                  <a:cubicBezTo>
                    <a:pt x="1286" y="2192"/>
                    <a:pt x="2072" y="1323"/>
                    <a:pt x="3096" y="1264"/>
                  </a:cubicBezTo>
                  <a:cubicBezTo>
                    <a:pt x="3118" y="1263"/>
                    <a:pt x="3140" y="1263"/>
                    <a:pt x="3162" y="1263"/>
                  </a:cubicBezTo>
                  <a:close/>
                  <a:moveTo>
                    <a:pt x="3170" y="0"/>
                  </a:moveTo>
                  <a:cubicBezTo>
                    <a:pt x="3141" y="0"/>
                    <a:pt x="3113" y="1"/>
                    <a:pt x="3084" y="2"/>
                  </a:cubicBezTo>
                  <a:cubicBezTo>
                    <a:pt x="1358" y="61"/>
                    <a:pt x="0" y="1490"/>
                    <a:pt x="0" y="3216"/>
                  </a:cubicBezTo>
                  <a:lnTo>
                    <a:pt x="0" y="8229"/>
                  </a:lnTo>
                  <a:cubicBezTo>
                    <a:pt x="0" y="9955"/>
                    <a:pt x="1369" y="11384"/>
                    <a:pt x="3084" y="11432"/>
                  </a:cubicBezTo>
                  <a:cubicBezTo>
                    <a:pt x="3120" y="11433"/>
                    <a:pt x="3156" y="11433"/>
                    <a:pt x="3191" y="11433"/>
                  </a:cubicBezTo>
                  <a:cubicBezTo>
                    <a:pt x="4940" y="11433"/>
                    <a:pt x="6358" y="10015"/>
                    <a:pt x="6358" y="8264"/>
                  </a:cubicBezTo>
                  <a:lnTo>
                    <a:pt x="6358" y="3169"/>
                  </a:lnTo>
                  <a:cubicBezTo>
                    <a:pt x="6358" y="1435"/>
                    <a:pt x="4929" y="0"/>
                    <a:pt x="3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4"/>
            <p:cNvSpPr/>
            <p:nvPr/>
          </p:nvSpPr>
          <p:spPr>
            <a:xfrm>
              <a:off x="5277235" y="1484756"/>
              <a:ext cx="27199" cy="54419"/>
            </a:xfrm>
            <a:custGeom>
              <a:avLst/>
              <a:gdLst/>
              <a:ahLst/>
              <a:cxnLst/>
              <a:rect l="l" t="t" r="r" b="b"/>
              <a:pathLst>
                <a:path w="1275" h="2551" extrusionOk="0">
                  <a:moveTo>
                    <a:pt x="625" y="0"/>
                  </a:moveTo>
                  <a:cubicBezTo>
                    <a:pt x="611" y="0"/>
                    <a:pt x="597" y="1"/>
                    <a:pt x="584" y="2"/>
                  </a:cubicBezTo>
                  <a:cubicBezTo>
                    <a:pt x="250" y="37"/>
                    <a:pt x="0" y="335"/>
                    <a:pt x="0" y="656"/>
                  </a:cubicBezTo>
                  <a:lnTo>
                    <a:pt x="0" y="1895"/>
                  </a:lnTo>
                  <a:cubicBezTo>
                    <a:pt x="0" y="2240"/>
                    <a:pt x="238" y="2514"/>
                    <a:pt x="584" y="2549"/>
                  </a:cubicBezTo>
                  <a:cubicBezTo>
                    <a:pt x="598" y="2550"/>
                    <a:pt x="612" y="2551"/>
                    <a:pt x="626" y="2551"/>
                  </a:cubicBezTo>
                  <a:cubicBezTo>
                    <a:pt x="987" y="2551"/>
                    <a:pt x="1274" y="2262"/>
                    <a:pt x="1274" y="1907"/>
                  </a:cubicBezTo>
                  <a:lnTo>
                    <a:pt x="1274" y="644"/>
                  </a:lnTo>
                  <a:cubicBezTo>
                    <a:pt x="1274" y="289"/>
                    <a:pt x="976"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4"/>
            <p:cNvSpPr/>
            <p:nvPr/>
          </p:nvSpPr>
          <p:spPr>
            <a:xfrm>
              <a:off x="5225419" y="1457791"/>
              <a:ext cx="27455" cy="108604"/>
            </a:xfrm>
            <a:custGeom>
              <a:avLst/>
              <a:gdLst/>
              <a:ahLst/>
              <a:cxnLst/>
              <a:rect l="l" t="t" r="r" b="b"/>
              <a:pathLst>
                <a:path w="1287" h="5091" extrusionOk="0">
                  <a:moveTo>
                    <a:pt x="644" y="1"/>
                  </a:moveTo>
                  <a:cubicBezTo>
                    <a:pt x="624" y="1"/>
                    <a:pt x="604" y="2"/>
                    <a:pt x="584" y="3"/>
                  </a:cubicBezTo>
                  <a:cubicBezTo>
                    <a:pt x="250" y="27"/>
                    <a:pt x="0" y="325"/>
                    <a:pt x="0" y="658"/>
                  </a:cubicBezTo>
                  <a:lnTo>
                    <a:pt x="0" y="4433"/>
                  </a:lnTo>
                  <a:cubicBezTo>
                    <a:pt x="0" y="4766"/>
                    <a:pt x="250" y="5052"/>
                    <a:pt x="584" y="5087"/>
                  </a:cubicBezTo>
                  <a:cubicBezTo>
                    <a:pt x="605" y="5089"/>
                    <a:pt x="625" y="5090"/>
                    <a:pt x="646" y="5090"/>
                  </a:cubicBezTo>
                  <a:cubicBezTo>
                    <a:pt x="999" y="5090"/>
                    <a:pt x="1286" y="4805"/>
                    <a:pt x="1286" y="4456"/>
                  </a:cubicBezTo>
                  <a:lnTo>
                    <a:pt x="1286" y="646"/>
                  </a:lnTo>
                  <a:cubicBezTo>
                    <a:pt x="1286" y="286"/>
                    <a:pt x="988"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4"/>
            <p:cNvSpPr/>
            <p:nvPr/>
          </p:nvSpPr>
          <p:spPr>
            <a:xfrm>
              <a:off x="5494144" y="1484756"/>
              <a:ext cx="27199" cy="54419"/>
            </a:xfrm>
            <a:custGeom>
              <a:avLst/>
              <a:gdLst/>
              <a:ahLst/>
              <a:cxnLst/>
              <a:rect l="l" t="t" r="r" b="b"/>
              <a:pathLst>
                <a:path w="1275" h="2551" extrusionOk="0">
                  <a:moveTo>
                    <a:pt x="614" y="0"/>
                  </a:moveTo>
                  <a:cubicBezTo>
                    <a:pt x="600" y="0"/>
                    <a:pt x="586" y="1"/>
                    <a:pt x="572" y="2"/>
                  </a:cubicBezTo>
                  <a:cubicBezTo>
                    <a:pt x="250" y="37"/>
                    <a:pt x="0" y="335"/>
                    <a:pt x="0" y="656"/>
                  </a:cubicBezTo>
                  <a:lnTo>
                    <a:pt x="0" y="1895"/>
                  </a:lnTo>
                  <a:cubicBezTo>
                    <a:pt x="0" y="2240"/>
                    <a:pt x="250" y="2514"/>
                    <a:pt x="572" y="2549"/>
                  </a:cubicBezTo>
                  <a:cubicBezTo>
                    <a:pt x="586" y="2550"/>
                    <a:pt x="601" y="2551"/>
                    <a:pt x="616" y="2551"/>
                  </a:cubicBezTo>
                  <a:cubicBezTo>
                    <a:pt x="987" y="2551"/>
                    <a:pt x="1274" y="2262"/>
                    <a:pt x="1274" y="1907"/>
                  </a:cubicBezTo>
                  <a:lnTo>
                    <a:pt x="1274" y="644"/>
                  </a:lnTo>
                  <a:cubicBezTo>
                    <a:pt x="1274" y="289"/>
                    <a:pt x="976" y="0"/>
                    <a:pt x="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4"/>
            <p:cNvSpPr/>
            <p:nvPr/>
          </p:nvSpPr>
          <p:spPr>
            <a:xfrm>
              <a:off x="5545449" y="1457791"/>
              <a:ext cx="27434" cy="108604"/>
            </a:xfrm>
            <a:custGeom>
              <a:avLst/>
              <a:gdLst/>
              <a:ahLst/>
              <a:cxnLst/>
              <a:rect l="l" t="t" r="r" b="b"/>
              <a:pathLst>
                <a:path w="1286" h="5091" extrusionOk="0">
                  <a:moveTo>
                    <a:pt x="644" y="1"/>
                  </a:moveTo>
                  <a:cubicBezTo>
                    <a:pt x="624" y="1"/>
                    <a:pt x="604" y="2"/>
                    <a:pt x="584" y="3"/>
                  </a:cubicBezTo>
                  <a:cubicBezTo>
                    <a:pt x="250" y="27"/>
                    <a:pt x="0" y="325"/>
                    <a:pt x="0" y="658"/>
                  </a:cubicBezTo>
                  <a:lnTo>
                    <a:pt x="0" y="4433"/>
                  </a:lnTo>
                  <a:cubicBezTo>
                    <a:pt x="0" y="4766"/>
                    <a:pt x="250" y="5052"/>
                    <a:pt x="584" y="5087"/>
                  </a:cubicBezTo>
                  <a:cubicBezTo>
                    <a:pt x="604" y="5089"/>
                    <a:pt x="625" y="5090"/>
                    <a:pt x="646" y="5090"/>
                  </a:cubicBezTo>
                  <a:cubicBezTo>
                    <a:pt x="999" y="5090"/>
                    <a:pt x="1286" y="4805"/>
                    <a:pt x="1286" y="4456"/>
                  </a:cubicBezTo>
                  <a:lnTo>
                    <a:pt x="1286" y="646"/>
                  </a:lnTo>
                  <a:cubicBezTo>
                    <a:pt x="1286" y="286"/>
                    <a:pt x="988"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6" name="Google Shape;1736;p54"/>
          <p:cNvGrpSpPr/>
          <p:nvPr/>
        </p:nvGrpSpPr>
        <p:grpSpPr>
          <a:xfrm>
            <a:off x="5815689" y="1401467"/>
            <a:ext cx="347229" cy="347144"/>
            <a:chOff x="5815689" y="1403330"/>
            <a:chExt cx="347229" cy="347144"/>
          </a:xfrm>
        </p:grpSpPr>
        <p:sp>
          <p:nvSpPr>
            <p:cNvPr id="1737" name="Google Shape;1737;p54"/>
            <p:cNvSpPr/>
            <p:nvPr/>
          </p:nvSpPr>
          <p:spPr>
            <a:xfrm>
              <a:off x="5815689" y="1403330"/>
              <a:ext cx="211853" cy="347144"/>
            </a:xfrm>
            <a:custGeom>
              <a:avLst/>
              <a:gdLst/>
              <a:ahLst/>
              <a:cxnLst/>
              <a:rect l="l" t="t" r="r" b="b"/>
              <a:pathLst>
                <a:path w="9931" h="16273" extrusionOk="0">
                  <a:moveTo>
                    <a:pt x="8023" y="1301"/>
                  </a:moveTo>
                  <a:cubicBezTo>
                    <a:pt x="8072" y="1301"/>
                    <a:pt x="8120" y="1306"/>
                    <a:pt x="8168" y="1318"/>
                  </a:cubicBezTo>
                  <a:cubicBezTo>
                    <a:pt x="8454" y="1378"/>
                    <a:pt x="8644" y="1652"/>
                    <a:pt x="8644" y="1949"/>
                  </a:cubicBezTo>
                  <a:lnTo>
                    <a:pt x="8644" y="14367"/>
                  </a:lnTo>
                  <a:cubicBezTo>
                    <a:pt x="8644" y="14653"/>
                    <a:pt x="8454" y="14927"/>
                    <a:pt x="8168" y="14998"/>
                  </a:cubicBezTo>
                  <a:cubicBezTo>
                    <a:pt x="8120" y="15010"/>
                    <a:pt x="8072" y="15016"/>
                    <a:pt x="8023" y="15016"/>
                  </a:cubicBezTo>
                  <a:cubicBezTo>
                    <a:pt x="7833" y="15016"/>
                    <a:pt x="7649" y="14927"/>
                    <a:pt x="7525" y="14784"/>
                  </a:cubicBezTo>
                  <a:lnTo>
                    <a:pt x="4691" y="11427"/>
                  </a:lnTo>
                  <a:cubicBezTo>
                    <a:pt x="4572" y="11296"/>
                    <a:pt x="4394" y="11200"/>
                    <a:pt x="4191" y="11200"/>
                  </a:cubicBezTo>
                  <a:lnTo>
                    <a:pt x="3179" y="11200"/>
                  </a:lnTo>
                  <a:cubicBezTo>
                    <a:pt x="2132" y="11200"/>
                    <a:pt x="1274" y="10355"/>
                    <a:pt x="1274" y="9295"/>
                  </a:cubicBezTo>
                  <a:lnTo>
                    <a:pt x="1274" y="7009"/>
                  </a:lnTo>
                  <a:cubicBezTo>
                    <a:pt x="1274" y="5957"/>
                    <a:pt x="2131" y="5116"/>
                    <a:pt x="3158" y="5116"/>
                  </a:cubicBezTo>
                  <a:cubicBezTo>
                    <a:pt x="3165" y="5116"/>
                    <a:pt x="3172" y="5116"/>
                    <a:pt x="3179" y="5116"/>
                  </a:cubicBezTo>
                  <a:lnTo>
                    <a:pt x="4191" y="5116"/>
                  </a:lnTo>
                  <a:cubicBezTo>
                    <a:pt x="4394" y="5116"/>
                    <a:pt x="4572" y="5045"/>
                    <a:pt x="4691" y="4890"/>
                  </a:cubicBezTo>
                  <a:lnTo>
                    <a:pt x="7525" y="1533"/>
                  </a:lnTo>
                  <a:cubicBezTo>
                    <a:pt x="7649" y="1390"/>
                    <a:pt x="7833" y="1301"/>
                    <a:pt x="8023" y="1301"/>
                  </a:cubicBezTo>
                  <a:close/>
                  <a:moveTo>
                    <a:pt x="8023" y="0"/>
                  </a:moveTo>
                  <a:cubicBezTo>
                    <a:pt x="7464" y="0"/>
                    <a:pt x="6929" y="246"/>
                    <a:pt x="6561" y="675"/>
                  </a:cubicBezTo>
                  <a:lnTo>
                    <a:pt x="3918" y="3819"/>
                  </a:lnTo>
                  <a:lnTo>
                    <a:pt x="3179" y="3819"/>
                  </a:lnTo>
                  <a:cubicBezTo>
                    <a:pt x="1429" y="3819"/>
                    <a:pt x="0" y="5247"/>
                    <a:pt x="0" y="7009"/>
                  </a:cubicBezTo>
                  <a:lnTo>
                    <a:pt x="0" y="9272"/>
                  </a:lnTo>
                  <a:cubicBezTo>
                    <a:pt x="0" y="11022"/>
                    <a:pt x="1429" y="12451"/>
                    <a:pt x="3179" y="12451"/>
                  </a:cubicBezTo>
                  <a:lnTo>
                    <a:pt x="3918" y="12451"/>
                  </a:lnTo>
                  <a:lnTo>
                    <a:pt x="6561" y="15594"/>
                  </a:lnTo>
                  <a:cubicBezTo>
                    <a:pt x="6915" y="16019"/>
                    <a:pt x="7442" y="16272"/>
                    <a:pt x="8002" y="16272"/>
                  </a:cubicBezTo>
                  <a:cubicBezTo>
                    <a:pt x="8100" y="16272"/>
                    <a:pt x="8200" y="16265"/>
                    <a:pt x="8299" y="16249"/>
                  </a:cubicBezTo>
                  <a:cubicBezTo>
                    <a:pt x="9240" y="16118"/>
                    <a:pt x="9930" y="15296"/>
                    <a:pt x="9930" y="14344"/>
                  </a:cubicBezTo>
                  <a:lnTo>
                    <a:pt x="9930" y="1925"/>
                  </a:lnTo>
                  <a:cubicBezTo>
                    <a:pt x="9930" y="997"/>
                    <a:pt x="9240" y="175"/>
                    <a:pt x="8299" y="20"/>
                  </a:cubicBezTo>
                  <a:cubicBezTo>
                    <a:pt x="8207" y="7"/>
                    <a:pt x="8115" y="0"/>
                    <a:pt x="80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4"/>
            <p:cNvSpPr/>
            <p:nvPr/>
          </p:nvSpPr>
          <p:spPr>
            <a:xfrm>
              <a:off x="6054442" y="1481471"/>
              <a:ext cx="108476" cy="190777"/>
            </a:xfrm>
            <a:custGeom>
              <a:avLst/>
              <a:gdLst/>
              <a:ahLst/>
              <a:cxnLst/>
              <a:rect l="l" t="t" r="r" b="b"/>
              <a:pathLst>
                <a:path w="5085" h="8943" extrusionOk="0">
                  <a:moveTo>
                    <a:pt x="643" y="1"/>
                  </a:moveTo>
                  <a:cubicBezTo>
                    <a:pt x="286" y="1"/>
                    <a:pt x="0" y="286"/>
                    <a:pt x="0" y="644"/>
                  </a:cubicBezTo>
                  <a:cubicBezTo>
                    <a:pt x="0" y="1001"/>
                    <a:pt x="274" y="1287"/>
                    <a:pt x="643" y="1287"/>
                  </a:cubicBezTo>
                  <a:cubicBezTo>
                    <a:pt x="2393" y="1287"/>
                    <a:pt x="3822" y="2715"/>
                    <a:pt x="3822" y="4466"/>
                  </a:cubicBezTo>
                  <a:cubicBezTo>
                    <a:pt x="3822" y="6228"/>
                    <a:pt x="2393" y="7656"/>
                    <a:pt x="643" y="7656"/>
                  </a:cubicBezTo>
                  <a:cubicBezTo>
                    <a:pt x="286" y="7656"/>
                    <a:pt x="0" y="7942"/>
                    <a:pt x="0" y="8299"/>
                  </a:cubicBezTo>
                  <a:cubicBezTo>
                    <a:pt x="0" y="8657"/>
                    <a:pt x="274" y="8942"/>
                    <a:pt x="643" y="8942"/>
                  </a:cubicBezTo>
                  <a:cubicBezTo>
                    <a:pt x="3096" y="8942"/>
                    <a:pt x="5084" y="6906"/>
                    <a:pt x="5084" y="4454"/>
                  </a:cubicBezTo>
                  <a:cubicBezTo>
                    <a:pt x="5084" y="2001"/>
                    <a:pt x="3096"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4"/>
            <p:cNvSpPr/>
            <p:nvPr/>
          </p:nvSpPr>
          <p:spPr>
            <a:xfrm>
              <a:off x="6054442" y="1535826"/>
              <a:ext cx="54377" cy="82066"/>
            </a:xfrm>
            <a:custGeom>
              <a:avLst/>
              <a:gdLst/>
              <a:ahLst/>
              <a:cxnLst/>
              <a:rect l="l" t="t" r="r" b="b"/>
              <a:pathLst>
                <a:path w="2549" h="3847" extrusionOk="0">
                  <a:moveTo>
                    <a:pt x="643" y="1"/>
                  </a:moveTo>
                  <a:cubicBezTo>
                    <a:pt x="286" y="1"/>
                    <a:pt x="0" y="286"/>
                    <a:pt x="0" y="644"/>
                  </a:cubicBezTo>
                  <a:cubicBezTo>
                    <a:pt x="0" y="1001"/>
                    <a:pt x="274" y="1287"/>
                    <a:pt x="643" y="1287"/>
                  </a:cubicBezTo>
                  <a:cubicBezTo>
                    <a:pt x="988" y="1287"/>
                    <a:pt x="1274" y="1560"/>
                    <a:pt x="1274" y="1918"/>
                  </a:cubicBezTo>
                  <a:cubicBezTo>
                    <a:pt x="1274" y="2275"/>
                    <a:pt x="1000" y="2561"/>
                    <a:pt x="643" y="2561"/>
                  </a:cubicBezTo>
                  <a:cubicBezTo>
                    <a:pt x="286" y="2561"/>
                    <a:pt x="0" y="2846"/>
                    <a:pt x="0" y="3203"/>
                  </a:cubicBezTo>
                  <a:cubicBezTo>
                    <a:pt x="0" y="3561"/>
                    <a:pt x="274" y="3846"/>
                    <a:pt x="643" y="3846"/>
                  </a:cubicBezTo>
                  <a:cubicBezTo>
                    <a:pt x="1691" y="3846"/>
                    <a:pt x="2548" y="2965"/>
                    <a:pt x="2548" y="1906"/>
                  </a:cubicBezTo>
                  <a:cubicBezTo>
                    <a:pt x="2548" y="846"/>
                    <a:pt x="169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4"/>
            <p:cNvSpPr/>
            <p:nvPr/>
          </p:nvSpPr>
          <p:spPr>
            <a:xfrm>
              <a:off x="5891889" y="1539068"/>
              <a:ext cx="27199" cy="76306"/>
            </a:xfrm>
            <a:custGeom>
              <a:avLst/>
              <a:gdLst/>
              <a:ahLst/>
              <a:cxnLst/>
              <a:rect l="l" t="t" r="r" b="b"/>
              <a:pathLst>
                <a:path w="1275" h="3577" extrusionOk="0">
                  <a:moveTo>
                    <a:pt x="644" y="1"/>
                  </a:moveTo>
                  <a:cubicBezTo>
                    <a:pt x="624" y="1"/>
                    <a:pt x="604" y="2"/>
                    <a:pt x="584" y="3"/>
                  </a:cubicBezTo>
                  <a:cubicBezTo>
                    <a:pt x="250" y="27"/>
                    <a:pt x="0" y="325"/>
                    <a:pt x="0" y="658"/>
                  </a:cubicBezTo>
                  <a:lnTo>
                    <a:pt x="0" y="2920"/>
                  </a:lnTo>
                  <a:cubicBezTo>
                    <a:pt x="0" y="3242"/>
                    <a:pt x="250" y="3528"/>
                    <a:pt x="584" y="3575"/>
                  </a:cubicBezTo>
                  <a:cubicBezTo>
                    <a:pt x="598" y="3576"/>
                    <a:pt x="612" y="3577"/>
                    <a:pt x="626" y="3577"/>
                  </a:cubicBezTo>
                  <a:cubicBezTo>
                    <a:pt x="987" y="3577"/>
                    <a:pt x="1274" y="3288"/>
                    <a:pt x="1274" y="2932"/>
                  </a:cubicBezTo>
                  <a:lnTo>
                    <a:pt x="1274" y="646"/>
                  </a:lnTo>
                  <a:cubicBezTo>
                    <a:pt x="1274" y="286"/>
                    <a:pt x="987"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1" name="Google Shape;1741;p54"/>
          <p:cNvGrpSpPr/>
          <p:nvPr/>
        </p:nvGrpSpPr>
        <p:grpSpPr>
          <a:xfrm>
            <a:off x="6422727" y="1401894"/>
            <a:ext cx="243852" cy="346952"/>
            <a:chOff x="6422727" y="1403756"/>
            <a:chExt cx="243852" cy="346952"/>
          </a:xfrm>
        </p:grpSpPr>
        <p:sp>
          <p:nvSpPr>
            <p:cNvPr id="1742" name="Google Shape;1742;p54"/>
            <p:cNvSpPr/>
            <p:nvPr/>
          </p:nvSpPr>
          <p:spPr>
            <a:xfrm>
              <a:off x="6422727" y="1403756"/>
              <a:ext cx="243852" cy="243852"/>
            </a:xfrm>
            <a:custGeom>
              <a:avLst/>
              <a:gdLst/>
              <a:ahLst/>
              <a:cxnLst/>
              <a:rect l="l" t="t" r="r" b="b"/>
              <a:pathLst>
                <a:path w="11431" h="11431" extrusionOk="0">
                  <a:moveTo>
                    <a:pt x="5715" y="1251"/>
                  </a:moveTo>
                  <a:cubicBezTo>
                    <a:pt x="8168" y="1251"/>
                    <a:pt x="10168" y="3251"/>
                    <a:pt x="10168" y="5704"/>
                  </a:cubicBezTo>
                  <a:cubicBezTo>
                    <a:pt x="10168" y="8156"/>
                    <a:pt x="8168" y="10156"/>
                    <a:pt x="5715" y="10156"/>
                  </a:cubicBezTo>
                  <a:cubicBezTo>
                    <a:pt x="3263" y="10156"/>
                    <a:pt x="1262" y="8156"/>
                    <a:pt x="1262" y="5704"/>
                  </a:cubicBezTo>
                  <a:cubicBezTo>
                    <a:pt x="1262" y="3251"/>
                    <a:pt x="3263" y="1251"/>
                    <a:pt x="5715" y="1251"/>
                  </a:cubicBezTo>
                  <a:close/>
                  <a:moveTo>
                    <a:pt x="5715" y="0"/>
                  </a:moveTo>
                  <a:cubicBezTo>
                    <a:pt x="2560" y="0"/>
                    <a:pt x="0" y="2560"/>
                    <a:pt x="0" y="5715"/>
                  </a:cubicBezTo>
                  <a:cubicBezTo>
                    <a:pt x="0" y="8871"/>
                    <a:pt x="2560" y="11430"/>
                    <a:pt x="5715" y="11430"/>
                  </a:cubicBezTo>
                  <a:cubicBezTo>
                    <a:pt x="8870" y="11430"/>
                    <a:pt x="11430" y="8871"/>
                    <a:pt x="11430" y="5715"/>
                  </a:cubicBezTo>
                  <a:cubicBezTo>
                    <a:pt x="11430" y="2560"/>
                    <a:pt x="8870" y="0"/>
                    <a:pt x="5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4"/>
            <p:cNvSpPr/>
            <p:nvPr/>
          </p:nvSpPr>
          <p:spPr>
            <a:xfrm>
              <a:off x="6477082" y="1665805"/>
              <a:ext cx="135909" cy="84903"/>
            </a:xfrm>
            <a:custGeom>
              <a:avLst/>
              <a:gdLst/>
              <a:ahLst/>
              <a:cxnLst/>
              <a:rect l="l" t="t" r="r" b="b"/>
              <a:pathLst>
                <a:path w="6371" h="3980" extrusionOk="0">
                  <a:moveTo>
                    <a:pt x="634" y="1"/>
                  </a:moveTo>
                  <a:cubicBezTo>
                    <a:pt x="613" y="1"/>
                    <a:pt x="593" y="2"/>
                    <a:pt x="572" y="4"/>
                  </a:cubicBezTo>
                  <a:cubicBezTo>
                    <a:pt x="250" y="16"/>
                    <a:pt x="0" y="313"/>
                    <a:pt x="0" y="635"/>
                  </a:cubicBezTo>
                  <a:lnTo>
                    <a:pt x="0" y="3349"/>
                  </a:lnTo>
                  <a:cubicBezTo>
                    <a:pt x="0" y="3718"/>
                    <a:pt x="300" y="3980"/>
                    <a:pt x="629" y="3980"/>
                  </a:cubicBezTo>
                  <a:cubicBezTo>
                    <a:pt x="724" y="3980"/>
                    <a:pt x="823" y="3957"/>
                    <a:pt x="917" y="3909"/>
                  </a:cubicBezTo>
                  <a:lnTo>
                    <a:pt x="3179" y="2778"/>
                  </a:lnTo>
                  <a:lnTo>
                    <a:pt x="5441" y="3909"/>
                  </a:lnTo>
                  <a:cubicBezTo>
                    <a:pt x="5534" y="3957"/>
                    <a:pt x="5630" y="3978"/>
                    <a:pt x="5724" y="3978"/>
                  </a:cubicBezTo>
                  <a:cubicBezTo>
                    <a:pt x="6052" y="3978"/>
                    <a:pt x="6352" y="3713"/>
                    <a:pt x="6370" y="3361"/>
                  </a:cubicBezTo>
                  <a:lnTo>
                    <a:pt x="6370" y="635"/>
                  </a:lnTo>
                  <a:cubicBezTo>
                    <a:pt x="6370" y="286"/>
                    <a:pt x="6072" y="1"/>
                    <a:pt x="5728" y="1"/>
                  </a:cubicBezTo>
                  <a:cubicBezTo>
                    <a:pt x="5708" y="1"/>
                    <a:pt x="5688" y="2"/>
                    <a:pt x="5668" y="4"/>
                  </a:cubicBezTo>
                  <a:cubicBezTo>
                    <a:pt x="5334" y="27"/>
                    <a:pt x="5084" y="325"/>
                    <a:pt x="5084" y="659"/>
                  </a:cubicBezTo>
                  <a:lnTo>
                    <a:pt x="5084" y="2337"/>
                  </a:lnTo>
                  <a:lnTo>
                    <a:pt x="3465" y="1516"/>
                  </a:lnTo>
                  <a:cubicBezTo>
                    <a:pt x="3376" y="1474"/>
                    <a:pt x="3277" y="1453"/>
                    <a:pt x="3179" y="1453"/>
                  </a:cubicBezTo>
                  <a:cubicBezTo>
                    <a:pt x="3081" y="1453"/>
                    <a:pt x="2983" y="1474"/>
                    <a:pt x="2893" y="1516"/>
                  </a:cubicBezTo>
                  <a:lnTo>
                    <a:pt x="1274" y="2337"/>
                  </a:lnTo>
                  <a:lnTo>
                    <a:pt x="1274" y="635"/>
                  </a:lnTo>
                  <a:cubicBezTo>
                    <a:pt x="1274" y="286"/>
                    <a:pt x="987" y="1"/>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4"/>
            <p:cNvSpPr/>
            <p:nvPr/>
          </p:nvSpPr>
          <p:spPr>
            <a:xfrm>
              <a:off x="6475290" y="1457087"/>
              <a:ext cx="138192" cy="125883"/>
            </a:xfrm>
            <a:custGeom>
              <a:avLst/>
              <a:gdLst/>
              <a:ahLst/>
              <a:cxnLst/>
              <a:rect l="l" t="t" r="r" b="b"/>
              <a:pathLst>
                <a:path w="6478" h="5901" extrusionOk="0">
                  <a:moveTo>
                    <a:pt x="3216" y="2096"/>
                  </a:moveTo>
                  <a:lnTo>
                    <a:pt x="3394" y="2465"/>
                  </a:lnTo>
                  <a:cubicBezTo>
                    <a:pt x="3489" y="2644"/>
                    <a:pt x="3668" y="2775"/>
                    <a:pt x="3870" y="2799"/>
                  </a:cubicBezTo>
                  <a:lnTo>
                    <a:pt x="4275" y="2858"/>
                  </a:lnTo>
                  <a:lnTo>
                    <a:pt x="3990" y="3144"/>
                  </a:lnTo>
                  <a:cubicBezTo>
                    <a:pt x="3847" y="3299"/>
                    <a:pt x="3787" y="3501"/>
                    <a:pt x="3811" y="3715"/>
                  </a:cubicBezTo>
                  <a:lnTo>
                    <a:pt x="3894" y="4108"/>
                  </a:lnTo>
                  <a:lnTo>
                    <a:pt x="3537" y="3918"/>
                  </a:lnTo>
                  <a:cubicBezTo>
                    <a:pt x="3436" y="3864"/>
                    <a:pt x="3332" y="3838"/>
                    <a:pt x="3230" y="3838"/>
                  </a:cubicBezTo>
                  <a:cubicBezTo>
                    <a:pt x="3129" y="3838"/>
                    <a:pt x="3031" y="3864"/>
                    <a:pt x="2942" y="3918"/>
                  </a:cubicBezTo>
                  <a:lnTo>
                    <a:pt x="2585" y="4108"/>
                  </a:lnTo>
                  <a:lnTo>
                    <a:pt x="2656" y="3715"/>
                  </a:lnTo>
                  <a:cubicBezTo>
                    <a:pt x="2704" y="3501"/>
                    <a:pt x="2620" y="3299"/>
                    <a:pt x="2477" y="3144"/>
                  </a:cubicBezTo>
                  <a:lnTo>
                    <a:pt x="2192" y="2858"/>
                  </a:lnTo>
                  <a:lnTo>
                    <a:pt x="2561" y="2799"/>
                  </a:lnTo>
                  <a:cubicBezTo>
                    <a:pt x="2775" y="2775"/>
                    <a:pt x="2954" y="2656"/>
                    <a:pt x="3037" y="2465"/>
                  </a:cubicBezTo>
                  <a:lnTo>
                    <a:pt x="3216" y="2096"/>
                  </a:lnTo>
                  <a:close/>
                  <a:moveTo>
                    <a:pt x="3239" y="1"/>
                  </a:moveTo>
                  <a:cubicBezTo>
                    <a:pt x="3013" y="1"/>
                    <a:pt x="2787" y="120"/>
                    <a:pt x="2668" y="358"/>
                  </a:cubicBezTo>
                  <a:lnTo>
                    <a:pt x="2073" y="1584"/>
                  </a:lnTo>
                  <a:lnTo>
                    <a:pt x="739" y="1775"/>
                  </a:lnTo>
                  <a:cubicBezTo>
                    <a:pt x="215" y="1846"/>
                    <a:pt x="1" y="2489"/>
                    <a:pt x="382" y="2858"/>
                  </a:cubicBezTo>
                  <a:lnTo>
                    <a:pt x="1346" y="3811"/>
                  </a:lnTo>
                  <a:lnTo>
                    <a:pt x="1120" y="5156"/>
                  </a:lnTo>
                  <a:cubicBezTo>
                    <a:pt x="1054" y="5570"/>
                    <a:pt x="1383" y="5895"/>
                    <a:pt x="1753" y="5895"/>
                  </a:cubicBezTo>
                  <a:cubicBezTo>
                    <a:pt x="1851" y="5895"/>
                    <a:pt x="1952" y="5873"/>
                    <a:pt x="2049" y="5823"/>
                  </a:cubicBezTo>
                  <a:lnTo>
                    <a:pt x="3251" y="5204"/>
                  </a:lnTo>
                  <a:lnTo>
                    <a:pt x="4454" y="5823"/>
                  </a:lnTo>
                  <a:cubicBezTo>
                    <a:pt x="4552" y="5876"/>
                    <a:pt x="4654" y="5900"/>
                    <a:pt x="4753" y="5900"/>
                  </a:cubicBezTo>
                  <a:cubicBezTo>
                    <a:pt x="5117" y="5900"/>
                    <a:pt x="5434" y="5569"/>
                    <a:pt x="5359" y="5156"/>
                  </a:cubicBezTo>
                  <a:lnTo>
                    <a:pt x="5144" y="3811"/>
                  </a:lnTo>
                  <a:lnTo>
                    <a:pt x="6109" y="2858"/>
                  </a:lnTo>
                  <a:cubicBezTo>
                    <a:pt x="6478" y="2489"/>
                    <a:pt x="6276" y="1846"/>
                    <a:pt x="5752" y="1775"/>
                  </a:cubicBezTo>
                  <a:lnTo>
                    <a:pt x="4406" y="1584"/>
                  </a:lnTo>
                  <a:lnTo>
                    <a:pt x="3811" y="358"/>
                  </a:lnTo>
                  <a:cubicBezTo>
                    <a:pt x="3692" y="120"/>
                    <a:pt x="3466" y="1"/>
                    <a:pt x="3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5" name="Google Shape;1745;p54"/>
          <p:cNvGrpSpPr/>
          <p:nvPr/>
        </p:nvGrpSpPr>
        <p:grpSpPr>
          <a:xfrm>
            <a:off x="6903028" y="1401595"/>
            <a:ext cx="349000" cy="347016"/>
            <a:chOff x="6903028" y="1403458"/>
            <a:chExt cx="349000" cy="347016"/>
          </a:xfrm>
        </p:grpSpPr>
        <p:sp>
          <p:nvSpPr>
            <p:cNvPr id="1746" name="Google Shape;1746;p54"/>
            <p:cNvSpPr/>
            <p:nvPr/>
          </p:nvSpPr>
          <p:spPr>
            <a:xfrm>
              <a:off x="6903028" y="1452010"/>
              <a:ext cx="298442" cy="298463"/>
            </a:xfrm>
            <a:custGeom>
              <a:avLst/>
              <a:gdLst/>
              <a:ahLst/>
              <a:cxnLst/>
              <a:rect l="l" t="t" r="r" b="b"/>
              <a:pathLst>
                <a:path w="13990" h="13991" extrusionOk="0">
                  <a:moveTo>
                    <a:pt x="7001" y="1"/>
                  </a:moveTo>
                  <a:cubicBezTo>
                    <a:pt x="3143" y="1"/>
                    <a:pt x="0" y="3144"/>
                    <a:pt x="0" y="7001"/>
                  </a:cubicBezTo>
                  <a:cubicBezTo>
                    <a:pt x="0" y="10859"/>
                    <a:pt x="3143" y="13990"/>
                    <a:pt x="7001" y="13990"/>
                  </a:cubicBezTo>
                  <a:cubicBezTo>
                    <a:pt x="10847" y="13990"/>
                    <a:pt x="13990" y="10871"/>
                    <a:pt x="13978" y="6990"/>
                  </a:cubicBezTo>
                  <a:cubicBezTo>
                    <a:pt x="13978" y="6097"/>
                    <a:pt x="13823" y="5239"/>
                    <a:pt x="13502" y="4430"/>
                  </a:cubicBezTo>
                  <a:cubicBezTo>
                    <a:pt x="13412" y="4178"/>
                    <a:pt x="13179" y="4021"/>
                    <a:pt x="12927" y="4021"/>
                  </a:cubicBezTo>
                  <a:cubicBezTo>
                    <a:pt x="12845" y="4021"/>
                    <a:pt x="12762" y="4038"/>
                    <a:pt x="12680" y="4073"/>
                  </a:cubicBezTo>
                  <a:cubicBezTo>
                    <a:pt x="12359" y="4192"/>
                    <a:pt x="12192" y="4561"/>
                    <a:pt x="12323" y="4882"/>
                  </a:cubicBezTo>
                  <a:cubicBezTo>
                    <a:pt x="12597" y="5537"/>
                    <a:pt x="12728" y="6251"/>
                    <a:pt x="12728" y="6966"/>
                  </a:cubicBezTo>
                  <a:cubicBezTo>
                    <a:pt x="12728" y="10121"/>
                    <a:pt x="10168" y="12681"/>
                    <a:pt x="7013" y="12681"/>
                  </a:cubicBezTo>
                  <a:cubicBezTo>
                    <a:pt x="3858" y="12681"/>
                    <a:pt x="1298" y="10121"/>
                    <a:pt x="1298" y="6966"/>
                  </a:cubicBezTo>
                  <a:cubicBezTo>
                    <a:pt x="1298" y="3811"/>
                    <a:pt x="3858" y="1251"/>
                    <a:pt x="7013" y="1251"/>
                  </a:cubicBezTo>
                  <a:cubicBezTo>
                    <a:pt x="7727" y="1251"/>
                    <a:pt x="8430" y="1394"/>
                    <a:pt x="9096" y="1656"/>
                  </a:cubicBezTo>
                  <a:cubicBezTo>
                    <a:pt x="9174" y="1687"/>
                    <a:pt x="9253" y="1702"/>
                    <a:pt x="9331" y="1702"/>
                  </a:cubicBezTo>
                  <a:cubicBezTo>
                    <a:pt x="9577" y="1702"/>
                    <a:pt x="9809" y="1552"/>
                    <a:pt x="9918" y="1298"/>
                  </a:cubicBezTo>
                  <a:cubicBezTo>
                    <a:pt x="10049" y="977"/>
                    <a:pt x="9882" y="620"/>
                    <a:pt x="9561" y="477"/>
                  </a:cubicBezTo>
                  <a:cubicBezTo>
                    <a:pt x="8739" y="167"/>
                    <a:pt x="7870" y="1"/>
                    <a:pt x="7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4"/>
            <p:cNvSpPr/>
            <p:nvPr/>
          </p:nvSpPr>
          <p:spPr>
            <a:xfrm>
              <a:off x="6957362" y="1506494"/>
              <a:ext cx="189753" cy="190137"/>
            </a:xfrm>
            <a:custGeom>
              <a:avLst/>
              <a:gdLst/>
              <a:ahLst/>
              <a:cxnLst/>
              <a:rect l="l" t="t" r="r" b="b"/>
              <a:pathLst>
                <a:path w="8895" h="8913" extrusionOk="0">
                  <a:moveTo>
                    <a:pt x="4470" y="0"/>
                  </a:moveTo>
                  <a:cubicBezTo>
                    <a:pt x="2015" y="0"/>
                    <a:pt x="1" y="1989"/>
                    <a:pt x="1" y="4459"/>
                  </a:cubicBezTo>
                  <a:cubicBezTo>
                    <a:pt x="1" y="6912"/>
                    <a:pt x="1989" y="8912"/>
                    <a:pt x="4454" y="8912"/>
                  </a:cubicBezTo>
                  <a:cubicBezTo>
                    <a:pt x="6907" y="8912"/>
                    <a:pt x="8895" y="6900"/>
                    <a:pt x="8883" y="4471"/>
                  </a:cubicBezTo>
                  <a:cubicBezTo>
                    <a:pt x="8883" y="3856"/>
                    <a:pt x="8589" y="3626"/>
                    <a:pt x="8243" y="3626"/>
                  </a:cubicBezTo>
                  <a:cubicBezTo>
                    <a:pt x="8234" y="3626"/>
                    <a:pt x="8225" y="3626"/>
                    <a:pt x="8216" y="3626"/>
                  </a:cubicBezTo>
                  <a:cubicBezTo>
                    <a:pt x="7871" y="3638"/>
                    <a:pt x="7597" y="3936"/>
                    <a:pt x="7621" y="4293"/>
                  </a:cubicBezTo>
                  <a:cubicBezTo>
                    <a:pt x="7716" y="6114"/>
                    <a:pt x="6264" y="7650"/>
                    <a:pt x="4442" y="7650"/>
                  </a:cubicBezTo>
                  <a:cubicBezTo>
                    <a:pt x="2692" y="7650"/>
                    <a:pt x="1263" y="6222"/>
                    <a:pt x="1263" y="4459"/>
                  </a:cubicBezTo>
                  <a:cubicBezTo>
                    <a:pt x="1263" y="2709"/>
                    <a:pt x="2692" y="1280"/>
                    <a:pt x="4442" y="1280"/>
                  </a:cubicBezTo>
                  <a:lnTo>
                    <a:pt x="4621" y="1280"/>
                  </a:lnTo>
                  <a:cubicBezTo>
                    <a:pt x="4636" y="1281"/>
                    <a:pt x="4651" y="1282"/>
                    <a:pt x="4666" y="1282"/>
                  </a:cubicBezTo>
                  <a:cubicBezTo>
                    <a:pt x="5002" y="1282"/>
                    <a:pt x="5276" y="1027"/>
                    <a:pt x="5299" y="685"/>
                  </a:cubicBezTo>
                  <a:cubicBezTo>
                    <a:pt x="5323" y="328"/>
                    <a:pt x="5061" y="30"/>
                    <a:pt x="4704" y="6"/>
                  </a:cubicBezTo>
                  <a:cubicBezTo>
                    <a:pt x="4626" y="2"/>
                    <a:pt x="4548" y="0"/>
                    <a:pt x="4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4"/>
            <p:cNvSpPr/>
            <p:nvPr/>
          </p:nvSpPr>
          <p:spPr>
            <a:xfrm>
              <a:off x="7037636" y="1403458"/>
              <a:ext cx="214392" cy="211640"/>
            </a:xfrm>
            <a:custGeom>
              <a:avLst/>
              <a:gdLst/>
              <a:ahLst/>
              <a:cxnLst/>
              <a:rect l="l" t="t" r="r" b="b"/>
              <a:pathLst>
                <a:path w="10050" h="9921" extrusionOk="0">
                  <a:moveTo>
                    <a:pt x="6811" y="1"/>
                  </a:moveTo>
                  <a:cubicBezTo>
                    <a:pt x="6542" y="1"/>
                    <a:pt x="6279" y="168"/>
                    <a:pt x="6192" y="431"/>
                  </a:cubicBezTo>
                  <a:lnTo>
                    <a:pt x="4965" y="4110"/>
                  </a:lnTo>
                  <a:lnTo>
                    <a:pt x="250" y="8825"/>
                  </a:lnTo>
                  <a:cubicBezTo>
                    <a:pt x="0" y="9075"/>
                    <a:pt x="0" y="9480"/>
                    <a:pt x="250" y="9718"/>
                  </a:cubicBezTo>
                  <a:cubicBezTo>
                    <a:pt x="369" y="9837"/>
                    <a:pt x="536" y="9920"/>
                    <a:pt x="703" y="9920"/>
                  </a:cubicBezTo>
                  <a:cubicBezTo>
                    <a:pt x="858" y="9920"/>
                    <a:pt x="1024" y="9849"/>
                    <a:pt x="1143" y="9718"/>
                  </a:cubicBezTo>
                  <a:lnTo>
                    <a:pt x="5858" y="5003"/>
                  </a:lnTo>
                  <a:lnTo>
                    <a:pt x="9537" y="3777"/>
                  </a:lnTo>
                  <a:cubicBezTo>
                    <a:pt x="9871" y="3682"/>
                    <a:pt x="10049" y="3312"/>
                    <a:pt x="9942" y="2979"/>
                  </a:cubicBezTo>
                  <a:cubicBezTo>
                    <a:pt x="9854" y="2716"/>
                    <a:pt x="9591" y="2549"/>
                    <a:pt x="9323" y="2549"/>
                  </a:cubicBezTo>
                  <a:cubicBezTo>
                    <a:pt x="9263" y="2549"/>
                    <a:pt x="9203" y="2557"/>
                    <a:pt x="9144" y="2574"/>
                  </a:cubicBezTo>
                  <a:lnTo>
                    <a:pt x="6537" y="3443"/>
                  </a:lnTo>
                  <a:lnTo>
                    <a:pt x="7394" y="836"/>
                  </a:lnTo>
                  <a:cubicBezTo>
                    <a:pt x="7501" y="515"/>
                    <a:pt x="7323" y="134"/>
                    <a:pt x="6989" y="26"/>
                  </a:cubicBezTo>
                  <a:cubicBezTo>
                    <a:pt x="6931" y="9"/>
                    <a:pt x="6871" y="1"/>
                    <a:pt x="6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9" name="Google Shape;1749;p54"/>
          <p:cNvGrpSpPr/>
          <p:nvPr/>
        </p:nvGrpSpPr>
        <p:grpSpPr>
          <a:xfrm>
            <a:off x="6903028" y="2023395"/>
            <a:ext cx="347464" cy="298719"/>
            <a:chOff x="6903028" y="2025257"/>
            <a:chExt cx="347464" cy="298719"/>
          </a:xfrm>
        </p:grpSpPr>
        <p:sp>
          <p:nvSpPr>
            <p:cNvPr id="1750" name="Google Shape;1750;p54"/>
            <p:cNvSpPr/>
            <p:nvPr/>
          </p:nvSpPr>
          <p:spPr>
            <a:xfrm>
              <a:off x="6903028" y="2025257"/>
              <a:ext cx="347464" cy="298719"/>
            </a:xfrm>
            <a:custGeom>
              <a:avLst/>
              <a:gdLst/>
              <a:ahLst/>
              <a:cxnLst/>
              <a:rect l="l" t="t" r="r" b="b"/>
              <a:pathLst>
                <a:path w="16288" h="14003" extrusionOk="0">
                  <a:moveTo>
                    <a:pt x="13097" y="1287"/>
                  </a:moveTo>
                  <a:cubicBezTo>
                    <a:pt x="14157" y="1287"/>
                    <a:pt x="15002" y="2144"/>
                    <a:pt x="15002" y="3192"/>
                  </a:cubicBezTo>
                  <a:lnTo>
                    <a:pt x="15002" y="10836"/>
                  </a:lnTo>
                  <a:cubicBezTo>
                    <a:pt x="15002" y="11883"/>
                    <a:pt x="14157" y="12741"/>
                    <a:pt x="13097" y="12741"/>
                  </a:cubicBezTo>
                  <a:lnTo>
                    <a:pt x="3191" y="12741"/>
                  </a:lnTo>
                  <a:cubicBezTo>
                    <a:pt x="2131" y="12741"/>
                    <a:pt x="1286" y="11883"/>
                    <a:pt x="1286" y="10836"/>
                  </a:cubicBezTo>
                  <a:lnTo>
                    <a:pt x="1286" y="3192"/>
                  </a:lnTo>
                  <a:cubicBezTo>
                    <a:pt x="1286" y="2144"/>
                    <a:pt x="2131" y="1287"/>
                    <a:pt x="3191" y="1287"/>
                  </a:cubicBezTo>
                  <a:close/>
                  <a:moveTo>
                    <a:pt x="3191" y="1"/>
                  </a:moveTo>
                  <a:cubicBezTo>
                    <a:pt x="1429" y="1"/>
                    <a:pt x="0" y="1418"/>
                    <a:pt x="0" y="3180"/>
                  </a:cubicBezTo>
                  <a:lnTo>
                    <a:pt x="0" y="10812"/>
                  </a:lnTo>
                  <a:cubicBezTo>
                    <a:pt x="0" y="12574"/>
                    <a:pt x="1429" y="14003"/>
                    <a:pt x="3191" y="14003"/>
                  </a:cubicBezTo>
                  <a:lnTo>
                    <a:pt x="13097" y="14003"/>
                  </a:lnTo>
                  <a:cubicBezTo>
                    <a:pt x="14859" y="14003"/>
                    <a:pt x="16288" y="12574"/>
                    <a:pt x="16288" y="10812"/>
                  </a:cubicBezTo>
                  <a:lnTo>
                    <a:pt x="16288" y="3180"/>
                  </a:lnTo>
                  <a:cubicBezTo>
                    <a:pt x="16288" y="1430"/>
                    <a:pt x="14859" y="1"/>
                    <a:pt x="13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4"/>
            <p:cNvSpPr/>
            <p:nvPr/>
          </p:nvSpPr>
          <p:spPr>
            <a:xfrm>
              <a:off x="6981510" y="2080124"/>
              <a:ext cx="81533" cy="81298"/>
            </a:xfrm>
            <a:custGeom>
              <a:avLst/>
              <a:gdLst/>
              <a:ahLst/>
              <a:cxnLst/>
              <a:rect l="l" t="t" r="r" b="b"/>
              <a:pathLst>
                <a:path w="3822" h="3811" extrusionOk="0">
                  <a:moveTo>
                    <a:pt x="1905" y="1263"/>
                  </a:moveTo>
                  <a:cubicBezTo>
                    <a:pt x="2262" y="1263"/>
                    <a:pt x="2548" y="1549"/>
                    <a:pt x="2548" y="1906"/>
                  </a:cubicBezTo>
                  <a:cubicBezTo>
                    <a:pt x="2548" y="2263"/>
                    <a:pt x="2262" y="2549"/>
                    <a:pt x="1905" y="2549"/>
                  </a:cubicBezTo>
                  <a:cubicBezTo>
                    <a:pt x="1548" y="2549"/>
                    <a:pt x="1262" y="2263"/>
                    <a:pt x="1262" y="1906"/>
                  </a:cubicBezTo>
                  <a:cubicBezTo>
                    <a:pt x="1262" y="1549"/>
                    <a:pt x="1548" y="1263"/>
                    <a:pt x="1905" y="1263"/>
                  </a:cubicBezTo>
                  <a:close/>
                  <a:moveTo>
                    <a:pt x="1905" y="1"/>
                  </a:moveTo>
                  <a:cubicBezTo>
                    <a:pt x="845" y="1"/>
                    <a:pt x="0" y="846"/>
                    <a:pt x="0" y="1906"/>
                  </a:cubicBezTo>
                  <a:cubicBezTo>
                    <a:pt x="0" y="2965"/>
                    <a:pt x="845" y="3811"/>
                    <a:pt x="1905" y="3811"/>
                  </a:cubicBezTo>
                  <a:cubicBezTo>
                    <a:pt x="2965" y="3811"/>
                    <a:pt x="3822" y="2965"/>
                    <a:pt x="3810" y="1906"/>
                  </a:cubicBezTo>
                  <a:cubicBezTo>
                    <a:pt x="3810" y="846"/>
                    <a:pt x="2953" y="1"/>
                    <a:pt x="1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4"/>
            <p:cNvSpPr/>
            <p:nvPr/>
          </p:nvSpPr>
          <p:spPr>
            <a:xfrm>
              <a:off x="6951687" y="2161465"/>
              <a:ext cx="252875" cy="108796"/>
            </a:xfrm>
            <a:custGeom>
              <a:avLst/>
              <a:gdLst/>
              <a:ahLst/>
              <a:cxnLst/>
              <a:rect l="l" t="t" r="r" b="b"/>
              <a:pathLst>
                <a:path w="11854" h="5100" extrusionOk="0">
                  <a:moveTo>
                    <a:pt x="7135" y="1"/>
                  </a:moveTo>
                  <a:cubicBezTo>
                    <a:pt x="6973" y="1"/>
                    <a:pt x="6809" y="63"/>
                    <a:pt x="6684" y="188"/>
                  </a:cubicBezTo>
                  <a:lnTo>
                    <a:pt x="4577" y="2284"/>
                  </a:lnTo>
                  <a:lnTo>
                    <a:pt x="3767" y="1474"/>
                  </a:lnTo>
                  <a:cubicBezTo>
                    <a:pt x="3648" y="1343"/>
                    <a:pt x="3488" y="1278"/>
                    <a:pt x="3325" y="1278"/>
                  </a:cubicBezTo>
                  <a:cubicBezTo>
                    <a:pt x="3163" y="1278"/>
                    <a:pt x="2999" y="1343"/>
                    <a:pt x="2874" y="1474"/>
                  </a:cubicBezTo>
                  <a:lnTo>
                    <a:pt x="457" y="4010"/>
                  </a:lnTo>
                  <a:cubicBezTo>
                    <a:pt x="1" y="4467"/>
                    <a:pt x="420" y="5099"/>
                    <a:pt x="910" y="5099"/>
                  </a:cubicBezTo>
                  <a:cubicBezTo>
                    <a:pt x="1058" y="5099"/>
                    <a:pt x="1212" y="5041"/>
                    <a:pt x="1350" y="4903"/>
                  </a:cubicBezTo>
                  <a:lnTo>
                    <a:pt x="3315" y="2808"/>
                  </a:lnTo>
                  <a:lnTo>
                    <a:pt x="4137" y="3629"/>
                  </a:lnTo>
                  <a:cubicBezTo>
                    <a:pt x="4256" y="3754"/>
                    <a:pt x="4416" y="3817"/>
                    <a:pt x="4579" y="3817"/>
                  </a:cubicBezTo>
                  <a:cubicBezTo>
                    <a:pt x="4741" y="3817"/>
                    <a:pt x="4904" y="3754"/>
                    <a:pt x="5029" y="3629"/>
                  </a:cubicBezTo>
                  <a:lnTo>
                    <a:pt x="7125" y="1534"/>
                  </a:lnTo>
                  <a:lnTo>
                    <a:pt x="10494" y="4891"/>
                  </a:lnTo>
                  <a:cubicBezTo>
                    <a:pt x="10627" y="5030"/>
                    <a:pt x="10779" y="5087"/>
                    <a:pt x="10927" y="5087"/>
                  </a:cubicBezTo>
                  <a:cubicBezTo>
                    <a:pt x="11415" y="5087"/>
                    <a:pt x="11854" y="4455"/>
                    <a:pt x="11387" y="3998"/>
                  </a:cubicBezTo>
                  <a:lnTo>
                    <a:pt x="7577" y="188"/>
                  </a:lnTo>
                  <a:cubicBezTo>
                    <a:pt x="7458" y="63"/>
                    <a:pt x="7298" y="1"/>
                    <a:pt x="7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3" name="Google Shape;1753;p54"/>
          <p:cNvGrpSpPr/>
          <p:nvPr/>
        </p:nvGrpSpPr>
        <p:grpSpPr>
          <a:xfrm>
            <a:off x="6370910" y="1999268"/>
            <a:ext cx="346973" cy="347229"/>
            <a:chOff x="6370910" y="2001130"/>
            <a:chExt cx="346973" cy="347229"/>
          </a:xfrm>
        </p:grpSpPr>
        <p:sp>
          <p:nvSpPr>
            <p:cNvPr id="1754" name="Google Shape;1754;p54"/>
            <p:cNvSpPr/>
            <p:nvPr/>
          </p:nvSpPr>
          <p:spPr>
            <a:xfrm>
              <a:off x="6650302" y="2293983"/>
              <a:ext cx="27455" cy="54377"/>
            </a:xfrm>
            <a:custGeom>
              <a:avLst/>
              <a:gdLst/>
              <a:ahLst/>
              <a:cxnLst/>
              <a:rect l="l" t="t" r="r" b="b"/>
              <a:pathLst>
                <a:path w="1287" h="2549" extrusionOk="0">
                  <a:moveTo>
                    <a:pt x="643" y="1"/>
                  </a:moveTo>
                  <a:cubicBezTo>
                    <a:pt x="286" y="1"/>
                    <a:pt x="0" y="287"/>
                    <a:pt x="0" y="644"/>
                  </a:cubicBezTo>
                  <a:lnTo>
                    <a:pt x="0" y="1906"/>
                  </a:lnTo>
                  <a:cubicBezTo>
                    <a:pt x="0" y="2263"/>
                    <a:pt x="286" y="2549"/>
                    <a:pt x="643" y="2549"/>
                  </a:cubicBezTo>
                  <a:cubicBezTo>
                    <a:pt x="989" y="2549"/>
                    <a:pt x="1286" y="2263"/>
                    <a:pt x="1286" y="1906"/>
                  </a:cubicBezTo>
                  <a:lnTo>
                    <a:pt x="1286" y="644"/>
                  </a:lnTo>
                  <a:cubicBezTo>
                    <a:pt x="1286" y="287"/>
                    <a:pt x="1000"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4"/>
            <p:cNvSpPr/>
            <p:nvPr/>
          </p:nvSpPr>
          <p:spPr>
            <a:xfrm>
              <a:off x="6411548" y="2293983"/>
              <a:ext cx="27455" cy="54377"/>
            </a:xfrm>
            <a:custGeom>
              <a:avLst/>
              <a:gdLst/>
              <a:ahLst/>
              <a:cxnLst/>
              <a:rect l="l" t="t" r="r" b="b"/>
              <a:pathLst>
                <a:path w="1287" h="2549" extrusionOk="0">
                  <a:moveTo>
                    <a:pt x="643" y="1"/>
                  </a:moveTo>
                  <a:cubicBezTo>
                    <a:pt x="286" y="1"/>
                    <a:pt x="0" y="287"/>
                    <a:pt x="0" y="644"/>
                  </a:cubicBezTo>
                  <a:lnTo>
                    <a:pt x="0" y="1906"/>
                  </a:lnTo>
                  <a:cubicBezTo>
                    <a:pt x="0" y="2263"/>
                    <a:pt x="286" y="2549"/>
                    <a:pt x="643" y="2549"/>
                  </a:cubicBezTo>
                  <a:cubicBezTo>
                    <a:pt x="1001" y="2549"/>
                    <a:pt x="1286" y="2263"/>
                    <a:pt x="1286" y="1906"/>
                  </a:cubicBezTo>
                  <a:lnTo>
                    <a:pt x="1286" y="644"/>
                  </a:lnTo>
                  <a:cubicBezTo>
                    <a:pt x="1286" y="287"/>
                    <a:pt x="100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4"/>
            <p:cNvSpPr/>
            <p:nvPr/>
          </p:nvSpPr>
          <p:spPr>
            <a:xfrm>
              <a:off x="6530925" y="2158095"/>
              <a:ext cx="27455" cy="190265"/>
            </a:xfrm>
            <a:custGeom>
              <a:avLst/>
              <a:gdLst/>
              <a:ahLst/>
              <a:cxnLst/>
              <a:rect l="l" t="t" r="r" b="b"/>
              <a:pathLst>
                <a:path w="1287" h="8919" extrusionOk="0">
                  <a:moveTo>
                    <a:pt x="643" y="1"/>
                  </a:moveTo>
                  <a:cubicBezTo>
                    <a:pt x="286" y="1"/>
                    <a:pt x="0" y="287"/>
                    <a:pt x="0" y="644"/>
                  </a:cubicBezTo>
                  <a:lnTo>
                    <a:pt x="0" y="8276"/>
                  </a:lnTo>
                  <a:cubicBezTo>
                    <a:pt x="0" y="8633"/>
                    <a:pt x="286" y="8919"/>
                    <a:pt x="643" y="8919"/>
                  </a:cubicBezTo>
                  <a:cubicBezTo>
                    <a:pt x="1001" y="8919"/>
                    <a:pt x="1286" y="8633"/>
                    <a:pt x="1286" y="8276"/>
                  </a:cubicBezTo>
                  <a:lnTo>
                    <a:pt x="1286" y="644"/>
                  </a:lnTo>
                  <a:cubicBezTo>
                    <a:pt x="1286" y="287"/>
                    <a:pt x="100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4"/>
            <p:cNvSpPr/>
            <p:nvPr/>
          </p:nvSpPr>
          <p:spPr>
            <a:xfrm>
              <a:off x="6609663" y="2001130"/>
              <a:ext cx="108220" cy="265696"/>
            </a:xfrm>
            <a:custGeom>
              <a:avLst/>
              <a:gdLst/>
              <a:ahLst/>
              <a:cxnLst/>
              <a:rect l="l" t="t" r="r" b="b"/>
              <a:pathLst>
                <a:path w="5073" h="12455" extrusionOk="0">
                  <a:moveTo>
                    <a:pt x="3191" y="9907"/>
                  </a:moveTo>
                  <a:cubicBezTo>
                    <a:pt x="3548" y="9907"/>
                    <a:pt x="3822" y="10193"/>
                    <a:pt x="3822" y="10550"/>
                  </a:cubicBezTo>
                  <a:cubicBezTo>
                    <a:pt x="3822" y="10907"/>
                    <a:pt x="3525" y="11193"/>
                    <a:pt x="3191" y="11193"/>
                  </a:cubicBezTo>
                  <a:lnTo>
                    <a:pt x="1917" y="11193"/>
                  </a:lnTo>
                  <a:cubicBezTo>
                    <a:pt x="1560" y="11193"/>
                    <a:pt x="1286" y="10907"/>
                    <a:pt x="1286" y="10550"/>
                  </a:cubicBezTo>
                  <a:cubicBezTo>
                    <a:pt x="1286" y="10193"/>
                    <a:pt x="1560" y="9907"/>
                    <a:pt x="1917" y="9907"/>
                  </a:cubicBezTo>
                  <a:close/>
                  <a:moveTo>
                    <a:pt x="2548" y="1"/>
                  </a:moveTo>
                  <a:cubicBezTo>
                    <a:pt x="2191" y="1"/>
                    <a:pt x="1905" y="275"/>
                    <a:pt x="1905" y="632"/>
                  </a:cubicBezTo>
                  <a:lnTo>
                    <a:pt x="1905" y="8645"/>
                  </a:lnTo>
                  <a:cubicBezTo>
                    <a:pt x="846" y="8645"/>
                    <a:pt x="0" y="9490"/>
                    <a:pt x="0" y="10550"/>
                  </a:cubicBezTo>
                  <a:cubicBezTo>
                    <a:pt x="0" y="11609"/>
                    <a:pt x="846" y="12455"/>
                    <a:pt x="1905" y="12455"/>
                  </a:cubicBezTo>
                  <a:lnTo>
                    <a:pt x="3167" y="12455"/>
                  </a:lnTo>
                  <a:cubicBezTo>
                    <a:pt x="4227" y="12455"/>
                    <a:pt x="5072" y="11609"/>
                    <a:pt x="5072" y="10550"/>
                  </a:cubicBezTo>
                  <a:cubicBezTo>
                    <a:pt x="5072" y="9490"/>
                    <a:pt x="4227" y="8645"/>
                    <a:pt x="3191" y="8645"/>
                  </a:cubicBezTo>
                  <a:lnTo>
                    <a:pt x="3191" y="632"/>
                  </a:lnTo>
                  <a:cubicBezTo>
                    <a:pt x="3191" y="275"/>
                    <a:pt x="2905"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4"/>
            <p:cNvSpPr/>
            <p:nvPr/>
          </p:nvSpPr>
          <p:spPr>
            <a:xfrm>
              <a:off x="6370910" y="2001130"/>
              <a:ext cx="108220" cy="265696"/>
            </a:xfrm>
            <a:custGeom>
              <a:avLst/>
              <a:gdLst/>
              <a:ahLst/>
              <a:cxnLst/>
              <a:rect l="l" t="t" r="r" b="b"/>
              <a:pathLst>
                <a:path w="5073" h="12455" extrusionOk="0">
                  <a:moveTo>
                    <a:pt x="3191" y="9907"/>
                  </a:moveTo>
                  <a:cubicBezTo>
                    <a:pt x="3549" y="9907"/>
                    <a:pt x="3822" y="10193"/>
                    <a:pt x="3822" y="10550"/>
                  </a:cubicBezTo>
                  <a:cubicBezTo>
                    <a:pt x="3822" y="10907"/>
                    <a:pt x="3525" y="11193"/>
                    <a:pt x="3191" y="11193"/>
                  </a:cubicBezTo>
                  <a:lnTo>
                    <a:pt x="1917" y="11193"/>
                  </a:lnTo>
                  <a:cubicBezTo>
                    <a:pt x="1560" y="11193"/>
                    <a:pt x="1286" y="10907"/>
                    <a:pt x="1286" y="10550"/>
                  </a:cubicBezTo>
                  <a:cubicBezTo>
                    <a:pt x="1286" y="10193"/>
                    <a:pt x="1560" y="9907"/>
                    <a:pt x="1917" y="9907"/>
                  </a:cubicBezTo>
                  <a:close/>
                  <a:moveTo>
                    <a:pt x="2548" y="1"/>
                  </a:moveTo>
                  <a:cubicBezTo>
                    <a:pt x="2191" y="1"/>
                    <a:pt x="1905" y="275"/>
                    <a:pt x="1905" y="632"/>
                  </a:cubicBezTo>
                  <a:lnTo>
                    <a:pt x="1905" y="8645"/>
                  </a:lnTo>
                  <a:cubicBezTo>
                    <a:pt x="846" y="8645"/>
                    <a:pt x="0" y="9490"/>
                    <a:pt x="0" y="10550"/>
                  </a:cubicBezTo>
                  <a:cubicBezTo>
                    <a:pt x="0" y="11609"/>
                    <a:pt x="846" y="12455"/>
                    <a:pt x="1905" y="12455"/>
                  </a:cubicBezTo>
                  <a:lnTo>
                    <a:pt x="3168" y="12455"/>
                  </a:lnTo>
                  <a:cubicBezTo>
                    <a:pt x="4227" y="12455"/>
                    <a:pt x="5073" y="11609"/>
                    <a:pt x="5073" y="10550"/>
                  </a:cubicBezTo>
                  <a:cubicBezTo>
                    <a:pt x="5073" y="9490"/>
                    <a:pt x="4239" y="8645"/>
                    <a:pt x="3191" y="8645"/>
                  </a:cubicBezTo>
                  <a:lnTo>
                    <a:pt x="3191" y="632"/>
                  </a:lnTo>
                  <a:cubicBezTo>
                    <a:pt x="3191" y="275"/>
                    <a:pt x="2906"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4"/>
            <p:cNvSpPr/>
            <p:nvPr/>
          </p:nvSpPr>
          <p:spPr>
            <a:xfrm>
              <a:off x="6490287" y="2001130"/>
              <a:ext cx="108732" cy="130064"/>
            </a:xfrm>
            <a:custGeom>
              <a:avLst/>
              <a:gdLst/>
              <a:ahLst/>
              <a:cxnLst/>
              <a:rect l="l" t="t" r="r" b="b"/>
              <a:pathLst>
                <a:path w="5097" h="6097" extrusionOk="0">
                  <a:moveTo>
                    <a:pt x="3191" y="3549"/>
                  </a:moveTo>
                  <a:cubicBezTo>
                    <a:pt x="3548" y="3549"/>
                    <a:pt x="3822" y="3835"/>
                    <a:pt x="3822" y="4192"/>
                  </a:cubicBezTo>
                  <a:cubicBezTo>
                    <a:pt x="3822" y="4549"/>
                    <a:pt x="3525" y="4835"/>
                    <a:pt x="3191" y="4835"/>
                  </a:cubicBezTo>
                  <a:lnTo>
                    <a:pt x="1917" y="4835"/>
                  </a:lnTo>
                  <a:cubicBezTo>
                    <a:pt x="1560" y="4835"/>
                    <a:pt x="1286" y="4549"/>
                    <a:pt x="1286" y="4192"/>
                  </a:cubicBezTo>
                  <a:cubicBezTo>
                    <a:pt x="1286" y="3835"/>
                    <a:pt x="1560" y="3549"/>
                    <a:pt x="1917" y="3549"/>
                  </a:cubicBezTo>
                  <a:close/>
                  <a:moveTo>
                    <a:pt x="2548" y="1"/>
                  </a:moveTo>
                  <a:cubicBezTo>
                    <a:pt x="2191" y="1"/>
                    <a:pt x="1905" y="275"/>
                    <a:pt x="1905" y="632"/>
                  </a:cubicBezTo>
                  <a:lnTo>
                    <a:pt x="1905" y="2287"/>
                  </a:lnTo>
                  <a:cubicBezTo>
                    <a:pt x="846" y="2287"/>
                    <a:pt x="0" y="3132"/>
                    <a:pt x="0" y="4192"/>
                  </a:cubicBezTo>
                  <a:cubicBezTo>
                    <a:pt x="0" y="5252"/>
                    <a:pt x="846" y="6097"/>
                    <a:pt x="1905" y="6097"/>
                  </a:cubicBezTo>
                  <a:lnTo>
                    <a:pt x="3167" y="6097"/>
                  </a:lnTo>
                  <a:cubicBezTo>
                    <a:pt x="4227" y="6097"/>
                    <a:pt x="5072" y="5252"/>
                    <a:pt x="5072" y="4192"/>
                  </a:cubicBezTo>
                  <a:cubicBezTo>
                    <a:pt x="5096" y="3144"/>
                    <a:pt x="4227" y="2287"/>
                    <a:pt x="3191" y="2287"/>
                  </a:cubicBezTo>
                  <a:lnTo>
                    <a:pt x="3191" y="632"/>
                  </a:lnTo>
                  <a:cubicBezTo>
                    <a:pt x="3191" y="275"/>
                    <a:pt x="2906" y="1"/>
                    <a:pt x="2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54"/>
          <p:cNvGrpSpPr/>
          <p:nvPr/>
        </p:nvGrpSpPr>
        <p:grpSpPr>
          <a:xfrm>
            <a:off x="5842632" y="1999268"/>
            <a:ext cx="293621" cy="347037"/>
            <a:chOff x="5842632" y="2001130"/>
            <a:chExt cx="293621" cy="347037"/>
          </a:xfrm>
        </p:grpSpPr>
        <p:sp>
          <p:nvSpPr>
            <p:cNvPr id="1761" name="Google Shape;1761;p54"/>
            <p:cNvSpPr/>
            <p:nvPr/>
          </p:nvSpPr>
          <p:spPr>
            <a:xfrm>
              <a:off x="5974680" y="2091303"/>
              <a:ext cx="111270" cy="50323"/>
            </a:xfrm>
            <a:custGeom>
              <a:avLst/>
              <a:gdLst/>
              <a:ahLst/>
              <a:cxnLst/>
              <a:rect l="l" t="t" r="r" b="b"/>
              <a:pathLst>
                <a:path w="5216" h="2359" extrusionOk="0">
                  <a:moveTo>
                    <a:pt x="4507" y="1"/>
                  </a:moveTo>
                  <a:cubicBezTo>
                    <a:pt x="4451" y="1"/>
                    <a:pt x="4393" y="8"/>
                    <a:pt x="4335" y="24"/>
                  </a:cubicBezTo>
                  <a:lnTo>
                    <a:pt x="525" y="1108"/>
                  </a:lnTo>
                  <a:cubicBezTo>
                    <a:pt x="191" y="1215"/>
                    <a:pt x="1" y="1560"/>
                    <a:pt x="96" y="1894"/>
                  </a:cubicBezTo>
                  <a:cubicBezTo>
                    <a:pt x="167" y="2179"/>
                    <a:pt x="417" y="2358"/>
                    <a:pt x="703" y="2358"/>
                  </a:cubicBezTo>
                  <a:cubicBezTo>
                    <a:pt x="710" y="2358"/>
                    <a:pt x="716" y="2358"/>
                    <a:pt x="722" y="2358"/>
                  </a:cubicBezTo>
                  <a:cubicBezTo>
                    <a:pt x="864" y="2358"/>
                    <a:pt x="874" y="2336"/>
                    <a:pt x="4692" y="1239"/>
                  </a:cubicBezTo>
                  <a:cubicBezTo>
                    <a:pt x="5013" y="1144"/>
                    <a:pt x="5216" y="798"/>
                    <a:pt x="5120" y="453"/>
                  </a:cubicBezTo>
                  <a:cubicBezTo>
                    <a:pt x="5031" y="186"/>
                    <a:pt x="4786" y="1"/>
                    <a:pt x="4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4"/>
            <p:cNvSpPr/>
            <p:nvPr/>
          </p:nvSpPr>
          <p:spPr>
            <a:xfrm>
              <a:off x="5842632" y="2001130"/>
              <a:ext cx="293621" cy="347037"/>
            </a:xfrm>
            <a:custGeom>
              <a:avLst/>
              <a:gdLst/>
              <a:ahLst/>
              <a:cxnLst/>
              <a:rect l="l" t="t" r="r" b="b"/>
              <a:pathLst>
                <a:path w="13764" h="16268" extrusionOk="0">
                  <a:moveTo>
                    <a:pt x="11203" y="11205"/>
                  </a:moveTo>
                  <a:cubicBezTo>
                    <a:pt x="11906" y="11205"/>
                    <a:pt x="12477" y="11764"/>
                    <a:pt x="12477" y="12467"/>
                  </a:cubicBezTo>
                  <a:cubicBezTo>
                    <a:pt x="12489" y="13169"/>
                    <a:pt x="11906" y="13729"/>
                    <a:pt x="11203" y="13729"/>
                  </a:cubicBezTo>
                  <a:cubicBezTo>
                    <a:pt x="10513" y="13729"/>
                    <a:pt x="9941" y="13169"/>
                    <a:pt x="9941" y="12467"/>
                  </a:cubicBezTo>
                  <a:cubicBezTo>
                    <a:pt x="9941" y="11764"/>
                    <a:pt x="10513" y="11205"/>
                    <a:pt x="11203" y="11205"/>
                  </a:cubicBezTo>
                  <a:close/>
                  <a:moveTo>
                    <a:pt x="2559" y="12467"/>
                  </a:moveTo>
                  <a:cubicBezTo>
                    <a:pt x="3262" y="12467"/>
                    <a:pt x="3821" y="13038"/>
                    <a:pt x="3821" y="13729"/>
                  </a:cubicBezTo>
                  <a:cubicBezTo>
                    <a:pt x="3845" y="14431"/>
                    <a:pt x="3262" y="15003"/>
                    <a:pt x="2559" y="15003"/>
                  </a:cubicBezTo>
                  <a:cubicBezTo>
                    <a:pt x="1857" y="15003"/>
                    <a:pt x="1297" y="14431"/>
                    <a:pt x="1297" y="13729"/>
                  </a:cubicBezTo>
                  <a:cubicBezTo>
                    <a:pt x="1297" y="13038"/>
                    <a:pt x="1857" y="12467"/>
                    <a:pt x="2559" y="12467"/>
                  </a:cubicBezTo>
                  <a:close/>
                  <a:moveTo>
                    <a:pt x="12180" y="1"/>
                  </a:moveTo>
                  <a:cubicBezTo>
                    <a:pt x="12015" y="1"/>
                    <a:pt x="11843" y="24"/>
                    <a:pt x="11668" y="72"/>
                  </a:cubicBezTo>
                  <a:lnTo>
                    <a:pt x="5572" y="1882"/>
                  </a:lnTo>
                  <a:cubicBezTo>
                    <a:pt x="4595" y="2168"/>
                    <a:pt x="3845" y="3144"/>
                    <a:pt x="3845" y="4132"/>
                  </a:cubicBezTo>
                  <a:lnTo>
                    <a:pt x="3845" y="11526"/>
                  </a:lnTo>
                  <a:cubicBezTo>
                    <a:pt x="3474" y="11314"/>
                    <a:pt x="3056" y="11187"/>
                    <a:pt x="2607" y="11187"/>
                  </a:cubicBezTo>
                  <a:cubicBezTo>
                    <a:pt x="2552" y="11187"/>
                    <a:pt x="2496" y="11189"/>
                    <a:pt x="2440" y="11193"/>
                  </a:cubicBezTo>
                  <a:cubicBezTo>
                    <a:pt x="1119" y="11264"/>
                    <a:pt x="59" y="12348"/>
                    <a:pt x="35" y="13669"/>
                  </a:cubicBezTo>
                  <a:cubicBezTo>
                    <a:pt x="0" y="15092"/>
                    <a:pt x="1157" y="16268"/>
                    <a:pt x="2566" y="16268"/>
                  </a:cubicBezTo>
                  <a:cubicBezTo>
                    <a:pt x="2607" y="16268"/>
                    <a:pt x="2649" y="16267"/>
                    <a:pt x="2690" y="16265"/>
                  </a:cubicBezTo>
                  <a:cubicBezTo>
                    <a:pt x="4059" y="16205"/>
                    <a:pt x="5119" y="15050"/>
                    <a:pt x="5119" y="13681"/>
                  </a:cubicBezTo>
                  <a:lnTo>
                    <a:pt x="5119" y="4132"/>
                  </a:lnTo>
                  <a:cubicBezTo>
                    <a:pt x="5119" y="3716"/>
                    <a:pt x="5488" y="3239"/>
                    <a:pt x="5929" y="3108"/>
                  </a:cubicBezTo>
                  <a:lnTo>
                    <a:pt x="12025" y="1287"/>
                  </a:lnTo>
                  <a:cubicBezTo>
                    <a:pt x="12089" y="1270"/>
                    <a:pt x="12148" y="1261"/>
                    <a:pt x="12202" y="1261"/>
                  </a:cubicBezTo>
                  <a:cubicBezTo>
                    <a:pt x="12377" y="1261"/>
                    <a:pt x="12489" y="1356"/>
                    <a:pt x="12489" y="1584"/>
                  </a:cubicBezTo>
                  <a:lnTo>
                    <a:pt x="12489" y="10252"/>
                  </a:lnTo>
                  <a:cubicBezTo>
                    <a:pt x="12105" y="10033"/>
                    <a:pt x="11670" y="9904"/>
                    <a:pt x="11203" y="9904"/>
                  </a:cubicBezTo>
                  <a:cubicBezTo>
                    <a:pt x="11164" y="9904"/>
                    <a:pt x="11124" y="9905"/>
                    <a:pt x="11084" y="9907"/>
                  </a:cubicBezTo>
                  <a:cubicBezTo>
                    <a:pt x="9763" y="9978"/>
                    <a:pt x="8703" y="11074"/>
                    <a:pt x="8679" y="12395"/>
                  </a:cubicBezTo>
                  <a:cubicBezTo>
                    <a:pt x="8645" y="13801"/>
                    <a:pt x="9791" y="14983"/>
                    <a:pt x="11203" y="14983"/>
                  </a:cubicBezTo>
                  <a:cubicBezTo>
                    <a:pt x="11250" y="14983"/>
                    <a:pt x="11298" y="14982"/>
                    <a:pt x="11346" y="14979"/>
                  </a:cubicBezTo>
                  <a:cubicBezTo>
                    <a:pt x="12715" y="14919"/>
                    <a:pt x="13763" y="13776"/>
                    <a:pt x="13763" y="12407"/>
                  </a:cubicBezTo>
                  <a:lnTo>
                    <a:pt x="13763" y="1608"/>
                  </a:lnTo>
                  <a:cubicBezTo>
                    <a:pt x="13753" y="665"/>
                    <a:pt x="13066" y="1"/>
                    <a:pt x="12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54"/>
          <p:cNvGrpSpPr/>
          <p:nvPr/>
        </p:nvGrpSpPr>
        <p:grpSpPr>
          <a:xfrm>
            <a:off x="5224395" y="1999268"/>
            <a:ext cx="348488" cy="347229"/>
            <a:chOff x="5224395" y="2001130"/>
            <a:chExt cx="348488" cy="347229"/>
          </a:xfrm>
        </p:grpSpPr>
        <p:sp>
          <p:nvSpPr>
            <p:cNvPr id="1764" name="Google Shape;1764;p54"/>
            <p:cNvSpPr/>
            <p:nvPr/>
          </p:nvSpPr>
          <p:spPr>
            <a:xfrm>
              <a:off x="5431299" y="2055763"/>
              <a:ext cx="59816" cy="80936"/>
            </a:xfrm>
            <a:custGeom>
              <a:avLst/>
              <a:gdLst/>
              <a:ahLst/>
              <a:cxnLst/>
              <a:rect l="l" t="t" r="r" b="b"/>
              <a:pathLst>
                <a:path w="2804" h="3794" extrusionOk="0">
                  <a:moveTo>
                    <a:pt x="2168" y="0"/>
                  </a:moveTo>
                  <a:cubicBezTo>
                    <a:pt x="2012" y="0"/>
                    <a:pt x="1851" y="59"/>
                    <a:pt x="1720" y="190"/>
                  </a:cubicBezTo>
                  <a:lnTo>
                    <a:pt x="458" y="1452"/>
                  </a:lnTo>
                  <a:cubicBezTo>
                    <a:pt x="1" y="1909"/>
                    <a:pt x="421" y="2542"/>
                    <a:pt x="910" y="2542"/>
                  </a:cubicBezTo>
                  <a:cubicBezTo>
                    <a:pt x="1058" y="2542"/>
                    <a:pt x="1212" y="2484"/>
                    <a:pt x="1351" y="2345"/>
                  </a:cubicBezTo>
                  <a:lnTo>
                    <a:pt x="1541" y="2155"/>
                  </a:lnTo>
                  <a:lnTo>
                    <a:pt x="1541" y="3167"/>
                  </a:lnTo>
                  <a:cubicBezTo>
                    <a:pt x="1541" y="3585"/>
                    <a:pt x="1859" y="3793"/>
                    <a:pt x="2176" y="3793"/>
                  </a:cubicBezTo>
                  <a:cubicBezTo>
                    <a:pt x="2490" y="3793"/>
                    <a:pt x="2803" y="3588"/>
                    <a:pt x="2803" y="3179"/>
                  </a:cubicBezTo>
                  <a:lnTo>
                    <a:pt x="2803" y="631"/>
                  </a:lnTo>
                  <a:cubicBezTo>
                    <a:pt x="2803" y="253"/>
                    <a:pt x="2494" y="0"/>
                    <a:pt x="2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4"/>
            <p:cNvSpPr/>
            <p:nvPr/>
          </p:nvSpPr>
          <p:spPr>
            <a:xfrm>
              <a:off x="5224395" y="2033492"/>
              <a:ext cx="322078" cy="266102"/>
            </a:xfrm>
            <a:custGeom>
              <a:avLst/>
              <a:gdLst/>
              <a:ahLst/>
              <a:cxnLst/>
              <a:rect l="l" t="t" r="r" b="b"/>
              <a:pathLst>
                <a:path w="15098" h="12474" extrusionOk="0">
                  <a:moveTo>
                    <a:pt x="6227" y="0"/>
                  </a:moveTo>
                  <a:cubicBezTo>
                    <a:pt x="6152" y="0"/>
                    <a:pt x="6073" y="14"/>
                    <a:pt x="5989" y="44"/>
                  </a:cubicBezTo>
                  <a:cubicBezTo>
                    <a:pt x="3965" y="758"/>
                    <a:pt x="2596" y="2675"/>
                    <a:pt x="2596" y="4830"/>
                  </a:cubicBezTo>
                  <a:lnTo>
                    <a:pt x="2596" y="8021"/>
                  </a:lnTo>
                  <a:cubicBezTo>
                    <a:pt x="2596" y="8378"/>
                    <a:pt x="2310" y="8664"/>
                    <a:pt x="1953" y="8664"/>
                  </a:cubicBezTo>
                  <a:cubicBezTo>
                    <a:pt x="870" y="8664"/>
                    <a:pt x="1" y="9569"/>
                    <a:pt x="48" y="10652"/>
                  </a:cubicBezTo>
                  <a:cubicBezTo>
                    <a:pt x="96" y="11664"/>
                    <a:pt x="953" y="12474"/>
                    <a:pt x="1989" y="12474"/>
                  </a:cubicBezTo>
                  <a:lnTo>
                    <a:pt x="13121" y="12474"/>
                  </a:lnTo>
                  <a:cubicBezTo>
                    <a:pt x="14110" y="12474"/>
                    <a:pt x="15003" y="11652"/>
                    <a:pt x="15038" y="10664"/>
                  </a:cubicBezTo>
                  <a:cubicBezTo>
                    <a:pt x="15098" y="9628"/>
                    <a:pt x="14324" y="8688"/>
                    <a:pt x="13121" y="8664"/>
                  </a:cubicBezTo>
                  <a:lnTo>
                    <a:pt x="11871" y="8664"/>
                  </a:lnTo>
                  <a:cubicBezTo>
                    <a:pt x="11038" y="8664"/>
                    <a:pt x="11014" y="9926"/>
                    <a:pt x="11871" y="9926"/>
                  </a:cubicBezTo>
                  <a:lnTo>
                    <a:pt x="13133" y="9926"/>
                  </a:lnTo>
                  <a:cubicBezTo>
                    <a:pt x="13562" y="9973"/>
                    <a:pt x="13776" y="10235"/>
                    <a:pt x="13776" y="10569"/>
                  </a:cubicBezTo>
                  <a:cubicBezTo>
                    <a:pt x="13776" y="10926"/>
                    <a:pt x="13490" y="11200"/>
                    <a:pt x="13133" y="11200"/>
                  </a:cubicBezTo>
                  <a:cubicBezTo>
                    <a:pt x="11619" y="11165"/>
                    <a:pt x="10296" y="11152"/>
                    <a:pt x="9139" y="11152"/>
                  </a:cubicBezTo>
                  <a:cubicBezTo>
                    <a:pt x="5972" y="11152"/>
                    <a:pt x="4060" y="11248"/>
                    <a:pt x="2919" y="11248"/>
                  </a:cubicBezTo>
                  <a:cubicBezTo>
                    <a:pt x="1618" y="11248"/>
                    <a:pt x="1321" y="11124"/>
                    <a:pt x="1310" y="10593"/>
                  </a:cubicBezTo>
                  <a:cubicBezTo>
                    <a:pt x="1310" y="10235"/>
                    <a:pt x="1596" y="9938"/>
                    <a:pt x="1953" y="9938"/>
                  </a:cubicBezTo>
                  <a:cubicBezTo>
                    <a:pt x="3013" y="9938"/>
                    <a:pt x="3858" y="9092"/>
                    <a:pt x="3858" y="8033"/>
                  </a:cubicBezTo>
                  <a:lnTo>
                    <a:pt x="3858" y="4854"/>
                  </a:lnTo>
                  <a:cubicBezTo>
                    <a:pt x="3858" y="3223"/>
                    <a:pt x="4882" y="1782"/>
                    <a:pt x="6406" y="1246"/>
                  </a:cubicBezTo>
                  <a:cubicBezTo>
                    <a:pt x="7110" y="990"/>
                    <a:pt x="6859" y="0"/>
                    <a:pt x="6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4"/>
            <p:cNvSpPr/>
            <p:nvPr/>
          </p:nvSpPr>
          <p:spPr>
            <a:xfrm>
              <a:off x="5382895" y="2001130"/>
              <a:ext cx="189987" cy="189753"/>
            </a:xfrm>
            <a:custGeom>
              <a:avLst/>
              <a:gdLst/>
              <a:ahLst/>
              <a:cxnLst/>
              <a:rect l="l" t="t" r="r" b="b"/>
              <a:pathLst>
                <a:path w="8906" h="8895" extrusionOk="0">
                  <a:moveTo>
                    <a:pt x="4453" y="1275"/>
                  </a:moveTo>
                  <a:cubicBezTo>
                    <a:pt x="6191" y="1275"/>
                    <a:pt x="7632" y="2704"/>
                    <a:pt x="7632" y="4466"/>
                  </a:cubicBezTo>
                  <a:cubicBezTo>
                    <a:pt x="7632" y="6216"/>
                    <a:pt x="6203" y="7645"/>
                    <a:pt x="4453" y="7645"/>
                  </a:cubicBezTo>
                  <a:cubicBezTo>
                    <a:pt x="2691" y="7645"/>
                    <a:pt x="1262" y="6216"/>
                    <a:pt x="1262" y="4466"/>
                  </a:cubicBezTo>
                  <a:cubicBezTo>
                    <a:pt x="1262" y="2704"/>
                    <a:pt x="2691" y="1275"/>
                    <a:pt x="4453" y="1275"/>
                  </a:cubicBezTo>
                  <a:close/>
                  <a:moveTo>
                    <a:pt x="4453" y="1"/>
                  </a:moveTo>
                  <a:cubicBezTo>
                    <a:pt x="2000" y="1"/>
                    <a:pt x="0" y="1989"/>
                    <a:pt x="0" y="4442"/>
                  </a:cubicBezTo>
                  <a:cubicBezTo>
                    <a:pt x="0" y="6906"/>
                    <a:pt x="2000" y="8895"/>
                    <a:pt x="4453" y="8895"/>
                  </a:cubicBezTo>
                  <a:cubicBezTo>
                    <a:pt x="6906" y="8895"/>
                    <a:pt x="8894" y="6906"/>
                    <a:pt x="8906" y="4442"/>
                  </a:cubicBezTo>
                  <a:cubicBezTo>
                    <a:pt x="8906" y="1989"/>
                    <a:pt x="6906" y="1"/>
                    <a:pt x="4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4"/>
            <p:cNvSpPr/>
            <p:nvPr/>
          </p:nvSpPr>
          <p:spPr>
            <a:xfrm>
              <a:off x="5358256" y="2321160"/>
              <a:ext cx="55123" cy="27199"/>
            </a:xfrm>
            <a:custGeom>
              <a:avLst/>
              <a:gdLst/>
              <a:ahLst/>
              <a:cxnLst/>
              <a:rect l="l" t="t" r="r" b="b"/>
              <a:pathLst>
                <a:path w="2584" h="1275" extrusionOk="0">
                  <a:moveTo>
                    <a:pt x="667" y="1"/>
                  </a:moveTo>
                  <a:cubicBezTo>
                    <a:pt x="298" y="1"/>
                    <a:pt x="0" y="322"/>
                    <a:pt x="24" y="691"/>
                  </a:cubicBezTo>
                  <a:cubicBezTo>
                    <a:pt x="36" y="1025"/>
                    <a:pt x="334" y="1275"/>
                    <a:pt x="667" y="1275"/>
                  </a:cubicBezTo>
                  <a:lnTo>
                    <a:pt x="1917" y="1275"/>
                  </a:lnTo>
                  <a:cubicBezTo>
                    <a:pt x="2286" y="1275"/>
                    <a:pt x="2584" y="953"/>
                    <a:pt x="2560" y="572"/>
                  </a:cubicBezTo>
                  <a:cubicBezTo>
                    <a:pt x="2536" y="251"/>
                    <a:pt x="2239"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8" name="Google Shape;1768;p54"/>
          <p:cNvGrpSpPr/>
          <p:nvPr/>
        </p:nvGrpSpPr>
        <p:grpSpPr>
          <a:xfrm>
            <a:off x="4633101" y="1999268"/>
            <a:ext cx="357639" cy="347229"/>
            <a:chOff x="4633101" y="2001130"/>
            <a:chExt cx="357639" cy="347229"/>
          </a:xfrm>
        </p:grpSpPr>
        <p:sp>
          <p:nvSpPr>
            <p:cNvPr id="1769" name="Google Shape;1769;p54"/>
            <p:cNvSpPr/>
            <p:nvPr/>
          </p:nvSpPr>
          <p:spPr>
            <a:xfrm>
              <a:off x="4633101" y="2061075"/>
              <a:ext cx="293386" cy="287285"/>
            </a:xfrm>
            <a:custGeom>
              <a:avLst/>
              <a:gdLst/>
              <a:ahLst/>
              <a:cxnLst/>
              <a:rect l="l" t="t" r="r" b="b"/>
              <a:pathLst>
                <a:path w="13753" h="13467" extrusionOk="0">
                  <a:moveTo>
                    <a:pt x="10371" y="1525"/>
                  </a:moveTo>
                  <a:lnTo>
                    <a:pt x="12169" y="3334"/>
                  </a:lnTo>
                  <a:lnTo>
                    <a:pt x="4370" y="11133"/>
                  </a:lnTo>
                  <a:cubicBezTo>
                    <a:pt x="3671" y="11833"/>
                    <a:pt x="2740" y="12201"/>
                    <a:pt x="1771" y="12201"/>
                  </a:cubicBezTo>
                  <a:cubicBezTo>
                    <a:pt x="1685" y="12201"/>
                    <a:pt x="1599" y="12199"/>
                    <a:pt x="1513" y="12193"/>
                  </a:cubicBezTo>
                  <a:cubicBezTo>
                    <a:pt x="1442" y="11133"/>
                    <a:pt x="1811" y="10085"/>
                    <a:pt x="2573" y="9323"/>
                  </a:cubicBezTo>
                  <a:lnTo>
                    <a:pt x="10371" y="1525"/>
                  </a:lnTo>
                  <a:close/>
                  <a:moveTo>
                    <a:pt x="10359" y="1"/>
                  </a:moveTo>
                  <a:cubicBezTo>
                    <a:pt x="10193" y="1"/>
                    <a:pt x="10026" y="72"/>
                    <a:pt x="9907" y="191"/>
                  </a:cubicBezTo>
                  <a:lnTo>
                    <a:pt x="1668" y="8442"/>
                  </a:lnTo>
                  <a:cubicBezTo>
                    <a:pt x="501" y="9597"/>
                    <a:pt x="1" y="11252"/>
                    <a:pt x="322" y="12871"/>
                  </a:cubicBezTo>
                  <a:cubicBezTo>
                    <a:pt x="382" y="13121"/>
                    <a:pt x="572" y="13336"/>
                    <a:pt x="834" y="13383"/>
                  </a:cubicBezTo>
                  <a:cubicBezTo>
                    <a:pt x="1156" y="13443"/>
                    <a:pt x="1465" y="13467"/>
                    <a:pt x="1799" y="13467"/>
                  </a:cubicBezTo>
                  <a:cubicBezTo>
                    <a:pt x="3097" y="13467"/>
                    <a:pt x="4347" y="12967"/>
                    <a:pt x="5252" y="12026"/>
                  </a:cubicBezTo>
                  <a:lnTo>
                    <a:pt x="13491" y="3775"/>
                  </a:lnTo>
                  <a:cubicBezTo>
                    <a:pt x="13753" y="3537"/>
                    <a:pt x="13753" y="3144"/>
                    <a:pt x="13491" y="2882"/>
                  </a:cubicBezTo>
                  <a:lnTo>
                    <a:pt x="10800" y="191"/>
                  </a:lnTo>
                  <a:cubicBezTo>
                    <a:pt x="10681" y="60"/>
                    <a:pt x="10514" y="1"/>
                    <a:pt x="10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4877699" y="2001130"/>
              <a:ext cx="113041" cy="106172"/>
            </a:xfrm>
            <a:custGeom>
              <a:avLst/>
              <a:gdLst/>
              <a:ahLst/>
              <a:cxnLst/>
              <a:rect l="l" t="t" r="r" b="b"/>
              <a:pathLst>
                <a:path w="5299" h="4977" extrusionOk="0">
                  <a:moveTo>
                    <a:pt x="2507" y="1"/>
                  </a:moveTo>
                  <a:cubicBezTo>
                    <a:pt x="1855" y="1"/>
                    <a:pt x="1203" y="251"/>
                    <a:pt x="703" y="751"/>
                  </a:cubicBezTo>
                  <a:lnTo>
                    <a:pt x="263" y="1203"/>
                  </a:lnTo>
                  <a:cubicBezTo>
                    <a:pt x="1" y="1442"/>
                    <a:pt x="1" y="1834"/>
                    <a:pt x="263" y="2096"/>
                  </a:cubicBezTo>
                  <a:cubicBezTo>
                    <a:pt x="382" y="2221"/>
                    <a:pt x="539" y="2284"/>
                    <a:pt x="700" y="2284"/>
                  </a:cubicBezTo>
                  <a:cubicBezTo>
                    <a:pt x="861" y="2284"/>
                    <a:pt x="1025" y="2221"/>
                    <a:pt x="1156" y="2096"/>
                  </a:cubicBezTo>
                  <a:lnTo>
                    <a:pt x="1596" y="1644"/>
                  </a:lnTo>
                  <a:cubicBezTo>
                    <a:pt x="1854" y="1398"/>
                    <a:pt x="2183" y="1273"/>
                    <a:pt x="2510" y="1273"/>
                  </a:cubicBezTo>
                  <a:cubicBezTo>
                    <a:pt x="2832" y="1273"/>
                    <a:pt x="3151" y="1395"/>
                    <a:pt x="3394" y="1644"/>
                  </a:cubicBezTo>
                  <a:cubicBezTo>
                    <a:pt x="3894" y="2156"/>
                    <a:pt x="3894" y="2954"/>
                    <a:pt x="3394" y="3442"/>
                  </a:cubicBezTo>
                  <a:lnTo>
                    <a:pt x="2953" y="3894"/>
                  </a:lnTo>
                  <a:cubicBezTo>
                    <a:pt x="2703" y="4132"/>
                    <a:pt x="2703" y="4537"/>
                    <a:pt x="2953" y="4787"/>
                  </a:cubicBezTo>
                  <a:cubicBezTo>
                    <a:pt x="3080" y="4914"/>
                    <a:pt x="3246" y="4976"/>
                    <a:pt x="3412" y="4976"/>
                  </a:cubicBezTo>
                  <a:cubicBezTo>
                    <a:pt x="3573" y="4976"/>
                    <a:pt x="3735" y="4917"/>
                    <a:pt x="3858" y="4799"/>
                  </a:cubicBezTo>
                  <a:lnTo>
                    <a:pt x="4311" y="4359"/>
                  </a:lnTo>
                  <a:cubicBezTo>
                    <a:pt x="5299" y="3358"/>
                    <a:pt x="5299" y="1751"/>
                    <a:pt x="4311" y="751"/>
                  </a:cubicBezTo>
                  <a:cubicBezTo>
                    <a:pt x="3811" y="251"/>
                    <a:pt x="3159" y="1"/>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54"/>
          <p:cNvGrpSpPr/>
          <p:nvPr/>
        </p:nvGrpSpPr>
        <p:grpSpPr>
          <a:xfrm>
            <a:off x="4107340" y="2009913"/>
            <a:ext cx="347229" cy="325918"/>
            <a:chOff x="4107340" y="2011775"/>
            <a:chExt cx="347229" cy="325918"/>
          </a:xfrm>
        </p:grpSpPr>
        <p:sp>
          <p:nvSpPr>
            <p:cNvPr id="1772" name="Google Shape;1772;p54"/>
            <p:cNvSpPr/>
            <p:nvPr/>
          </p:nvSpPr>
          <p:spPr>
            <a:xfrm>
              <a:off x="4161204" y="2201784"/>
              <a:ext cx="27199" cy="27199"/>
            </a:xfrm>
            <a:custGeom>
              <a:avLst/>
              <a:gdLst/>
              <a:ahLst/>
              <a:cxnLst/>
              <a:rect l="l" t="t" r="r" b="b"/>
              <a:pathLst>
                <a:path w="1275" h="1275" extrusionOk="0">
                  <a:moveTo>
                    <a:pt x="643" y="1"/>
                  </a:moveTo>
                  <a:cubicBezTo>
                    <a:pt x="286" y="1"/>
                    <a:pt x="0" y="287"/>
                    <a:pt x="0" y="632"/>
                  </a:cubicBezTo>
                  <a:cubicBezTo>
                    <a:pt x="0" y="989"/>
                    <a:pt x="286" y="1275"/>
                    <a:pt x="643" y="1275"/>
                  </a:cubicBezTo>
                  <a:cubicBezTo>
                    <a:pt x="988" y="1275"/>
                    <a:pt x="1274" y="989"/>
                    <a:pt x="1274" y="632"/>
                  </a:cubicBezTo>
                  <a:cubicBezTo>
                    <a:pt x="1274" y="287"/>
                    <a:pt x="988"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4213000" y="2201784"/>
              <a:ext cx="27199" cy="27199"/>
            </a:xfrm>
            <a:custGeom>
              <a:avLst/>
              <a:gdLst/>
              <a:ahLst/>
              <a:cxnLst/>
              <a:rect l="l" t="t" r="r" b="b"/>
              <a:pathLst>
                <a:path w="1275" h="1275" extrusionOk="0">
                  <a:moveTo>
                    <a:pt x="632" y="1"/>
                  </a:moveTo>
                  <a:cubicBezTo>
                    <a:pt x="287" y="1"/>
                    <a:pt x="1" y="287"/>
                    <a:pt x="1" y="632"/>
                  </a:cubicBezTo>
                  <a:cubicBezTo>
                    <a:pt x="1" y="989"/>
                    <a:pt x="287" y="1275"/>
                    <a:pt x="632" y="1275"/>
                  </a:cubicBezTo>
                  <a:cubicBezTo>
                    <a:pt x="989" y="1275"/>
                    <a:pt x="1275" y="989"/>
                    <a:pt x="1275" y="632"/>
                  </a:cubicBezTo>
                  <a:cubicBezTo>
                    <a:pt x="1275" y="287"/>
                    <a:pt x="989"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4"/>
            <p:cNvSpPr/>
            <p:nvPr/>
          </p:nvSpPr>
          <p:spPr>
            <a:xfrm>
              <a:off x="4266864" y="2201784"/>
              <a:ext cx="27434" cy="27199"/>
            </a:xfrm>
            <a:custGeom>
              <a:avLst/>
              <a:gdLst/>
              <a:ahLst/>
              <a:cxnLst/>
              <a:rect l="l" t="t" r="r" b="b"/>
              <a:pathLst>
                <a:path w="1286" h="1275" extrusionOk="0">
                  <a:moveTo>
                    <a:pt x="643" y="1"/>
                  </a:moveTo>
                  <a:cubicBezTo>
                    <a:pt x="286" y="1"/>
                    <a:pt x="0" y="287"/>
                    <a:pt x="0" y="632"/>
                  </a:cubicBezTo>
                  <a:cubicBezTo>
                    <a:pt x="0" y="989"/>
                    <a:pt x="286" y="1275"/>
                    <a:pt x="643" y="1275"/>
                  </a:cubicBezTo>
                  <a:cubicBezTo>
                    <a:pt x="1000" y="1275"/>
                    <a:pt x="1286" y="989"/>
                    <a:pt x="1286" y="632"/>
                  </a:cubicBezTo>
                  <a:cubicBezTo>
                    <a:pt x="1286" y="287"/>
                    <a:pt x="1000"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4"/>
            <p:cNvSpPr/>
            <p:nvPr/>
          </p:nvSpPr>
          <p:spPr>
            <a:xfrm>
              <a:off x="4321219" y="2201784"/>
              <a:ext cx="27434" cy="27199"/>
            </a:xfrm>
            <a:custGeom>
              <a:avLst/>
              <a:gdLst/>
              <a:ahLst/>
              <a:cxnLst/>
              <a:rect l="l" t="t" r="r" b="b"/>
              <a:pathLst>
                <a:path w="1286" h="1275" extrusionOk="0">
                  <a:moveTo>
                    <a:pt x="643" y="1"/>
                  </a:moveTo>
                  <a:cubicBezTo>
                    <a:pt x="286" y="1"/>
                    <a:pt x="0" y="287"/>
                    <a:pt x="0" y="632"/>
                  </a:cubicBezTo>
                  <a:cubicBezTo>
                    <a:pt x="0" y="989"/>
                    <a:pt x="286" y="1275"/>
                    <a:pt x="643" y="1275"/>
                  </a:cubicBezTo>
                  <a:cubicBezTo>
                    <a:pt x="988" y="1275"/>
                    <a:pt x="1286" y="989"/>
                    <a:pt x="1286" y="632"/>
                  </a:cubicBezTo>
                  <a:cubicBezTo>
                    <a:pt x="1286" y="287"/>
                    <a:pt x="988"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4321219" y="2255883"/>
              <a:ext cx="27434" cy="27455"/>
            </a:xfrm>
            <a:custGeom>
              <a:avLst/>
              <a:gdLst/>
              <a:ahLst/>
              <a:cxnLst/>
              <a:rect l="l" t="t" r="r" b="b"/>
              <a:pathLst>
                <a:path w="1286" h="1287" extrusionOk="0">
                  <a:moveTo>
                    <a:pt x="643" y="1"/>
                  </a:moveTo>
                  <a:cubicBezTo>
                    <a:pt x="286" y="1"/>
                    <a:pt x="0" y="287"/>
                    <a:pt x="0" y="644"/>
                  </a:cubicBezTo>
                  <a:cubicBezTo>
                    <a:pt x="0" y="1001"/>
                    <a:pt x="286" y="1287"/>
                    <a:pt x="643" y="1287"/>
                  </a:cubicBezTo>
                  <a:cubicBezTo>
                    <a:pt x="988" y="1287"/>
                    <a:pt x="1286" y="1001"/>
                    <a:pt x="1286" y="644"/>
                  </a:cubicBezTo>
                  <a:cubicBezTo>
                    <a:pt x="1286" y="287"/>
                    <a:pt x="988"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4373015" y="2201784"/>
              <a:ext cx="27199" cy="27199"/>
            </a:xfrm>
            <a:custGeom>
              <a:avLst/>
              <a:gdLst/>
              <a:ahLst/>
              <a:cxnLst/>
              <a:rect l="l" t="t" r="r" b="b"/>
              <a:pathLst>
                <a:path w="1275" h="1275" extrusionOk="0">
                  <a:moveTo>
                    <a:pt x="644" y="1"/>
                  </a:moveTo>
                  <a:cubicBezTo>
                    <a:pt x="287" y="1"/>
                    <a:pt x="1" y="287"/>
                    <a:pt x="1" y="632"/>
                  </a:cubicBezTo>
                  <a:cubicBezTo>
                    <a:pt x="1" y="989"/>
                    <a:pt x="287" y="1275"/>
                    <a:pt x="644" y="1275"/>
                  </a:cubicBezTo>
                  <a:cubicBezTo>
                    <a:pt x="989" y="1275"/>
                    <a:pt x="1275" y="989"/>
                    <a:pt x="1275" y="632"/>
                  </a:cubicBezTo>
                  <a:cubicBezTo>
                    <a:pt x="1275" y="287"/>
                    <a:pt x="989"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4161204" y="2255883"/>
              <a:ext cx="27199" cy="27455"/>
            </a:xfrm>
            <a:custGeom>
              <a:avLst/>
              <a:gdLst/>
              <a:ahLst/>
              <a:cxnLst/>
              <a:rect l="l" t="t" r="r" b="b"/>
              <a:pathLst>
                <a:path w="1275" h="1287" extrusionOk="0">
                  <a:moveTo>
                    <a:pt x="643" y="1"/>
                  </a:moveTo>
                  <a:cubicBezTo>
                    <a:pt x="286" y="1"/>
                    <a:pt x="0" y="287"/>
                    <a:pt x="0" y="644"/>
                  </a:cubicBezTo>
                  <a:cubicBezTo>
                    <a:pt x="0" y="1001"/>
                    <a:pt x="286" y="1287"/>
                    <a:pt x="643" y="1287"/>
                  </a:cubicBezTo>
                  <a:cubicBezTo>
                    <a:pt x="988" y="1287"/>
                    <a:pt x="1274" y="1001"/>
                    <a:pt x="1274" y="644"/>
                  </a:cubicBezTo>
                  <a:cubicBezTo>
                    <a:pt x="1274" y="287"/>
                    <a:pt x="988"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4373015" y="2255883"/>
              <a:ext cx="27199" cy="27455"/>
            </a:xfrm>
            <a:custGeom>
              <a:avLst/>
              <a:gdLst/>
              <a:ahLst/>
              <a:cxnLst/>
              <a:rect l="l" t="t" r="r" b="b"/>
              <a:pathLst>
                <a:path w="1275" h="1287" extrusionOk="0">
                  <a:moveTo>
                    <a:pt x="644" y="1"/>
                  </a:moveTo>
                  <a:cubicBezTo>
                    <a:pt x="287" y="1"/>
                    <a:pt x="1" y="287"/>
                    <a:pt x="1" y="644"/>
                  </a:cubicBezTo>
                  <a:cubicBezTo>
                    <a:pt x="1" y="1001"/>
                    <a:pt x="287" y="1287"/>
                    <a:pt x="644" y="1287"/>
                  </a:cubicBezTo>
                  <a:cubicBezTo>
                    <a:pt x="989" y="1287"/>
                    <a:pt x="1275" y="1001"/>
                    <a:pt x="1275" y="644"/>
                  </a:cubicBezTo>
                  <a:cubicBezTo>
                    <a:pt x="1275" y="287"/>
                    <a:pt x="989"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4107340" y="2147429"/>
              <a:ext cx="347229" cy="190265"/>
            </a:xfrm>
            <a:custGeom>
              <a:avLst/>
              <a:gdLst/>
              <a:ahLst/>
              <a:cxnLst/>
              <a:rect l="l" t="t" r="r" b="b"/>
              <a:pathLst>
                <a:path w="16277" h="8919" extrusionOk="0">
                  <a:moveTo>
                    <a:pt x="13098" y="1275"/>
                  </a:moveTo>
                  <a:cubicBezTo>
                    <a:pt x="14146" y="1275"/>
                    <a:pt x="15003" y="2132"/>
                    <a:pt x="15003" y="3180"/>
                  </a:cubicBezTo>
                  <a:lnTo>
                    <a:pt x="15003" y="5728"/>
                  </a:lnTo>
                  <a:cubicBezTo>
                    <a:pt x="15003" y="6787"/>
                    <a:pt x="14146" y="7633"/>
                    <a:pt x="13098" y="7633"/>
                  </a:cubicBezTo>
                  <a:lnTo>
                    <a:pt x="3168" y="7633"/>
                  </a:lnTo>
                  <a:cubicBezTo>
                    <a:pt x="2108" y="7633"/>
                    <a:pt x="1263" y="6787"/>
                    <a:pt x="1263" y="5728"/>
                  </a:cubicBezTo>
                  <a:lnTo>
                    <a:pt x="1263" y="3180"/>
                  </a:lnTo>
                  <a:cubicBezTo>
                    <a:pt x="1263" y="2132"/>
                    <a:pt x="2120" y="1275"/>
                    <a:pt x="3180" y="1275"/>
                  </a:cubicBezTo>
                  <a:close/>
                  <a:moveTo>
                    <a:pt x="3180" y="1"/>
                  </a:moveTo>
                  <a:cubicBezTo>
                    <a:pt x="1430" y="1"/>
                    <a:pt x="1" y="1430"/>
                    <a:pt x="1" y="3180"/>
                  </a:cubicBezTo>
                  <a:lnTo>
                    <a:pt x="1" y="5728"/>
                  </a:lnTo>
                  <a:cubicBezTo>
                    <a:pt x="1" y="7490"/>
                    <a:pt x="1430" y="8919"/>
                    <a:pt x="3180" y="8919"/>
                  </a:cubicBezTo>
                  <a:lnTo>
                    <a:pt x="13098" y="8919"/>
                  </a:lnTo>
                  <a:cubicBezTo>
                    <a:pt x="14848" y="8919"/>
                    <a:pt x="16265" y="7490"/>
                    <a:pt x="16277" y="5728"/>
                  </a:cubicBezTo>
                  <a:lnTo>
                    <a:pt x="16277" y="3180"/>
                  </a:lnTo>
                  <a:cubicBezTo>
                    <a:pt x="16277" y="1430"/>
                    <a:pt x="14848" y="1"/>
                    <a:pt x="13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4211997" y="2255883"/>
              <a:ext cx="82813" cy="27455"/>
            </a:xfrm>
            <a:custGeom>
              <a:avLst/>
              <a:gdLst/>
              <a:ahLst/>
              <a:cxnLst/>
              <a:rect l="l" t="t" r="r" b="b"/>
              <a:pathLst>
                <a:path w="3882" h="1287" extrusionOk="0">
                  <a:moveTo>
                    <a:pt x="667" y="1"/>
                  </a:moveTo>
                  <a:cubicBezTo>
                    <a:pt x="298" y="1"/>
                    <a:pt x="0" y="334"/>
                    <a:pt x="36" y="703"/>
                  </a:cubicBezTo>
                  <a:cubicBezTo>
                    <a:pt x="60" y="1037"/>
                    <a:pt x="358" y="1287"/>
                    <a:pt x="691" y="1287"/>
                  </a:cubicBezTo>
                  <a:lnTo>
                    <a:pt x="3215" y="1287"/>
                  </a:lnTo>
                  <a:cubicBezTo>
                    <a:pt x="3584" y="1287"/>
                    <a:pt x="3882" y="953"/>
                    <a:pt x="3858" y="584"/>
                  </a:cubicBezTo>
                  <a:cubicBezTo>
                    <a:pt x="3822" y="263"/>
                    <a:pt x="3525"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4"/>
            <p:cNvSpPr/>
            <p:nvPr/>
          </p:nvSpPr>
          <p:spPr>
            <a:xfrm>
              <a:off x="4267355" y="2011775"/>
              <a:ext cx="135909" cy="108796"/>
            </a:xfrm>
            <a:custGeom>
              <a:avLst/>
              <a:gdLst/>
              <a:ahLst/>
              <a:cxnLst/>
              <a:rect l="l" t="t" r="r" b="b"/>
              <a:pathLst>
                <a:path w="6371" h="5100" extrusionOk="0">
                  <a:moveTo>
                    <a:pt x="5710" y="1"/>
                  </a:moveTo>
                  <a:cubicBezTo>
                    <a:pt x="5696" y="1"/>
                    <a:pt x="5682" y="1"/>
                    <a:pt x="5668" y="2"/>
                  </a:cubicBezTo>
                  <a:cubicBezTo>
                    <a:pt x="5335" y="38"/>
                    <a:pt x="5085" y="335"/>
                    <a:pt x="5085" y="657"/>
                  </a:cubicBezTo>
                  <a:lnTo>
                    <a:pt x="5085" y="1907"/>
                  </a:lnTo>
                  <a:cubicBezTo>
                    <a:pt x="5085" y="2264"/>
                    <a:pt x="4799" y="2550"/>
                    <a:pt x="4442" y="2550"/>
                  </a:cubicBezTo>
                  <a:lnTo>
                    <a:pt x="1906" y="2550"/>
                  </a:lnTo>
                  <a:cubicBezTo>
                    <a:pt x="858" y="2550"/>
                    <a:pt x="13" y="3395"/>
                    <a:pt x="1" y="4443"/>
                  </a:cubicBezTo>
                  <a:cubicBezTo>
                    <a:pt x="1" y="4764"/>
                    <a:pt x="251" y="5062"/>
                    <a:pt x="572" y="5098"/>
                  </a:cubicBezTo>
                  <a:cubicBezTo>
                    <a:pt x="587" y="5099"/>
                    <a:pt x="601" y="5099"/>
                    <a:pt x="615" y="5099"/>
                  </a:cubicBezTo>
                  <a:cubicBezTo>
                    <a:pt x="976" y="5099"/>
                    <a:pt x="1263" y="4810"/>
                    <a:pt x="1275" y="4455"/>
                  </a:cubicBezTo>
                  <a:cubicBezTo>
                    <a:pt x="1275" y="4098"/>
                    <a:pt x="1573" y="3812"/>
                    <a:pt x="1918" y="3812"/>
                  </a:cubicBezTo>
                  <a:lnTo>
                    <a:pt x="4466" y="3812"/>
                  </a:lnTo>
                  <a:cubicBezTo>
                    <a:pt x="5513" y="3812"/>
                    <a:pt x="6371" y="2967"/>
                    <a:pt x="6371" y="1907"/>
                  </a:cubicBezTo>
                  <a:lnTo>
                    <a:pt x="6371" y="645"/>
                  </a:lnTo>
                  <a:cubicBezTo>
                    <a:pt x="6371" y="290"/>
                    <a:pt x="6062" y="1"/>
                    <a:pt x="5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54"/>
          <p:cNvGrpSpPr/>
          <p:nvPr/>
        </p:nvGrpSpPr>
        <p:grpSpPr>
          <a:xfrm>
            <a:off x="3539938" y="2009913"/>
            <a:ext cx="347741" cy="326174"/>
            <a:chOff x="3539938" y="2011775"/>
            <a:chExt cx="347741" cy="326174"/>
          </a:xfrm>
        </p:grpSpPr>
        <p:sp>
          <p:nvSpPr>
            <p:cNvPr id="1784" name="Google Shape;1784;p54"/>
            <p:cNvSpPr/>
            <p:nvPr/>
          </p:nvSpPr>
          <p:spPr>
            <a:xfrm>
              <a:off x="3539938" y="2011775"/>
              <a:ext cx="347741" cy="326174"/>
            </a:xfrm>
            <a:custGeom>
              <a:avLst/>
              <a:gdLst/>
              <a:ahLst/>
              <a:cxnLst/>
              <a:rect l="l" t="t" r="r" b="b"/>
              <a:pathLst>
                <a:path w="16301" h="15290" extrusionOk="0">
                  <a:moveTo>
                    <a:pt x="13121" y="2550"/>
                  </a:moveTo>
                  <a:cubicBezTo>
                    <a:pt x="14181" y="2550"/>
                    <a:pt x="15026" y="3395"/>
                    <a:pt x="15026" y="4455"/>
                  </a:cubicBezTo>
                  <a:lnTo>
                    <a:pt x="15026" y="12087"/>
                  </a:lnTo>
                  <a:cubicBezTo>
                    <a:pt x="15026" y="13146"/>
                    <a:pt x="14181" y="13992"/>
                    <a:pt x="13121" y="13992"/>
                  </a:cubicBezTo>
                  <a:lnTo>
                    <a:pt x="3215" y="13992"/>
                  </a:lnTo>
                  <a:cubicBezTo>
                    <a:pt x="2155" y="13992"/>
                    <a:pt x="1310" y="13146"/>
                    <a:pt x="1310" y="12087"/>
                  </a:cubicBezTo>
                  <a:lnTo>
                    <a:pt x="1310" y="4455"/>
                  </a:lnTo>
                  <a:cubicBezTo>
                    <a:pt x="1310" y="3395"/>
                    <a:pt x="2155" y="2550"/>
                    <a:pt x="3215" y="2550"/>
                  </a:cubicBezTo>
                  <a:close/>
                  <a:moveTo>
                    <a:pt x="4483" y="1"/>
                  </a:moveTo>
                  <a:cubicBezTo>
                    <a:pt x="4131" y="1"/>
                    <a:pt x="3822" y="290"/>
                    <a:pt x="3822" y="645"/>
                  </a:cubicBezTo>
                  <a:lnTo>
                    <a:pt x="3822" y="1288"/>
                  </a:lnTo>
                  <a:lnTo>
                    <a:pt x="3179" y="1288"/>
                  </a:lnTo>
                  <a:cubicBezTo>
                    <a:pt x="1429" y="1288"/>
                    <a:pt x="0" y="2717"/>
                    <a:pt x="0" y="4467"/>
                  </a:cubicBezTo>
                  <a:lnTo>
                    <a:pt x="0" y="12099"/>
                  </a:lnTo>
                  <a:cubicBezTo>
                    <a:pt x="0" y="13861"/>
                    <a:pt x="1429" y="15290"/>
                    <a:pt x="3179" y="15290"/>
                  </a:cubicBezTo>
                  <a:lnTo>
                    <a:pt x="13097" y="15290"/>
                  </a:lnTo>
                  <a:cubicBezTo>
                    <a:pt x="14847" y="15290"/>
                    <a:pt x="16276" y="13861"/>
                    <a:pt x="16276" y="12099"/>
                  </a:cubicBezTo>
                  <a:lnTo>
                    <a:pt x="16276" y="4467"/>
                  </a:lnTo>
                  <a:cubicBezTo>
                    <a:pt x="16300" y="2717"/>
                    <a:pt x="14883" y="1288"/>
                    <a:pt x="13121" y="1288"/>
                  </a:cubicBezTo>
                  <a:lnTo>
                    <a:pt x="12490" y="1288"/>
                  </a:lnTo>
                  <a:lnTo>
                    <a:pt x="12490" y="657"/>
                  </a:lnTo>
                  <a:cubicBezTo>
                    <a:pt x="12490" y="335"/>
                    <a:pt x="12228" y="38"/>
                    <a:pt x="11907" y="2"/>
                  </a:cubicBezTo>
                  <a:cubicBezTo>
                    <a:pt x="11893" y="1"/>
                    <a:pt x="11879" y="1"/>
                    <a:pt x="11865" y="1"/>
                  </a:cubicBezTo>
                  <a:cubicBezTo>
                    <a:pt x="11513" y="1"/>
                    <a:pt x="11204" y="290"/>
                    <a:pt x="11204" y="645"/>
                  </a:cubicBezTo>
                  <a:lnTo>
                    <a:pt x="11204" y="1288"/>
                  </a:lnTo>
                  <a:lnTo>
                    <a:pt x="5108" y="1288"/>
                  </a:lnTo>
                  <a:lnTo>
                    <a:pt x="5108" y="657"/>
                  </a:lnTo>
                  <a:cubicBezTo>
                    <a:pt x="5108" y="335"/>
                    <a:pt x="4846" y="38"/>
                    <a:pt x="4525" y="2"/>
                  </a:cubicBezTo>
                  <a:cubicBezTo>
                    <a:pt x="4511" y="1"/>
                    <a:pt x="4497" y="1"/>
                    <a:pt x="4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4"/>
            <p:cNvSpPr/>
            <p:nvPr/>
          </p:nvSpPr>
          <p:spPr>
            <a:xfrm>
              <a:off x="3686236" y="2120507"/>
              <a:ext cx="55635" cy="27199"/>
            </a:xfrm>
            <a:custGeom>
              <a:avLst/>
              <a:gdLst/>
              <a:ahLst/>
              <a:cxnLst/>
              <a:rect l="l" t="t" r="r" b="b"/>
              <a:pathLst>
                <a:path w="2608" h="1275" extrusionOk="0">
                  <a:moveTo>
                    <a:pt x="667" y="1"/>
                  </a:moveTo>
                  <a:cubicBezTo>
                    <a:pt x="298" y="1"/>
                    <a:pt x="0" y="322"/>
                    <a:pt x="36" y="691"/>
                  </a:cubicBezTo>
                  <a:cubicBezTo>
                    <a:pt x="60" y="1025"/>
                    <a:pt x="358" y="1275"/>
                    <a:pt x="691" y="1275"/>
                  </a:cubicBezTo>
                  <a:lnTo>
                    <a:pt x="1941" y="1275"/>
                  </a:lnTo>
                  <a:cubicBezTo>
                    <a:pt x="2310" y="1275"/>
                    <a:pt x="2608" y="953"/>
                    <a:pt x="2572" y="572"/>
                  </a:cubicBezTo>
                  <a:cubicBezTo>
                    <a:pt x="2548" y="251"/>
                    <a:pt x="2251"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4"/>
            <p:cNvSpPr/>
            <p:nvPr/>
          </p:nvSpPr>
          <p:spPr>
            <a:xfrm>
              <a:off x="3778435" y="2120507"/>
              <a:ext cx="55379" cy="27199"/>
            </a:xfrm>
            <a:custGeom>
              <a:avLst/>
              <a:gdLst/>
              <a:ahLst/>
              <a:cxnLst/>
              <a:rect l="l" t="t" r="r" b="b"/>
              <a:pathLst>
                <a:path w="2596" h="1275" extrusionOk="0">
                  <a:moveTo>
                    <a:pt x="667" y="1"/>
                  </a:moveTo>
                  <a:cubicBezTo>
                    <a:pt x="298" y="1"/>
                    <a:pt x="0" y="322"/>
                    <a:pt x="24" y="691"/>
                  </a:cubicBezTo>
                  <a:cubicBezTo>
                    <a:pt x="60" y="1025"/>
                    <a:pt x="358" y="1275"/>
                    <a:pt x="679" y="1275"/>
                  </a:cubicBezTo>
                  <a:lnTo>
                    <a:pt x="1941" y="1275"/>
                  </a:lnTo>
                  <a:cubicBezTo>
                    <a:pt x="2322" y="1275"/>
                    <a:pt x="2596" y="953"/>
                    <a:pt x="2572" y="572"/>
                  </a:cubicBezTo>
                  <a:cubicBezTo>
                    <a:pt x="2536" y="251"/>
                    <a:pt x="2239"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4"/>
            <p:cNvSpPr/>
            <p:nvPr/>
          </p:nvSpPr>
          <p:spPr>
            <a:xfrm>
              <a:off x="3594293" y="2174350"/>
              <a:ext cx="55379" cy="27455"/>
            </a:xfrm>
            <a:custGeom>
              <a:avLst/>
              <a:gdLst/>
              <a:ahLst/>
              <a:cxnLst/>
              <a:rect l="l" t="t" r="r" b="b"/>
              <a:pathLst>
                <a:path w="2596" h="1287" extrusionOk="0">
                  <a:moveTo>
                    <a:pt x="667" y="1"/>
                  </a:moveTo>
                  <a:cubicBezTo>
                    <a:pt x="298" y="1"/>
                    <a:pt x="0" y="334"/>
                    <a:pt x="24" y="703"/>
                  </a:cubicBezTo>
                  <a:cubicBezTo>
                    <a:pt x="48" y="1025"/>
                    <a:pt x="346" y="1287"/>
                    <a:pt x="679" y="1287"/>
                  </a:cubicBezTo>
                  <a:lnTo>
                    <a:pt x="1929" y="1287"/>
                  </a:lnTo>
                  <a:cubicBezTo>
                    <a:pt x="2298" y="1287"/>
                    <a:pt x="2596" y="965"/>
                    <a:pt x="2572" y="584"/>
                  </a:cubicBezTo>
                  <a:cubicBezTo>
                    <a:pt x="2536" y="251"/>
                    <a:pt x="2239"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4"/>
            <p:cNvSpPr/>
            <p:nvPr/>
          </p:nvSpPr>
          <p:spPr>
            <a:xfrm>
              <a:off x="3686236" y="2174350"/>
              <a:ext cx="55635" cy="27455"/>
            </a:xfrm>
            <a:custGeom>
              <a:avLst/>
              <a:gdLst/>
              <a:ahLst/>
              <a:cxnLst/>
              <a:rect l="l" t="t" r="r" b="b"/>
              <a:pathLst>
                <a:path w="2608" h="1287" extrusionOk="0">
                  <a:moveTo>
                    <a:pt x="667" y="1"/>
                  </a:moveTo>
                  <a:cubicBezTo>
                    <a:pt x="298" y="1"/>
                    <a:pt x="0" y="334"/>
                    <a:pt x="36" y="703"/>
                  </a:cubicBezTo>
                  <a:cubicBezTo>
                    <a:pt x="60" y="1025"/>
                    <a:pt x="358" y="1287"/>
                    <a:pt x="691" y="1287"/>
                  </a:cubicBezTo>
                  <a:lnTo>
                    <a:pt x="1941" y="1287"/>
                  </a:lnTo>
                  <a:cubicBezTo>
                    <a:pt x="2310" y="1287"/>
                    <a:pt x="2608" y="965"/>
                    <a:pt x="2572" y="584"/>
                  </a:cubicBezTo>
                  <a:cubicBezTo>
                    <a:pt x="2548" y="251"/>
                    <a:pt x="2251"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4"/>
            <p:cNvSpPr/>
            <p:nvPr/>
          </p:nvSpPr>
          <p:spPr>
            <a:xfrm>
              <a:off x="3778435" y="2174350"/>
              <a:ext cx="55379" cy="27455"/>
            </a:xfrm>
            <a:custGeom>
              <a:avLst/>
              <a:gdLst/>
              <a:ahLst/>
              <a:cxnLst/>
              <a:rect l="l" t="t" r="r" b="b"/>
              <a:pathLst>
                <a:path w="2596" h="1287" extrusionOk="0">
                  <a:moveTo>
                    <a:pt x="667" y="1"/>
                  </a:moveTo>
                  <a:cubicBezTo>
                    <a:pt x="298" y="1"/>
                    <a:pt x="0" y="334"/>
                    <a:pt x="24" y="703"/>
                  </a:cubicBezTo>
                  <a:cubicBezTo>
                    <a:pt x="60" y="1025"/>
                    <a:pt x="358" y="1287"/>
                    <a:pt x="679" y="1287"/>
                  </a:cubicBezTo>
                  <a:lnTo>
                    <a:pt x="1941" y="1287"/>
                  </a:lnTo>
                  <a:cubicBezTo>
                    <a:pt x="2322" y="1287"/>
                    <a:pt x="2596" y="965"/>
                    <a:pt x="2572" y="584"/>
                  </a:cubicBezTo>
                  <a:cubicBezTo>
                    <a:pt x="2536" y="251"/>
                    <a:pt x="2239"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4"/>
            <p:cNvSpPr/>
            <p:nvPr/>
          </p:nvSpPr>
          <p:spPr>
            <a:xfrm>
              <a:off x="3594293" y="2228705"/>
              <a:ext cx="55379" cy="27199"/>
            </a:xfrm>
            <a:custGeom>
              <a:avLst/>
              <a:gdLst/>
              <a:ahLst/>
              <a:cxnLst/>
              <a:rect l="l" t="t" r="r" b="b"/>
              <a:pathLst>
                <a:path w="2596" h="1275" extrusionOk="0">
                  <a:moveTo>
                    <a:pt x="667" y="1"/>
                  </a:moveTo>
                  <a:cubicBezTo>
                    <a:pt x="298" y="1"/>
                    <a:pt x="0" y="322"/>
                    <a:pt x="24" y="703"/>
                  </a:cubicBezTo>
                  <a:cubicBezTo>
                    <a:pt x="48" y="1025"/>
                    <a:pt x="346" y="1275"/>
                    <a:pt x="679" y="1275"/>
                  </a:cubicBezTo>
                  <a:lnTo>
                    <a:pt x="1929" y="1275"/>
                  </a:lnTo>
                  <a:cubicBezTo>
                    <a:pt x="2298" y="1275"/>
                    <a:pt x="2596" y="965"/>
                    <a:pt x="2572" y="584"/>
                  </a:cubicBezTo>
                  <a:cubicBezTo>
                    <a:pt x="2536" y="251"/>
                    <a:pt x="2239"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4"/>
            <p:cNvSpPr/>
            <p:nvPr/>
          </p:nvSpPr>
          <p:spPr>
            <a:xfrm>
              <a:off x="3686236" y="2228705"/>
              <a:ext cx="55635" cy="27199"/>
            </a:xfrm>
            <a:custGeom>
              <a:avLst/>
              <a:gdLst/>
              <a:ahLst/>
              <a:cxnLst/>
              <a:rect l="l" t="t" r="r" b="b"/>
              <a:pathLst>
                <a:path w="2608" h="1275" extrusionOk="0">
                  <a:moveTo>
                    <a:pt x="667" y="1"/>
                  </a:moveTo>
                  <a:cubicBezTo>
                    <a:pt x="298" y="1"/>
                    <a:pt x="0" y="322"/>
                    <a:pt x="36" y="703"/>
                  </a:cubicBezTo>
                  <a:cubicBezTo>
                    <a:pt x="60" y="1025"/>
                    <a:pt x="358" y="1275"/>
                    <a:pt x="691" y="1275"/>
                  </a:cubicBezTo>
                  <a:lnTo>
                    <a:pt x="1941" y="1275"/>
                  </a:lnTo>
                  <a:cubicBezTo>
                    <a:pt x="2310" y="1275"/>
                    <a:pt x="2608" y="965"/>
                    <a:pt x="2572" y="584"/>
                  </a:cubicBezTo>
                  <a:cubicBezTo>
                    <a:pt x="2548" y="251"/>
                    <a:pt x="2251"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2" name="Google Shape;1792;p54"/>
          <p:cNvGrpSpPr/>
          <p:nvPr/>
        </p:nvGrpSpPr>
        <p:grpSpPr>
          <a:xfrm>
            <a:off x="3008844" y="1999268"/>
            <a:ext cx="347229" cy="347485"/>
            <a:chOff x="3008844" y="2001130"/>
            <a:chExt cx="347229" cy="347485"/>
          </a:xfrm>
        </p:grpSpPr>
        <p:sp>
          <p:nvSpPr>
            <p:cNvPr id="1793" name="Google Shape;1793;p54"/>
            <p:cNvSpPr/>
            <p:nvPr/>
          </p:nvSpPr>
          <p:spPr>
            <a:xfrm>
              <a:off x="3008844" y="2001130"/>
              <a:ext cx="347229" cy="347485"/>
            </a:xfrm>
            <a:custGeom>
              <a:avLst/>
              <a:gdLst/>
              <a:ahLst/>
              <a:cxnLst/>
              <a:rect l="l" t="t" r="r" b="b"/>
              <a:pathLst>
                <a:path w="16277" h="16289" extrusionOk="0">
                  <a:moveTo>
                    <a:pt x="13097" y="1275"/>
                  </a:moveTo>
                  <a:cubicBezTo>
                    <a:pt x="14145" y="1275"/>
                    <a:pt x="14990" y="2120"/>
                    <a:pt x="14990" y="3180"/>
                  </a:cubicBezTo>
                  <a:lnTo>
                    <a:pt x="14990" y="10681"/>
                  </a:lnTo>
                  <a:cubicBezTo>
                    <a:pt x="14990" y="11740"/>
                    <a:pt x="14145" y="12586"/>
                    <a:pt x="13097" y="12586"/>
                  </a:cubicBezTo>
                  <a:lnTo>
                    <a:pt x="3179" y="12586"/>
                  </a:lnTo>
                  <a:cubicBezTo>
                    <a:pt x="2120" y="12586"/>
                    <a:pt x="1274" y="11740"/>
                    <a:pt x="1274" y="10681"/>
                  </a:cubicBezTo>
                  <a:lnTo>
                    <a:pt x="1274" y="3180"/>
                  </a:lnTo>
                  <a:cubicBezTo>
                    <a:pt x="1274" y="2120"/>
                    <a:pt x="2120" y="1275"/>
                    <a:pt x="3179" y="1275"/>
                  </a:cubicBezTo>
                  <a:close/>
                  <a:moveTo>
                    <a:pt x="3179" y="1"/>
                  </a:moveTo>
                  <a:cubicBezTo>
                    <a:pt x="1429" y="1"/>
                    <a:pt x="0" y="1430"/>
                    <a:pt x="0" y="3180"/>
                  </a:cubicBezTo>
                  <a:lnTo>
                    <a:pt x="0" y="10681"/>
                  </a:lnTo>
                  <a:cubicBezTo>
                    <a:pt x="0" y="12443"/>
                    <a:pt x="1429" y="13872"/>
                    <a:pt x="3179" y="13872"/>
                  </a:cubicBezTo>
                  <a:lnTo>
                    <a:pt x="7501" y="13872"/>
                  </a:lnTo>
                  <a:lnTo>
                    <a:pt x="7501" y="15015"/>
                  </a:lnTo>
                  <a:lnTo>
                    <a:pt x="5608" y="15015"/>
                  </a:lnTo>
                  <a:cubicBezTo>
                    <a:pt x="5275" y="15015"/>
                    <a:pt x="4977" y="15265"/>
                    <a:pt x="4953" y="15586"/>
                  </a:cubicBezTo>
                  <a:cubicBezTo>
                    <a:pt x="4918" y="15967"/>
                    <a:pt x="5215" y="16289"/>
                    <a:pt x="5596" y="16289"/>
                  </a:cubicBezTo>
                  <a:lnTo>
                    <a:pt x="10668" y="16289"/>
                  </a:lnTo>
                  <a:cubicBezTo>
                    <a:pt x="10990" y="16289"/>
                    <a:pt x="11288" y="16039"/>
                    <a:pt x="11323" y="15705"/>
                  </a:cubicBezTo>
                  <a:cubicBezTo>
                    <a:pt x="11347" y="15336"/>
                    <a:pt x="11049" y="15015"/>
                    <a:pt x="10680" y="15015"/>
                  </a:cubicBezTo>
                  <a:lnTo>
                    <a:pt x="8775" y="15015"/>
                  </a:lnTo>
                  <a:lnTo>
                    <a:pt x="8775" y="13872"/>
                  </a:lnTo>
                  <a:lnTo>
                    <a:pt x="13097" y="13872"/>
                  </a:lnTo>
                  <a:cubicBezTo>
                    <a:pt x="14848" y="13872"/>
                    <a:pt x="16276" y="12431"/>
                    <a:pt x="16276" y="10681"/>
                  </a:cubicBezTo>
                  <a:lnTo>
                    <a:pt x="16276" y="3180"/>
                  </a:lnTo>
                  <a:cubicBezTo>
                    <a:pt x="16276" y="1430"/>
                    <a:pt x="14848" y="1"/>
                    <a:pt x="13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4"/>
            <p:cNvSpPr/>
            <p:nvPr/>
          </p:nvSpPr>
          <p:spPr>
            <a:xfrm>
              <a:off x="3141170" y="2215245"/>
              <a:ext cx="82813" cy="27455"/>
            </a:xfrm>
            <a:custGeom>
              <a:avLst/>
              <a:gdLst/>
              <a:ahLst/>
              <a:cxnLst/>
              <a:rect l="l" t="t" r="r" b="b"/>
              <a:pathLst>
                <a:path w="3882" h="1287" extrusionOk="0">
                  <a:moveTo>
                    <a:pt x="667" y="1"/>
                  </a:moveTo>
                  <a:cubicBezTo>
                    <a:pt x="298" y="1"/>
                    <a:pt x="1" y="334"/>
                    <a:pt x="24" y="703"/>
                  </a:cubicBezTo>
                  <a:cubicBezTo>
                    <a:pt x="60" y="1037"/>
                    <a:pt x="358" y="1287"/>
                    <a:pt x="679" y="1287"/>
                  </a:cubicBezTo>
                  <a:lnTo>
                    <a:pt x="3215" y="1287"/>
                  </a:lnTo>
                  <a:cubicBezTo>
                    <a:pt x="3584" y="1287"/>
                    <a:pt x="3882" y="953"/>
                    <a:pt x="3858" y="584"/>
                  </a:cubicBezTo>
                  <a:cubicBezTo>
                    <a:pt x="3822" y="263"/>
                    <a:pt x="3525" y="1"/>
                    <a:pt x="3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54"/>
          <p:cNvGrpSpPr/>
          <p:nvPr/>
        </p:nvGrpSpPr>
        <p:grpSpPr>
          <a:xfrm>
            <a:off x="1896376" y="1998777"/>
            <a:ext cx="350514" cy="347826"/>
            <a:chOff x="1896376" y="2000640"/>
            <a:chExt cx="350514" cy="347826"/>
          </a:xfrm>
        </p:grpSpPr>
        <p:sp>
          <p:nvSpPr>
            <p:cNvPr id="1796" name="Google Shape;1796;p54"/>
            <p:cNvSpPr/>
            <p:nvPr/>
          </p:nvSpPr>
          <p:spPr>
            <a:xfrm>
              <a:off x="1922785" y="2000640"/>
              <a:ext cx="298954" cy="239265"/>
            </a:xfrm>
            <a:custGeom>
              <a:avLst/>
              <a:gdLst/>
              <a:ahLst/>
              <a:cxnLst/>
              <a:rect l="l" t="t" r="r" b="b"/>
              <a:pathLst>
                <a:path w="14014" h="11216" extrusionOk="0">
                  <a:moveTo>
                    <a:pt x="10823" y="1286"/>
                  </a:moveTo>
                  <a:cubicBezTo>
                    <a:pt x="11883" y="1286"/>
                    <a:pt x="12728" y="2131"/>
                    <a:pt x="12728" y="3191"/>
                  </a:cubicBezTo>
                  <a:lnTo>
                    <a:pt x="12728" y="8025"/>
                  </a:lnTo>
                  <a:cubicBezTo>
                    <a:pt x="12728" y="9085"/>
                    <a:pt x="11883" y="9930"/>
                    <a:pt x="10823" y="9930"/>
                  </a:cubicBezTo>
                  <a:lnTo>
                    <a:pt x="3191" y="9930"/>
                  </a:lnTo>
                  <a:cubicBezTo>
                    <a:pt x="2132" y="9930"/>
                    <a:pt x="1286" y="9085"/>
                    <a:pt x="1286" y="8025"/>
                  </a:cubicBezTo>
                  <a:lnTo>
                    <a:pt x="1286" y="3203"/>
                  </a:lnTo>
                  <a:cubicBezTo>
                    <a:pt x="1286" y="2143"/>
                    <a:pt x="2155" y="1298"/>
                    <a:pt x="3191" y="1286"/>
                  </a:cubicBezTo>
                  <a:close/>
                  <a:moveTo>
                    <a:pt x="3191" y="0"/>
                  </a:moveTo>
                  <a:cubicBezTo>
                    <a:pt x="1429" y="0"/>
                    <a:pt x="0" y="1429"/>
                    <a:pt x="0" y="3191"/>
                  </a:cubicBezTo>
                  <a:lnTo>
                    <a:pt x="0" y="8025"/>
                  </a:lnTo>
                  <a:cubicBezTo>
                    <a:pt x="0" y="9775"/>
                    <a:pt x="1429" y="11216"/>
                    <a:pt x="3191" y="11216"/>
                  </a:cubicBezTo>
                  <a:lnTo>
                    <a:pt x="10823" y="11216"/>
                  </a:lnTo>
                  <a:cubicBezTo>
                    <a:pt x="12585" y="11216"/>
                    <a:pt x="14002" y="9787"/>
                    <a:pt x="14014" y="8025"/>
                  </a:cubicBezTo>
                  <a:lnTo>
                    <a:pt x="14014" y="3191"/>
                  </a:lnTo>
                  <a:cubicBezTo>
                    <a:pt x="14014" y="1429"/>
                    <a:pt x="12585" y="0"/>
                    <a:pt x="10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4"/>
            <p:cNvSpPr/>
            <p:nvPr/>
          </p:nvSpPr>
          <p:spPr>
            <a:xfrm>
              <a:off x="2031496" y="2052520"/>
              <a:ext cx="110246" cy="135653"/>
            </a:xfrm>
            <a:custGeom>
              <a:avLst/>
              <a:gdLst/>
              <a:ahLst/>
              <a:cxnLst/>
              <a:rect l="l" t="t" r="r" b="b"/>
              <a:pathLst>
                <a:path w="5168" h="6359" extrusionOk="0">
                  <a:moveTo>
                    <a:pt x="1286" y="1831"/>
                  </a:moveTo>
                  <a:lnTo>
                    <a:pt x="3322" y="3176"/>
                  </a:lnTo>
                  <a:lnTo>
                    <a:pt x="1286" y="4533"/>
                  </a:lnTo>
                  <a:lnTo>
                    <a:pt x="1286" y="1831"/>
                  </a:lnTo>
                  <a:close/>
                  <a:moveTo>
                    <a:pt x="639" y="0"/>
                  </a:moveTo>
                  <a:cubicBezTo>
                    <a:pt x="312" y="0"/>
                    <a:pt x="0" y="261"/>
                    <a:pt x="0" y="640"/>
                  </a:cubicBezTo>
                  <a:lnTo>
                    <a:pt x="0" y="5724"/>
                  </a:lnTo>
                  <a:cubicBezTo>
                    <a:pt x="0" y="6099"/>
                    <a:pt x="313" y="6359"/>
                    <a:pt x="635" y="6359"/>
                  </a:cubicBezTo>
                  <a:cubicBezTo>
                    <a:pt x="753" y="6359"/>
                    <a:pt x="871" y="6324"/>
                    <a:pt x="976" y="6248"/>
                  </a:cubicBezTo>
                  <a:lnTo>
                    <a:pt x="4786" y="3700"/>
                  </a:lnTo>
                  <a:cubicBezTo>
                    <a:pt x="5167" y="3450"/>
                    <a:pt x="5167" y="2902"/>
                    <a:pt x="4786" y="2652"/>
                  </a:cubicBezTo>
                  <a:lnTo>
                    <a:pt x="976" y="104"/>
                  </a:lnTo>
                  <a:cubicBezTo>
                    <a:pt x="871" y="33"/>
                    <a:pt x="754" y="0"/>
                    <a:pt x="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4"/>
            <p:cNvSpPr/>
            <p:nvPr/>
          </p:nvSpPr>
          <p:spPr>
            <a:xfrm>
              <a:off x="1896376" y="2266699"/>
              <a:ext cx="162063" cy="81767"/>
            </a:xfrm>
            <a:custGeom>
              <a:avLst/>
              <a:gdLst/>
              <a:ahLst/>
              <a:cxnLst/>
              <a:rect l="l" t="t" r="r" b="b"/>
              <a:pathLst>
                <a:path w="7597" h="3833" extrusionOk="0">
                  <a:moveTo>
                    <a:pt x="6957" y="1"/>
                  </a:moveTo>
                  <a:cubicBezTo>
                    <a:pt x="6894" y="1"/>
                    <a:pt x="6829" y="10"/>
                    <a:pt x="6763" y="30"/>
                  </a:cubicBezTo>
                  <a:cubicBezTo>
                    <a:pt x="6513" y="125"/>
                    <a:pt x="6334" y="375"/>
                    <a:pt x="6334" y="649"/>
                  </a:cubicBezTo>
                  <a:lnTo>
                    <a:pt x="6334" y="1280"/>
                  </a:lnTo>
                  <a:lnTo>
                    <a:pt x="738" y="1280"/>
                  </a:lnTo>
                  <a:cubicBezTo>
                    <a:pt x="476" y="1280"/>
                    <a:pt x="214" y="1458"/>
                    <a:pt x="131" y="1720"/>
                  </a:cubicBezTo>
                  <a:cubicBezTo>
                    <a:pt x="0" y="2149"/>
                    <a:pt x="322" y="2554"/>
                    <a:pt x="738" y="2554"/>
                  </a:cubicBezTo>
                  <a:lnTo>
                    <a:pt x="6334" y="2554"/>
                  </a:lnTo>
                  <a:lnTo>
                    <a:pt x="6334" y="3185"/>
                  </a:lnTo>
                  <a:cubicBezTo>
                    <a:pt x="6334" y="3459"/>
                    <a:pt x="6513" y="3709"/>
                    <a:pt x="6763" y="3804"/>
                  </a:cubicBezTo>
                  <a:cubicBezTo>
                    <a:pt x="6829" y="3824"/>
                    <a:pt x="6894" y="3833"/>
                    <a:pt x="6957" y="3833"/>
                  </a:cubicBezTo>
                  <a:cubicBezTo>
                    <a:pt x="7313" y="3833"/>
                    <a:pt x="7596" y="3539"/>
                    <a:pt x="7596" y="3185"/>
                  </a:cubicBezTo>
                  <a:lnTo>
                    <a:pt x="7596" y="649"/>
                  </a:lnTo>
                  <a:cubicBezTo>
                    <a:pt x="7596" y="295"/>
                    <a:pt x="7313" y="1"/>
                    <a:pt x="6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4"/>
            <p:cNvSpPr/>
            <p:nvPr/>
          </p:nvSpPr>
          <p:spPr>
            <a:xfrm>
              <a:off x="2085595" y="2293727"/>
              <a:ext cx="161295" cy="27455"/>
            </a:xfrm>
            <a:custGeom>
              <a:avLst/>
              <a:gdLst/>
              <a:ahLst/>
              <a:cxnLst/>
              <a:rect l="l" t="t" r="r" b="b"/>
              <a:pathLst>
                <a:path w="7561" h="1287" extrusionOk="0">
                  <a:moveTo>
                    <a:pt x="667" y="1"/>
                  </a:moveTo>
                  <a:cubicBezTo>
                    <a:pt x="298" y="1"/>
                    <a:pt x="0" y="334"/>
                    <a:pt x="24" y="703"/>
                  </a:cubicBezTo>
                  <a:cubicBezTo>
                    <a:pt x="60" y="1025"/>
                    <a:pt x="357" y="1287"/>
                    <a:pt x="679" y="1287"/>
                  </a:cubicBezTo>
                  <a:lnTo>
                    <a:pt x="6906" y="1287"/>
                  </a:lnTo>
                  <a:cubicBezTo>
                    <a:pt x="7263" y="1287"/>
                    <a:pt x="7561" y="965"/>
                    <a:pt x="7537" y="584"/>
                  </a:cubicBezTo>
                  <a:cubicBezTo>
                    <a:pt x="7513" y="251"/>
                    <a:pt x="7215" y="1"/>
                    <a:pt x="6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54"/>
          <p:cNvGrpSpPr/>
          <p:nvPr/>
        </p:nvGrpSpPr>
        <p:grpSpPr>
          <a:xfrm>
            <a:off x="1909836" y="2577357"/>
            <a:ext cx="325619" cy="347229"/>
            <a:chOff x="1909836" y="2579220"/>
            <a:chExt cx="325619" cy="347229"/>
          </a:xfrm>
        </p:grpSpPr>
        <p:sp>
          <p:nvSpPr>
            <p:cNvPr id="1801" name="Google Shape;1801;p54"/>
            <p:cNvSpPr/>
            <p:nvPr/>
          </p:nvSpPr>
          <p:spPr>
            <a:xfrm>
              <a:off x="2099568" y="2579220"/>
              <a:ext cx="135888" cy="135909"/>
            </a:xfrm>
            <a:custGeom>
              <a:avLst/>
              <a:gdLst/>
              <a:ahLst/>
              <a:cxnLst/>
              <a:rect l="l" t="t" r="r" b="b"/>
              <a:pathLst>
                <a:path w="6370" h="6371" extrusionOk="0">
                  <a:moveTo>
                    <a:pt x="3179" y="1298"/>
                  </a:moveTo>
                  <a:cubicBezTo>
                    <a:pt x="4239" y="1298"/>
                    <a:pt x="5084" y="2144"/>
                    <a:pt x="5084" y="3203"/>
                  </a:cubicBezTo>
                  <a:cubicBezTo>
                    <a:pt x="5084" y="4251"/>
                    <a:pt x="4239" y="5108"/>
                    <a:pt x="3179" y="5108"/>
                  </a:cubicBezTo>
                  <a:cubicBezTo>
                    <a:pt x="2119" y="5108"/>
                    <a:pt x="1274" y="4251"/>
                    <a:pt x="1274" y="3203"/>
                  </a:cubicBezTo>
                  <a:cubicBezTo>
                    <a:pt x="1274" y="2144"/>
                    <a:pt x="2119" y="1298"/>
                    <a:pt x="3179" y="1298"/>
                  </a:cubicBezTo>
                  <a:close/>
                  <a:moveTo>
                    <a:pt x="3179" y="0"/>
                  </a:moveTo>
                  <a:cubicBezTo>
                    <a:pt x="1429" y="0"/>
                    <a:pt x="0" y="1429"/>
                    <a:pt x="0" y="3179"/>
                  </a:cubicBezTo>
                  <a:cubicBezTo>
                    <a:pt x="0" y="4942"/>
                    <a:pt x="1429" y="6370"/>
                    <a:pt x="3179" y="6370"/>
                  </a:cubicBezTo>
                  <a:cubicBezTo>
                    <a:pt x="4941" y="6370"/>
                    <a:pt x="6370" y="4942"/>
                    <a:pt x="6370" y="3179"/>
                  </a:cubicBezTo>
                  <a:cubicBezTo>
                    <a:pt x="6370" y="1429"/>
                    <a:pt x="4941" y="0"/>
                    <a:pt x="3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4"/>
            <p:cNvSpPr/>
            <p:nvPr/>
          </p:nvSpPr>
          <p:spPr>
            <a:xfrm>
              <a:off x="2099568" y="2790539"/>
              <a:ext cx="135888" cy="135909"/>
            </a:xfrm>
            <a:custGeom>
              <a:avLst/>
              <a:gdLst/>
              <a:ahLst/>
              <a:cxnLst/>
              <a:rect l="l" t="t" r="r" b="b"/>
              <a:pathLst>
                <a:path w="6370" h="6371" extrusionOk="0">
                  <a:moveTo>
                    <a:pt x="3179" y="1298"/>
                  </a:moveTo>
                  <a:cubicBezTo>
                    <a:pt x="4239" y="1298"/>
                    <a:pt x="5084" y="2144"/>
                    <a:pt x="5084" y="3203"/>
                  </a:cubicBezTo>
                  <a:cubicBezTo>
                    <a:pt x="5084" y="4263"/>
                    <a:pt x="4239" y="5108"/>
                    <a:pt x="3179" y="5108"/>
                  </a:cubicBezTo>
                  <a:cubicBezTo>
                    <a:pt x="2119" y="5108"/>
                    <a:pt x="1274" y="4263"/>
                    <a:pt x="1274" y="3203"/>
                  </a:cubicBezTo>
                  <a:cubicBezTo>
                    <a:pt x="1274" y="2144"/>
                    <a:pt x="2119" y="1298"/>
                    <a:pt x="3179" y="1298"/>
                  </a:cubicBezTo>
                  <a:close/>
                  <a:moveTo>
                    <a:pt x="3179" y="0"/>
                  </a:moveTo>
                  <a:cubicBezTo>
                    <a:pt x="1429" y="0"/>
                    <a:pt x="0" y="1429"/>
                    <a:pt x="0" y="3191"/>
                  </a:cubicBezTo>
                  <a:cubicBezTo>
                    <a:pt x="0" y="4942"/>
                    <a:pt x="1429" y="6370"/>
                    <a:pt x="3179" y="6370"/>
                  </a:cubicBezTo>
                  <a:cubicBezTo>
                    <a:pt x="4941" y="6370"/>
                    <a:pt x="6370" y="4965"/>
                    <a:pt x="6370" y="3191"/>
                  </a:cubicBezTo>
                  <a:cubicBezTo>
                    <a:pt x="6370" y="1429"/>
                    <a:pt x="4941" y="0"/>
                    <a:pt x="3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4"/>
            <p:cNvSpPr/>
            <p:nvPr/>
          </p:nvSpPr>
          <p:spPr>
            <a:xfrm>
              <a:off x="1909836" y="2685370"/>
              <a:ext cx="179065" cy="136293"/>
            </a:xfrm>
            <a:custGeom>
              <a:avLst/>
              <a:gdLst/>
              <a:ahLst/>
              <a:cxnLst/>
              <a:rect l="l" t="t" r="r" b="b"/>
              <a:pathLst>
                <a:path w="8394" h="6389" extrusionOk="0">
                  <a:moveTo>
                    <a:pt x="3167" y="1275"/>
                  </a:moveTo>
                  <a:cubicBezTo>
                    <a:pt x="5703" y="1275"/>
                    <a:pt x="5691" y="5085"/>
                    <a:pt x="3167" y="5085"/>
                  </a:cubicBezTo>
                  <a:cubicBezTo>
                    <a:pt x="2119" y="5085"/>
                    <a:pt x="1274" y="4228"/>
                    <a:pt x="1274" y="3180"/>
                  </a:cubicBezTo>
                  <a:cubicBezTo>
                    <a:pt x="1274" y="2121"/>
                    <a:pt x="2119" y="1275"/>
                    <a:pt x="3167" y="1275"/>
                  </a:cubicBezTo>
                  <a:close/>
                  <a:moveTo>
                    <a:pt x="7661" y="1"/>
                  </a:moveTo>
                  <a:cubicBezTo>
                    <a:pt x="7558" y="1"/>
                    <a:pt x="7454" y="27"/>
                    <a:pt x="7358" y="85"/>
                  </a:cubicBezTo>
                  <a:lnTo>
                    <a:pt x="5572" y="1097"/>
                  </a:lnTo>
                  <a:cubicBezTo>
                    <a:pt x="4989" y="430"/>
                    <a:pt x="4132" y="13"/>
                    <a:pt x="3191" y="13"/>
                  </a:cubicBezTo>
                  <a:cubicBezTo>
                    <a:pt x="1429" y="13"/>
                    <a:pt x="0" y="1442"/>
                    <a:pt x="0" y="3192"/>
                  </a:cubicBezTo>
                  <a:cubicBezTo>
                    <a:pt x="0" y="4954"/>
                    <a:pt x="1429" y="6383"/>
                    <a:pt x="3191" y="6383"/>
                  </a:cubicBezTo>
                  <a:cubicBezTo>
                    <a:pt x="4143" y="6383"/>
                    <a:pt x="4989" y="5966"/>
                    <a:pt x="5572" y="5288"/>
                  </a:cubicBezTo>
                  <a:lnTo>
                    <a:pt x="7358" y="6300"/>
                  </a:lnTo>
                  <a:cubicBezTo>
                    <a:pt x="7458" y="6360"/>
                    <a:pt x="7569" y="6389"/>
                    <a:pt x="7678" y="6389"/>
                  </a:cubicBezTo>
                  <a:cubicBezTo>
                    <a:pt x="7894" y="6389"/>
                    <a:pt x="8105" y="6275"/>
                    <a:pt x="8215" y="6062"/>
                  </a:cubicBezTo>
                  <a:cubicBezTo>
                    <a:pt x="8382" y="5752"/>
                    <a:pt x="8275" y="5359"/>
                    <a:pt x="7977" y="5192"/>
                  </a:cubicBezTo>
                  <a:lnTo>
                    <a:pt x="6191" y="4180"/>
                  </a:lnTo>
                  <a:cubicBezTo>
                    <a:pt x="6406" y="3537"/>
                    <a:pt x="6406" y="2835"/>
                    <a:pt x="6191" y="2192"/>
                  </a:cubicBezTo>
                  <a:lnTo>
                    <a:pt x="7977" y="1180"/>
                  </a:lnTo>
                  <a:cubicBezTo>
                    <a:pt x="8275" y="1001"/>
                    <a:pt x="8394" y="620"/>
                    <a:pt x="8215" y="323"/>
                  </a:cubicBezTo>
                  <a:cubicBezTo>
                    <a:pt x="8094" y="120"/>
                    <a:pt x="7879" y="1"/>
                    <a:pt x="7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4"/>
            <p:cNvSpPr/>
            <p:nvPr/>
          </p:nvSpPr>
          <p:spPr>
            <a:xfrm>
              <a:off x="1963936" y="2739491"/>
              <a:ext cx="27199" cy="27455"/>
            </a:xfrm>
            <a:custGeom>
              <a:avLst/>
              <a:gdLst/>
              <a:ahLst/>
              <a:cxnLst/>
              <a:rect l="l" t="t" r="r" b="b"/>
              <a:pathLst>
                <a:path w="1275" h="1287" extrusionOk="0">
                  <a:moveTo>
                    <a:pt x="631" y="0"/>
                  </a:moveTo>
                  <a:cubicBezTo>
                    <a:pt x="286" y="0"/>
                    <a:pt x="0" y="286"/>
                    <a:pt x="0" y="643"/>
                  </a:cubicBezTo>
                  <a:cubicBezTo>
                    <a:pt x="0" y="988"/>
                    <a:pt x="286" y="1286"/>
                    <a:pt x="631" y="1286"/>
                  </a:cubicBezTo>
                  <a:cubicBezTo>
                    <a:pt x="988" y="1286"/>
                    <a:pt x="1274" y="988"/>
                    <a:pt x="1274" y="643"/>
                  </a:cubicBezTo>
                  <a:cubicBezTo>
                    <a:pt x="1274" y="286"/>
                    <a:pt x="9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Google Shape;1805;p54"/>
          <p:cNvGrpSpPr/>
          <p:nvPr/>
        </p:nvGrpSpPr>
        <p:grpSpPr>
          <a:xfrm>
            <a:off x="2526516" y="2577613"/>
            <a:ext cx="244364" cy="346973"/>
            <a:chOff x="2526516" y="2579476"/>
            <a:chExt cx="244364" cy="346973"/>
          </a:xfrm>
        </p:grpSpPr>
        <p:sp>
          <p:nvSpPr>
            <p:cNvPr id="1806" name="Google Shape;1806;p54"/>
            <p:cNvSpPr/>
            <p:nvPr/>
          </p:nvSpPr>
          <p:spPr>
            <a:xfrm>
              <a:off x="2526516" y="2714852"/>
              <a:ext cx="244364" cy="211597"/>
            </a:xfrm>
            <a:custGeom>
              <a:avLst/>
              <a:gdLst/>
              <a:ahLst/>
              <a:cxnLst/>
              <a:rect l="l" t="t" r="r" b="b"/>
              <a:pathLst>
                <a:path w="11455" h="9919" extrusionOk="0">
                  <a:moveTo>
                    <a:pt x="8275" y="1274"/>
                  </a:moveTo>
                  <a:cubicBezTo>
                    <a:pt x="9335" y="1274"/>
                    <a:pt x="10180" y="2120"/>
                    <a:pt x="10180" y="3179"/>
                  </a:cubicBezTo>
                  <a:lnTo>
                    <a:pt x="10180" y="6739"/>
                  </a:lnTo>
                  <a:cubicBezTo>
                    <a:pt x="10180" y="7787"/>
                    <a:pt x="9335" y="8644"/>
                    <a:pt x="8275" y="8644"/>
                  </a:cubicBezTo>
                  <a:lnTo>
                    <a:pt x="3179" y="8644"/>
                  </a:lnTo>
                  <a:cubicBezTo>
                    <a:pt x="2120" y="8644"/>
                    <a:pt x="1274" y="7799"/>
                    <a:pt x="1274" y="6739"/>
                  </a:cubicBezTo>
                  <a:lnTo>
                    <a:pt x="1274" y="3179"/>
                  </a:lnTo>
                  <a:cubicBezTo>
                    <a:pt x="1274" y="2143"/>
                    <a:pt x="2120" y="1274"/>
                    <a:pt x="3179" y="1274"/>
                  </a:cubicBezTo>
                  <a:close/>
                  <a:moveTo>
                    <a:pt x="3179" y="0"/>
                  </a:moveTo>
                  <a:cubicBezTo>
                    <a:pt x="1429" y="0"/>
                    <a:pt x="0" y="1429"/>
                    <a:pt x="0" y="3179"/>
                  </a:cubicBezTo>
                  <a:lnTo>
                    <a:pt x="0" y="6739"/>
                  </a:lnTo>
                  <a:cubicBezTo>
                    <a:pt x="0" y="8490"/>
                    <a:pt x="1429" y="9918"/>
                    <a:pt x="3179" y="9918"/>
                  </a:cubicBezTo>
                  <a:lnTo>
                    <a:pt x="8275" y="9918"/>
                  </a:lnTo>
                  <a:cubicBezTo>
                    <a:pt x="10026" y="9918"/>
                    <a:pt x="11442" y="8513"/>
                    <a:pt x="11454" y="6739"/>
                  </a:cubicBezTo>
                  <a:lnTo>
                    <a:pt x="11454" y="3179"/>
                  </a:lnTo>
                  <a:cubicBezTo>
                    <a:pt x="11454" y="1429"/>
                    <a:pt x="10026" y="0"/>
                    <a:pt x="8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4"/>
            <p:cNvSpPr/>
            <p:nvPr/>
          </p:nvSpPr>
          <p:spPr>
            <a:xfrm>
              <a:off x="2605510" y="2769463"/>
              <a:ext cx="86119" cy="103100"/>
            </a:xfrm>
            <a:custGeom>
              <a:avLst/>
              <a:gdLst/>
              <a:ahLst/>
              <a:cxnLst/>
              <a:rect l="l" t="t" r="r" b="b"/>
              <a:pathLst>
                <a:path w="4037" h="4833" extrusionOk="0">
                  <a:moveTo>
                    <a:pt x="750" y="0"/>
                  </a:moveTo>
                  <a:cubicBezTo>
                    <a:pt x="477" y="0"/>
                    <a:pt x="227" y="179"/>
                    <a:pt x="131" y="429"/>
                  </a:cubicBezTo>
                  <a:cubicBezTo>
                    <a:pt x="0" y="857"/>
                    <a:pt x="334" y="1262"/>
                    <a:pt x="750" y="1262"/>
                  </a:cubicBezTo>
                  <a:lnTo>
                    <a:pt x="1381" y="1262"/>
                  </a:lnTo>
                  <a:lnTo>
                    <a:pt x="1381" y="4191"/>
                  </a:lnTo>
                  <a:cubicBezTo>
                    <a:pt x="1381" y="4465"/>
                    <a:pt x="1560" y="4715"/>
                    <a:pt x="1822" y="4798"/>
                  </a:cubicBezTo>
                  <a:cubicBezTo>
                    <a:pt x="1891" y="4821"/>
                    <a:pt x="1959" y="4832"/>
                    <a:pt x="2025" y="4832"/>
                  </a:cubicBezTo>
                  <a:cubicBezTo>
                    <a:pt x="2370" y="4832"/>
                    <a:pt x="2655" y="4541"/>
                    <a:pt x="2655" y="4191"/>
                  </a:cubicBezTo>
                  <a:lnTo>
                    <a:pt x="2655" y="1274"/>
                  </a:lnTo>
                  <a:lnTo>
                    <a:pt x="3286" y="1274"/>
                  </a:lnTo>
                  <a:cubicBezTo>
                    <a:pt x="3560" y="1274"/>
                    <a:pt x="3810" y="1096"/>
                    <a:pt x="3906" y="846"/>
                  </a:cubicBezTo>
                  <a:cubicBezTo>
                    <a:pt x="4037" y="393"/>
                    <a:pt x="3703" y="0"/>
                    <a:pt x="3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4"/>
            <p:cNvSpPr/>
            <p:nvPr/>
          </p:nvSpPr>
          <p:spPr>
            <a:xfrm>
              <a:off x="2580615" y="2579476"/>
              <a:ext cx="136165" cy="108732"/>
            </a:xfrm>
            <a:custGeom>
              <a:avLst/>
              <a:gdLst/>
              <a:ahLst/>
              <a:cxnLst/>
              <a:rect l="l" t="t" r="r" b="b"/>
              <a:pathLst>
                <a:path w="6383" h="5097" extrusionOk="0">
                  <a:moveTo>
                    <a:pt x="3191" y="0"/>
                  </a:moveTo>
                  <a:cubicBezTo>
                    <a:pt x="1429" y="0"/>
                    <a:pt x="0" y="1429"/>
                    <a:pt x="0" y="3191"/>
                  </a:cubicBezTo>
                  <a:lnTo>
                    <a:pt x="0" y="4453"/>
                  </a:lnTo>
                  <a:cubicBezTo>
                    <a:pt x="0" y="4810"/>
                    <a:pt x="286" y="5096"/>
                    <a:pt x="643" y="5096"/>
                  </a:cubicBezTo>
                  <a:cubicBezTo>
                    <a:pt x="1001" y="5096"/>
                    <a:pt x="1286" y="4810"/>
                    <a:pt x="1286" y="4453"/>
                  </a:cubicBezTo>
                  <a:lnTo>
                    <a:pt x="1286" y="3191"/>
                  </a:lnTo>
                  <a:cubicBezTo>
                    <a:pt x="1286" y="2132"/>
                    <a:pt x="2132" y="1286"/>
                    <a:pt x="3191" y="1286"/>
                  </a:cubicBezTo>
                  <a:cubicBezTo>
                    <a:pt x="4251" y="1286"/>
                    <a:pt x="5096" y="2132"/>
                    <a:pt x="5096" y="3191"/>
                  </a:cubicBezTo>
                  <a:lnTo>
                    <a:pt x="5096" y="4453"/>
                  </a:lnTo>
                  <a:cubicBezTo>
                    <a:pt x="5096" y="4810"/>
                    <a:pt x="5382" y="5096"/>
                    <a:pt x="5739" y="5096"/>
                  </a:cubicBezTo>
                  <a:cubicBezTo>
                    <a:pt x="6085" y="5096"/>
                    <a:pt x="6382" y="4810"/>
                    <a:pt x="6382" y="4453"/>
                  </a:cubicBezTo>
                  <a:lnTo>
                    <a:pt x="6382" y="3191"/>
                  </a:lnTo>
                  <a:cubicBezTo>
                    <a:pt x="6382" y="1429"/>
                    <a:pt x="4942" y="0"/>
                    <a:pt x="3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9" name="Google Shape;1809;p54"/>
          <p:cNvGrpSpPr/>
          <p:nvPr/>
        </p:nvGrpSpPr>
        <p:grpSpPr>
          <a:xfrm>
            <a:off x="3002871" y="2577805"/>
            <a:ext cx="359218" cy="346781"/>
            <a:chOff x="3002871" y="2579668"/>
            <a:chExt cx="359218" cy="346781"/>
          </a:xfrm>
        </p:grpSpPr>
        <p:sp>
          <p:nvSpPr>
            <p:cNvPr id="1810" name="Google Shape;1810;p54"/>
            <p:cNvSpPr/>
            <p:nvPr/>
          </p:nvSpPr>
          <p:spPr>
            <a:xfrm>
              <a:off x="3002871" y="2579668"/>
              <a:ext cx="359218" cy="135653"/>
            </a:xfrm>
            <a:custGeom>
              <a:avLst/>
              <a:gdLst/>
              <a:ahLst/>
              <a:cxnLst/>
              <a:rect l="l" t="t" r="r" b="b"/>
              <a:pathLst>
                <a:path w="16839" h="6359" extrusionOk="0">
                  <a:moveTo>
                    <a:pt x="8424" y="0"/>
                  </a:moveTo>
                  <a:cubicBezTo>
                    <a:pt x="8040" y="0"/>
                    <a:pt x="7656" y="116"/>
                    <a:pt x="7329" y="349"/>
                  </a:cubicBezTo>
                  <a:lnTo>
                    <a:pt x="554" y="5206"/>
                  </a:lnTo>
                  <a:cubicBezTo>
                    <a:pt x="1" y="5604"/>
                    <a:pt x="390" y="6359"/>
                    <a:pt x="927" y="6359"/>
                  </a:cubicBezTo>
                  <a:cubicBezTo>
                    <a:pt x="1048" y="6359"/>
                    <a:pt x="1177" y="6320"/>
                    <a:pt x="1304" y="6230"/>
                  </a:cubicBezTo>
                  <a:lnTo>
                    <a:pt x="8055" y="1372"/>
                  </a:lnTo>
                  <a:cubicBezTo>
                    <a:pt x="8168" y="1301"/>
                    <a:pt x="8296" y="1265"/>
                    <a:pt x="8424" y="1265"/>
                  </a:cubicBezTo>
                  <a:cubicBezTo>
                    <a:pt x="8552" y="1265"/>
                    <a:pt x="8680" y="1301"/>
                    <a:pt x="8793" y="1372"/>
                  </a:cubicBezTo>
                  <a:lnTo>
                    <a:pt x="15544" y="6230"/>
                  </a:lnTo>
                  <a:cubicBezTo>
                    <a:pt x="15667" y="6320"/>
                    <a:pt x="15793" y="6359"/>
                    <a:pt x="15912" y="6359"/>
                  </a:cubicBezTo>
                  <a:cubicBezTo>
                    <a:pt x="16439" y="6359"/>
                    <a:pt x="16838" y="5604"/>
                    <a:pt x="16294" y="5206"/>
                  </a:cubicBezTo>
                  <a:lnTo>
                    <a:pt x="9520" y="349"/>
                  </a:lnTo>
                  <a:cubicBezTo>
                    <a:pt x="9192" y="116"/>
                    <a:pt x="8808" y="0"/>
                    <a:pt x="8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4"/>
            <p:cNvSpPr/>
            <p:nvPr/>
          </p:nvSpPr>
          <p:spPr>
            <a:xfrm>
              <a:off x="3036022" y="2647420"/>
              <a:ext cx="293130" cy="279029"/>
            </a:xfrm>
            <a:custGeom>
              <a:avLst/>
              <a:gdLst/>
              <a:ahLst/>
              <a:cxnLst/>
              <a:rect l="l" t="t" r="r" b="b"/>
              <a:pathLst>
                <a:path w="13741" h="13080" extrusionOk="0">
                  <a:moveTo>
                    <a:pt x="6884" y="1271"/>
                  </a:moveTo>
                  <a:cubicBezTo>
                    <a:pt x="7010" y="1271"/>
                    <a:pt x="7138" y="1310"/>
                    <a:pt x="7251" y="1387"/>
                  </a:cubicBezTo>
                  <a:lnTo>
                    <a:pt x="12204" y="4959"/>
                  </a:lnTo>
                  <a:cubicBezTo>
                    <a:pt x="12371" y="5078"/>
                    <a:pt x="12478" y="5269"/>
                    <a:pt x="12478" y="5483"/>
                  </a:cubicBezTo>
                  <a:lnTo>
                    <a:pt x="12478" y="11174"/>
                  </a:lnTo>
                  <a:cubicBezTo>
                    <a:pt x="12478" y="11531"/>
                    <a:pt x="12192" y="11817"/>
                    <a:pt x="11835" y="11817"/>
                  </a:cubicBezTo>
                  <a:lnTo>
                    <a:pt x="8799" y="11817"/>
                  </a:lnTo>
                  <a:lnTo>
                    <a:pt x="8799" y="9924"/>
                  </a:lnTo>
                  <a:cubicBezTo>
                    <a:pt x="8799" y="8876"/>
                    <a:pt x="7928" y="8014"/>
                    <a:pt x="6872" y="8014"/>
                  </a:cubicBezTo>
                  <a:cubicBezTo>
                    <a:pt x="6824" y="8014"/>
                    <a:pt x="6776" y="8015"/>
                    <a:pt x="6727" y="8019"/>
                  </a:cubicBezTo>
                  <a:cubicBezTo>
                    <a:pt x="5727" y="8102"/>
                    <a:pt x="4977" y="8948"/>
                    <a:pt x="4977" y="9948"/>
                  </a:cubicBezTo>
                  <a:lnTo>
                    <a:pt x="4977" y="11817"/>
                  </a:lnTo>
                  <a:lnTo>
                    <a:pt x="1941" y="11817"/>
                  </a:lnTo>
                  <a:cubicBezTo>
                    <a:pt x="1584" y="11817"/>
                    <a:pt x="1298" y="11531"/>
                    <a:pt x="1298" y="11174"/>
                  </a:cubicBezTo>
                  <a:lnTo>
                    <a:pt x="1298" y="5483"/>
                  </a:lnTo>
                  <a:cubicBezTo>
                    <a:pt x="1298" y="5269"/>
                    <a:pt x="1405" y="5078"/>
                    <a:pt x="1560" y="4959"/>
                  </a:cubicBezTo>
                  <a:lnTo>
                    <a:pt x="6525" y="1387"/>
                  </a:lnTo>
                  <a:cubicBezTo>
                    <a:pt x="6632" y="1310"/>
                    <a:pt x="6757" y="1271"/>
                    <a:pt x="6884" y="1271"/>
                  </a:cubicBezTo>
                  <a:close/>
                  <a:moveTo>
                    <a:pt x="6858" y="0"/>
                  </a:moveTo>
                  <a:cubicBezTo>
                    <a:pt x="6474" y="0"/>
                    <a:pt x="6090" y="113"/>
                    <a:pt x="5763" y="340"/>
                  </a:cubicBezTo>
                  <a:lnTo>
                    <a:pt x="810" y="3911"/>
                  </a:lnTo>
                  <a:cubicBezTo>
                    <a:pt x="298" y="4269"/>
                    <a:pt x="0" y="4852"/>
                    <a:pt x="0" y="5483"/>
                  </a:cubicBezTo>
                  <a:lnTo>
                    <a:pt x="0" y="11174"/>
                  </a:lnTo>
                  <a:cubicBezTo>
                    <a:pt x="0" y="12234"/>
                    <a:pt x="846" y="13079"/>
                    <a:pt x="1905" y="13079"/>
                  </a:cubicBezTo>
                  <a:lnTo>
                    <a:pt x="5596" y="13079"/>
                  </a:lnTo>
                  <a:cubicBezTo>
                    <a:pt x="5954" y="13079"/>
                    <a:pt x="6239" y="12805"/>
                    <a:pt x="6239" y="12448"/>
                  </a:cubicBezTo>
                  <a:lnTo>
                    <a:pt x="6239" y="9900"/>
                  </a:lnTo>
                  <a:cubicBezTo>
                    <a:pt x="6239" y="9561"/>
                    <a:pt x="6531" y="9262"/>
                    <a:pt x="6874" y="9262"/>
                  </a:cubicBezTo>
                  <a:cubicBezTo>
                    <a:pt x="6904" y="9262"/>
                    <a:pt x="6935" y="9264"/>
                    <a:pt x="6966" y="9269"/>
                  </a:cubicBezTo>
                  <a:cubicBezTo>
                    <a:pt x="7275" y="9317"/>
                    <a:pt x="7501" y="9603"/>
                    <a:pt x="7501" y="9912"/>
                  </a:cubicBezTo>
                  <a:lnTo>
                    <a:pt x="7501" y="12448"/>
                  </a:lnTo>
                  <a:cubicBezTo>
                    <a:pt x="7501" y="12805"/>
                    <a:pt x="7787" y="13079"/>
                    <a:pt x="8144" y="13079"/>
                  </a:cubicBezTo>
                  <a:lnTo>
                    <a:pt x="11835" y="13079"/>
                  </a:lnTo>
                  <a:cubicBezTo>
                    <a:pt x="12895" y="13079"/>
                    <a:pt x="13740" y="12234"/>
                    <a:pt x="13704" y="11174"/>
                  </a:cubicBezTo>
                  <a:lnTo>
                    <a:pt x="13704" y="5483"/>
                  </a:lnTo>
                  <a:cubicBezTo>
                    <a:pt x="13704" y="4852"/>
                    <a:pt x="13407" y="4269"/>
                    <a:pt x="12907" y="3911"/>
                  </a:cubicBezTo>
                  <a:lnTo>
                    <a:pt x="7954" y="340"/>
                  </a:lnTo>
                  <a:cubicBezTo>
                    <a:pt x="7626" y="113"/>
                    <a:pt x="7242" y="0"/>
                    <a:pt x="6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2" name="Google Shape;1812;p54"/>
          <p:cNvGrpSpPr/>
          <p:nvPr/>
        </p:nvGrpSpPr>
        <p:grpSpPr>
          <a:xfrm>
            <a:off x="3540450" y="2577613"/>
            <a:ext cx="347229" cy="347186"/>
            <a:chOff x="3540450" y="2579476"/>
            <a:chExt cx="347229" cy="347186"/>
          </a:xfrm>
        </p:grpSpPr>
        <p:sp>
          <p:nvSpPr>
            <p:cNvPr id="1813" name="Google Shape;1813;p54"/>
            <p:cNvSpPr/>
            <p:nvPr/>
          </p:nvSpPr>
          <p:spPr>
            <a:xfrm>
              <a:off x="3540450" y="2805323"/>
              <a:ext cx="122427" cy="121339"/>
            </a:xfrm>
            <a:custGeom>
              <a:avLst/>
              <a:gdLst/>
              <a:ahLst/>
              <a:cxnLst/>
              <a:rect l="l" t="t" r="r" b="b"/>
              <a:pathLst>
                <a:path w="5739" h="5688" extrusionOk="0">
                  <a:moveTo>
                    <a:pt x="3254" y="1"/>
                  </a:moveTo>
                  <a:cubicBezTo>
                    <a:pt x="3093" y="1"/>
                    <a:pt x="2929" y="63"/>
                    <a:pt x="2798" y="188"/>
                  </a:cubicBezTo>
                  <a:lnTo>
                    <a:pt x="572" y="2415"/>
                  </a:lnTo>
                  <a:cubicBezTo>
                    <a:pt x="191" y="2796"/>
                    <a:pt x="0" y="3260"/>
                    <a:pt x="0" y="3772"/>
                  </a:cubicBezTo>
                  <a:cubicBezTo>
                    <a:pt x="0" y="4296"/>
                    <a:pt x="215" y="4772"/>
                    <a:pt x="572" y="5130"/>
                  </a:cubicBezTo>
                  <a:cubicBezTo>
                    <a:pt x="936" y="5500"/>
                    <a:pt x="1418" y="5688"/>
                    <a:pt x="1899" y="5688"/>
                  </a:cubicBezTo>
                  <a:cubicBezTo>
                    <a:pt x="2391" y="5688"/>
                    <a:pt x="2883" y="5491"/>
                    <a:pt x="3251" y="5094"/>
                  </a:cubicBezTo>
                  <a:lnTo>
                    <a:pt x="5477" y="2867"/>
                  </a:lnTo>
                  <a:cubicBezTo>
                    <a:pt x="5739" y="2629"/>
                    <a:pt x="5739" y="2224"/>
                    <a:pt x="5477" y="1974"/>
                  </a:cubicBezTo>
                  <a:cubicBezTo>
                    <a:pt x="5358" y="1849"/>
                    <a:pt x="5200" y="1787"/>
                    <a:pt x="5040" y="1787"/>
                  </a:cubicBezTo>
                  <a:cubicBezTo>
                    <a:pt x="4879" y="1787"/>
                    <a:pt x="4715" y="1849"/>
                    <a:pt x="4584" y="1974"/>
                  </a:cubicBezTo>
                  <a:lnTo>
                    <a:pt x="2358" y="4201"/>
                  </a:lnTo>
                  <a:cubicBezTo>
                    <a:pt x="2239" y="4332"/>
                    <a:pt x="2078" y="4397"/>
                    <a:pt x="1916" y="4397"/>
                  </a:cubicBezTo>
                  <a:cubicBezTo>
                    <a:pt x="1753" y="4397"/>
                    <a:pt x="1590" y="4332"/>
                    <a:pt x="1465" y="4201"/>
                  </a:cubicBezTo>
                  <a:cubicBezTo>
                    <a:pt x="1203" y="3963"/>
                    <a:pt x="1203" y="3570"/>
                    <a:pt x="1465" y="3308"/>
                  </a:cubicBezTo>
                  <a:lnTo>
                    <a:pt x="3691" y="1081"/>
                  </a:lnTo>
                  <a:cubicBezTo>
                    <a:pt x="3953" y="843"/>
                    <a:pt x="3929" y="439"/>
                    <a:pt x="3691" y="188"/>
                  </a:cubicBezTo>
                  <a:cubicBezTo>
                    <a:pt x="3572" y="63"/>
                    <a:pt x="3414" y="1"/>
                    <a:pt x="3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4"/>
            <p:cNvSpPr/>
            <p:nvPr/>
          </p:nvSpPr>
          <p:spPr>
            <a:xfrm>
              <a:off x="3616394" y="2579476"/>
              <a:ext cx="271285" cy="271029"/>
            </a:xfrm>
            <a:custGeom>
              <a:avLst/>
              <a:gdLst/>
              <a:ahLst/>
              <a:cxnLst/>
              <a:rect l="l" t="t" r="r" b="b"/>
              <a:pathLst>
                <a:path w="12717" h="12705" extrusionOk="0">
                  <a:moveTo>
                    <a:pt x="6358" y="1286"/>
                  </a:moveTo>
                  <a:cubicBezTo>
                    <a:pt x="9168" y="1286"/>
                    <a:pt x="11442" y="3560"/>
                    <a:pt x="11442" y="6370"/>
                  </a:cubicBezTo>
                  <a:cubicBezTo>
                    <a:pt x="11442" y="9180"/>
                    <a:pt x="9156" y="11466"/>
                    <a:pt x="6358" y="11466"/>
                  </a:cubicBezTo>
                  <a:cubicBezTo>
                    <a:pt x="3548" y="11466"/>
                    <a:pt x="1262" y="9180"/>
                    <a:pt x="1262" y="6370"/>
                  </a:cubicBezTo>
                  <a:cubicBezTo>
                    <a:pt x="1262" y="3560"/>
                    <a:pt x="3560" y="1286"/>
                    <a:pt x="6358" y="1286"/>
                  </a:cubicBezTo>
                  <a:close/>
                  <a:moveTo>
                    <a:pt x="6358" y="0"/>
                  </a:moveTo>
                  <a:cubicBezTo>
                    <a:pt x="2858" y="0"/>
                    <a:pt x="0" y="2858"/>
                    <a:pt x="0" y="6358"/>
                  </a:cubicBezTo>
                  <a:cubicBezTo>
                    <a:pt x="0" y="9847"/>
                    <a:pt x="2858" y="12704"/>
                    <a:pt x="6358" y="12704"/>
                  </a:cubicBezTo>
                  <a:cubicBezTo>
                    <a:pt x="9870" y="12704"/>
                    <a:pt x="12716" y="9871"/>
                    <a:pt x="12716" y="6358"/>
                  </a:cubicBezTo>
                  <a:cubicBezTo>
                    <a:pt x="12716" y="2858"/>
                    <a:pt x="9859" y="0"/>
                    <a:pt x="6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4"/>
            <p:cNvSpPr/>
            <p:nvPr/>
          </p:nvSpPr>
          <p:spPr>
            <a:xfrm>
              <a:off x="3738309" y="2633319"/>
              <a:ext cx="95015" cy="95527"/>
            </a:xfrm>
            <a:custGeom>
              <a:avLst/>
              <a:gdLst/>
              <a:ahLst/>
              <a:cxnLst/>
              <a:rect l="l" t="t" r="r" b="b"/>
              <a:pathLst>
                <a:path w="4454" h="4478" extrusionOk="0">
                  <a:moveTo>
                    <a:pt x="643" y="0"/>
                  </a:moveTo>
                  <a:cubicBezTo>
                    <a:pt x="286" y="0"/>
                    <a:pt x="0" y="286"/>
                    <a:pt x="0" y="643"/>
                  </a:cubicBezTo>
                  <a:cubicBezTo>
                    <a:pt x="0" y="1001"/>
                    <a:pt x="286" y="1286"/>
                    <a:pt x="643" y="1286"/>
                  </a:cubicBezTo>
                  <a:cubicBezTo>
                    <a:pt x="2036" y="1286"/>
                    <a:pt x="3191" y="2429"/>
                    <a:pt x="3191" y="3834"/>
                  </a:cubicBezTo>
                  <a:cubicBezTo>
                    <a:pt x="3191" y="4191"/>
                    <a:pt x="3465" y="4477"/>
                    <a:pt x="3822" y="4477"/>
                  </a:cubicBezTo>
                  <a:cubicBezTo>
                    <a:pt x="4167" y="4477"/>
                    <a:pt x="4453" y="4191"/>
                    <a:pt x="4453" y="3810"/>
                  </a:cubicBezTo>
                  <a:cubicBezTo>
                    <a:pt x="4453" y="1715"/>
                    <a:pt x="2739"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6" name="Google Shape;1816;p54"/>
          <p:cNvGrpSpPr/>
          <p:nvPr/>
        </p:nvGrpSpPr>
        <p:grpSpPr>
          <a:xfrm>
            <a:off x="4107340" y="2577890"/>
            <a:ext cx="348253" cy="346696"/>
            <a:chOff x="4107340" y="2579753"/>
            <a:chExt cx="348253" cy="346696"/>
          </a:xfrm>
        </p:grpSpPr>
        <p:sp>
          <p:nvSpPr>
            <p:cNvPr id="1817" name="Google Shape;1817;p54"/>
            <p:cNvSpPr/>
            <p:nvPr/>
          </p:nvSpPr>
          <p:spPr>
            <a:xfrm>
              <a:off x="4267355" y="2579753"/>
              <a:ext cx="26943" cy="53715"/>
            </a:xfrm>
            <a:custGeom>
              <a:avLst/>
              <a:gdLst/>
              <a:ahLst/>
              <a:cxnLst/>
              <a:rect l="l" t="t" r="r" b="b"/>
              <a:pathLst>
                <a:path w="1263" h="2518" extrusionOk="0">
                  <a:moveTo>
                    <a:pt x="635" y="1"/>
                  </a:moveTo>
                  <a:cubicBezTo>
                    <a:pt x="319" y="1"/>
                    <a:pt x="1" y="212"/>
                    <a:pt x="1" y="630"/>
                  </a:cubicBezTo>
                  <a:lnTo>
                    <a:pt x="1" y="1892"/>
                  </a:lnTo>
                  <a:cubicBezTo>
                    <a:pt x="1" y="2309"/>
                    <a:pt x="316" y="2517"/>
                    <a:pt x="632" y="2517"/>
                  </a:cubicBezTo>
                  <a:cubicBezTo>
                    <a:pt x="947" y="2517"/>
                    <a:pt x="1263" y="2309"/>
                    <a:pt x="1263" y="1892"/>
                  </a:cubicBezTo>
                  <a:lnTo>
                    <a:pt x="1263" y="630"/>
                  </a:lnTo>
                  <a:cubicBezTo>
                    <a:pt x="1263" y="209"/>
                    <a:pt x="950"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4"/>
            <p:cNvSpPr/>
            <p:nvPr/>
          </p:nvSpPr>
          <p:spPr>
            <a:xfrm>
              <a:off x="4167519" y="2601875"/>
              <a:ext cx="49321" cy="50878"/>
            </a:xfrm>
            <a:custGeom>
              <a:avLst/>
              <a:gdLst/>
              <a:ahLst/>
              <a:cxnLst/>
              <a:rect l="l" t="t" r="r" b="b"/>
              <a:pathLst>
                <a:path w="2312" h="2385" extrusionOk="0">
                  <a:moveTo>
                    <a:pt x="864" y="1"/>
                  </a:moveTo>
                  <a:cubicBezTo>
                    <a:pt x="432" y="1"/>
                    <a:pt x="0" y="462"/>
                    <a:pt x="287" y="963"/>
                  </a:cubicBezTo>
                  <a:lnTo>
                    <a:pt x="930" y="2058"/>
                  </a:lnTo>
                  <a:cubicBezTo>
                    <a:pt x="1061" y="2289"/>
                    <a:pt x="1258" y="2385"/>
                    <a:pt x="1455" y="2385"/>
                  </a:cubicBezTo>
                  <a:cubicBezTo>
                    <a:pt x="1885" y="2385"/>
                    <a:pt x="2312" y="1926"/>
                    <a:pt x="2026" y="1427"/>
                  </a:cubicBezTo>
                  <a:lnTo>
                    <a:pt x="1383" y="320"/>
                  </a:lnTo>
                  <a:cubicBezTo>
                    <a:pt x="1253" y="94"/>
                    <a:pt x="1059" y="1"/>
                    <a:pt x="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4"/>
            <p:cNvSpPr/>
            <p:nvPr/>
          </p:nvSpPr>
          <p:spPr>
            <a:xfrm>
              <a:off x="4344024" y="2602131"/>
              <a:ext cx="49363" cy="50857"/>
            </a:xfrm>
            <a:custGeom>
              <a:avLst/>
              <a:gdLst/>
              <a:ahLst/>
              <a:cxnLst/>
              <a:rect l="l" t="t" r="r" b="b"/>
              <a:pathLst>
                <a:path w="2314" h="2384" extrusionOk="0">
                  <a:moveTo>
                    <a:pt x="1445" y="0"/>
                  </a:moveTo>
                  <a:cubicBezTo>
                    <a:pt x="1250" y="0"/>
                    <a:pt x="1057" y="94"/>
                    <a:pt x="931" y="319"/>
                  </a:cubicBezTo>
                  <a:lnTo>
                    <a:pt x="288" y="1427"/>
                  </a:lnTo>
                  <a:cubicBezTo>
                    <a:pt x="1" y="1928"/>
                    <a:pt x="433" y="2383"/>
                    <a:pt x="865" y="2383"/>
                  </a:cubicBezTo>
                  <a:cubicBezTo>
                    <a:pt x="1060" y="2383"/>
                    <a:pt x="1254" y="2291"/>
                    <a:pt x="1384" y="2070"/>
                  </a:cubicBezTo>
                  <a:lnTo>
                    <a:pt x="2027" y="962"/>
                  </a:lnTo>
                  <a:cubicBezTo>
                    <a:pt x="2314" y="462"/>
                    <a:pt x="1877" y="0"/>
                    <a:pt x="1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4"/>
            <p:cNvSpPr/>
            <p:nvPr/>
          </p:nvSpPr>
          <p:spPr>
            <a:xfrm>
              <a:off x="4372759" y="2750157"/>
              <a:ext cx="27199" cy="27455"/>
            </a:xfrm>
            <a:custGeom>
              <a:avLst/>
              <a:gdLst/>
              <a:ahLst/>
              <a:cxnLst/>
              <a:rect l="l" t="t" r="r" b="b"/>
              <a:pathLst>
                <a:path w="1275" h="1287" extrusionOk="0">
                  <a:moveTo>
                    <a:pt x="632" y="0"/>
                  </a:moveTo>
                  <a:cubicBezTo>
                    <a:pt x="287" y="0"/>
                    <a:pt x="1" y="298"/>
                    <a:pt x="1" y="643"/>
                  </a:cubicBezTo>
                  <a:cubicBezTo>
                    <a:pt x="1" y="1000"/>
                    <a:pt x="287" y="1286"/>
                    <a:pt x="632" y="1286"/>
                  </a:cubicBezTo>
                  <a:cubicBezTo>
                    <a:pt x="989" y="1286"/>
                    <a:pt x="1275" y="1000"/>
                    <a:pt x="1275" y="643"/>
                  </a:cubicBezTo>
                  <a:cubicBezTo>
                    <a:pt x="1275" y="298"/>
                    <a:pt x="989"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4"/>
            <p:cNvSpPr/>
            <p:nvPr/>
          </p:nvSpPr>
          <p:spPr>
            <a:xfrm>
              <a:off x="4107340" y="2668624"/>
              <a:ext cx="348253" cy="257825"/>
            </a:xfrm>
            <a:custGeom>
              <a:avLst/>
              <a:gdLst/>
              <a:ahLst/>
              <a:cxnLst/>
              <a:rect l="l" t="t" r="r" b="b"/>
              <a:pathLst>
                <a:path w="16325" h="12086" extrusionOk="0">
                  <a:moveTo>
                    <a:pt x="9407" y="1298"/>
                  </a:moveTo>
                  <a:cubicBezTo>
                    <a:pt x="9597" y="1298"/>
                    <a:pt x="9788" y="1382"/>
                    <a:pt x="9907" y="1548"/>
                  </a:cubicBezTo>
                  <a:lnTo>
                    <a:pt x="9978" y="1644"/>
                  </a:lnTo>
                  <a:lnTo>
                    <a:pt x="10490" y="2310"/>
                  </a:lnTo>
                  <a:cubicBezTo>
                    <a:pt x="10609" y="2477"/>
                    <a:pt x="10800" y="2560"/>
                    <a:pt x="10990" y="2560"/>
                  </a:cubicBezTo>
                  <a:lnTo>
                    <a:pt x="13098" y="2560"/>
                  </a:lnTo>
                  <a:cubicBezTo>
                    <a:pt x="14146" y="2560"/>
                    <a:pt x="15003" y="3418"/>
                    <a:pt x="15003" y="4465"/>
                  </a:cubicBezTo>
                  <a:lnTo>
                    <a:pt x="15003" y="8918"/>
                  </a:lnTo>
                  <a:cubicBezTo>
                    <a:pt x="15003" y="9978"/>
                    <a:pt x="14146" y="10823"/>
                    <a:pt x="13098" y="10823"/>
                  </a:cubicBezTo>
                  <a:lnTo>
                    <a:pt x="3168" y="10823"/>
                  </a:lnTo>
                  <a:cubicBezTo>
                    <a:pt x="2108" y="10823"/>
                    <a:pt x="1263" y="9978"/>
                    <a:pt x="1263" y="8918"/>
                  </a:cubicBezTo>
                  <a:lnTo>
                    <a:pt x="1263" y="4465"/>
                  </a:lnTo>
                  <a:cubicBezTo>
                    <a:pt x="1263" y="3418"/>
                    <a:pt x="2108" y="2560"/>
                    <a:pt x="3168" y="2560"/>
                  </a:cubicBezTo>
                  <a:lnTo>
                    <a:pt x="5275" y="2560"/>
                  </a:lnTo>
                  <a:cubicBezTo>
                    <a:pt x="5478" y="2560"/>
                    <a:pt x="5668" y="2477"/>
                    <a:pt x="5787" y="2310"/>
                  </a:cubicBezTo>
                  <a:lnTo>
                    <a:pt x="6347" y="1548"/>
                  </a:lnTo>
                  <a:cubicBezTo>
                    <a:pt x="6466" y="1393"/>
                    <a:pt x="6645" y="1298"/>
                    <a:pt x="6859" y="1298"/>
                  </a:cubicBezTo>
                  <a:close/>
                  <a:moveTo>
                    <a:pt x="6883" y="0"/>
                  </a:moveTo>
                  <a:cubicBezTo>
                    <a:pt x="6276" y="0"/>
                    <a:pt x="5716" y="286"/>
                    <a:pt x="5359" y="762"/>
                  </a:cubicBezTo>
                  <a:lnTo>
                    <a:pt x="4966" y="1274"/>
                  </a:lnTo>
                  <a:lnTo>
                    <a:pt x="3180" y="1274"/>
                  </a:lnTo>
                  <a:cubicBezTo>
                    <a:pt x="1430" y="1274"/>
                    <a:pt x="1" y="2703"/>
                    <a:pt x="1" y="4453"/>
                  </a:cubicBezTo>
                  <a:lnTo>
                    <a:pt x="1" y="8906"/>
                  </a:lnTo>
                  <a:cubicBezTo>
                    <a:pt x="1" y="10657"/>
                    <a:pt x="1430" y="12085"/>
                    <a:pt x="3180" y="12085"/>
                  </a:cubicBezTo>
                  <a:lnTo>
                    <a:pt x="13098" y="12085"/>
                  </a:lnTo>
                  <a:cubicBezTo>
                    <a:pt x="14836" y="12085"/>
                    <a:pt x="16265" y="10680"/>
                    <a:pt x="16324" y="8906"/>
                  </a:cubicBezTo>
                  <a:lnTo>
                    <a:pt x="16324" y="4453"/>
                  </a:lnTo>
                  <a:cubicBezTo>
                    <a:pt x="16324" y="2703"/>
                    <a:pt x="14896" y="1274"/>
                    <a:pt x="13134" y="1274"/>
                  </a:cubicBezTo>
                  <a:lnTo>
                    <a:pt x="11348" y="1274"/>
                  </a:lnTo>
                  <a:lnTo>
                    <a:pt x="10967" y="762"/>
                  </a:lnTo>
                  <a:cubicBezTo>
                    <a:pt x="10598" y="286"/>
                    <a:pt x="10026" y="0"/>
                    <a:pt x="9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4"/>
            <p:cNvSpPr/>
            <p:nvPr/>
          </p:nvSpPr>
          <p:spPr>
            <a:xfrm>
              <a:off x="4212765" y="2736440"/>
              <a:ext cx="135888" cy="135909"/>
            </a:xfrm>
            <a:custGeom>
              <a:avLst/>
              <a:gdLst/>
              <a:ahLst/>
              <a:cxnLst/>
              <a:rect l="l" t="t" r="r" b="b"/>
              <a:pathLst>
                <a:path w="6370" h="6371" extrusionOk="0">
                  <a:moveTo>
                    <a:pt x="3179" y="1286"/>
                  </a:moveTo>
                  <a:cubicBezTo>
                    <a:pt x="4227" y="1286"/>
                    <a:pt x="5084" y="2144"/>
                    <a:pt x="5084" y="3191"/>
                  </a:cubicBezTo>
                  <a:cubicBezTo>
                    <a:pt x="5084" y="4251"/>
                    <a:pt x="4239" y="5096"/>
                    <a:pt x="3179" y="5096"/>
                  </a:cubicBezTo>
                  <a:cubicBezTo>
                    <a:pt x="2119" y="5096"/>
                    <a:pt x="1274" y="4251"/>
                    <a:pt x="1274" y="3191"/>
                  </a:cubicBezTo>
                  <a:cubicBezTo>
                    <a:pt x="1274" y="2144"/>
                    <a:pt x="2119" y="1286"/>
                    <a:pt x="3179" y="1286"/>
                  </a:cubicBezTo>
                  <a:close/>
                  <a:moveTo>
                    <a:pt x="3179" y="0"/>
                  </a:moveTo>
                  <a:cubicBezTo>
                    <a:pt x="1429" y="0"/>
                    <a:pt x="0" y="1429"/>
                    <a:pt x="0" y="3179"/>
                  </a:cubicBezTo>
                  <a:cubicBezTo>
                    <a:pt x="0" y="4941"/>
                    <a:pt x="1429" y="6370"/>
                    <a:pt x="3179" y="6370"/>
                  </a:cubicBezTo>
                  <a:cubicBezTo>
                    <a:pt x="4917" y="6370"/>
                    <a:pt x="6346" y="4953"/>
                    <a:pt x="6370" y="3179"/>
                  </a:cubicBezTo>
                  <a:cubicBezTo>
                    <a:pt x="6370" y="1429"/>
                    <a:pt x="4941" y="0"/>
                    <a:pt x="3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54"/>
          <p:cNvGrpSpPr/>
          <p:nvPr/>
        </p:nvGrpSpPr>
        <p:grpSpPr>
          <a:xfrm>
            <a:off x="4716916" y="2577613"/>
            <a:ext cx="189753" cy="346973"/>
            <a:chOff x="4716916" y="2579476"/>
            <a:chExt cx="189753" cy="346973"/>
          </a:xfrm>
        </p:grpSpPr>
        <p:sp>
          <p:nvSpPr>
            <p:cNvPr id="1824" name="Google Shape;1824;p54"/>
            <p:cNvSpPr/>
            <p:nvPr/>
          </p:nvSpPr>
          <p:spPr>
            <a:xfrm>
              <a:off x="4716916" y="2633831"/>
              <a:ext cx="189753" cy="292618"/>
            </a:xfrm>
            <a:custGeom>
              <a:avLst/>
              <a:gdLst/>
              <a:ahLst/>
              <a:cxnLst/>
              <a:rect l="l" t="t" r="r" b="b"/>
              <a:pathLst>
                <a:path w="8895" h="13717" extrusionOk="0">
                  <a:moveTo>
                    <a:pt x="6990" y="1262"/>
                  </a:moveTo>
                  <a:cubicBezTo>
                    <a:pt x="7347" y="1262"/>
                    <a:pt x="7633" y="1548"/>
                    <a:pt x="7633" y="1905"/>
                  </a:cubicBezTo>
                  <a:lnTo>
                    <a:pt x="7633" y="11811"/>
                  </a:lnTo>
                  <a:cubicBezTo>
                    <a:pt x="7633" y="12168"/>
                    <a:pt x="7347" y="12454"/>
                    <a:pt x="6990" y="12454"/>
                  </a:cubicBezTo>
                  <a:lnTo>
                    <a:pt x="1906" y="12454"/>
                  </a:lnTo>
                  <a:cubicBezTo>
                    <a:pt x="1549" y="12454"/>
                    <a:pt x="1263" y="12168"/>
                    <a:pt x="1263" y="11811"/>
                  </a:cubicBezTo>
                  <a:lnTo>
                    <a:pt x="1263" y="1905"/>
                  </a:lnTo>
                  <a:cubicBezTo>
                    <a:pt x="1263" y="1560"/>
                    <a:pt x="1549" y="1262"/>
                    <a:pt x="1906" y="1262"/>
                  </a:cubicBezTo>
                  <a:close/>
                  <a:moveTo>
                    <a:pt x="1906" y="0"/>
                  </a:moveTo>
                  <a:cubicBezTo>
                    <a:pt x="846" y="0"/>
                    <a:pt x="1" y="846"/>
                    <a:pt x="1" y="1905"/>
                  </a:cubicBezTo>
                  <a:lnTo>
                    <a:pt x="1" y="11811"/>
                  </a:lnTo>
                  <a:cubicBezTo>
                    <a:pt x="1" y="12871"/>
                    <a:pt x="846" y="13716"/>
                    <a:pt x="1906" y="13716"/>
                  </a:cubicBezTo>
                  <a:lnTo>
                    <a:pt x="6990" y="13716"/>
                  </a:lnTo>
                  <a:cubicBezTo>
                    <a:pt x="8038" y="13716"/>
                    <a:pt x="8895" y="12871"/>
                    <a:pt x="8895" y="11811"/>
                  </a:cubicBezTo>
                  <a:lnTo>
                    <a:pt x="8895" y="1905"/>
                  </a:lnTo>
                  <a:cubicBezTo>
                    <a:pt x="8895" y="846"/>
                    <a:pt x="8050" y="0"/>
                    <a:pt x="6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4"/>
            <p:cNvSpPr/>
            <p:nvPr/>
          </p:nvSpPr>
          <p:spPr>
            <a:xfrm>
              <a:off x="4768242" y="2712164"/>
              <a:ext cx="86866" cy="135995"/>
            </a:xfrm>
            <a:custGeom>
              <a:avLst/>
              <a:gdLst/>
              <a:ahLst/>
              <a:cxnLst/>
              <a:rect l="l" t="t" r="r" b="b"/>
              <a:pathLst>
                <a:path w="4072" h="6375" extrusionOk="0">
                  <a:moveTo>
                    <a:pt x="2014" y="1"/>
                  </a:moveTo>
                  <a:cubicBezTo>
                    <a:pt x="1806" y="1"/>
                    <a:pt x="1599" y="104"/>
                    <a:pt x="1476" y="353"/>
                  </a:cubicBezTo>
                  <a:lnTo>
                    <a:pt x="202" y="2901"/>
                  </a:lnTo>
                  <a:cubicBezTo>
                    <a:pt x="0" y="3341"/>
                    <a:pt x="298" y="3829"/>
                    <a:pt x="774" y="3829"/>
                  </a:cubicBezTo>
                  <a:lnTo>
                    <a:pt x="2286" y="3829"/>
                  </a:lnTo>
                  <a:lnTo>
                    <a:pt x="1476" y="5448"/>
                  </a:lnTo>
                  <a:cubicBezTo>
                    <a:pt x="1230" y="5956"/>
                    <a:pt x="1656" y="6374"/>
                    <a:pt x="2073" y="6374"/>
                  </a:cubicBezTo>
                  <a:cubicBezTo>
                    <a:pt x="2282" y="6374"/>
                    <a:pt x="2488" y="6270"/>
                    <a:pt x="2607" y="6020"/>
                  </a:cubicBezTo>
                  <a:lnTo>
                    <a:pt x="3870" y="3472"/>
                  </a:lnTo>
                  <a:cubicBezTo>
                    <a:pt x="4072" y="3031"/>
                    <a:pt x="3774" y="2543"/>
                    <a:pt x="3298" y="2543"/>
                  </a:cubicBezTo>
                  <a:lnTo>
                    <a:pt x="1786" y="2543"/>
                  </a:lnTo>
                  <a:lnTo>
                    <a:pt x="2607" y="924"/>
                  </a:lnTo>
                  <a:cubicBezTo>
                    <a:pt x="2862" y="422"/>
                    <a:pt x="2435" y="1"/>
                    <a:pt x="2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4"/>
            <p:cNvSpPr/>
            <p:nvPr/>
          </p:nvSpPr>
          <p:spPr>
            <a:xfrm>
              <a:off x="4771015" y="2579476"/>
              <a:ext cx="81810" cy="27455"/>
            </a:xfrm>
            <a:custGeom>
              <a:avLst/>
              <a:gdLst/>
              <a:ahLst/>
              <a:cxnLst/>
              <a:rect l="l" t="t" r="r" b="b"/>
              <a:pathLst>
                <a:path w="3835" h="1287" extrusionOk="0">
                  <a:moveTo>
                    <a:pt x="644" y="0"/>
                  </a:moveTo>
                  <a:cubicBezTo>
                    <a:pt x="287" y="0"/>
                    <a:pt x="1" y="286"/>
                    <a:pt x="1" y="643"/>
                  </a:cubicBezTo>
                  <a:cubicBezTo>
                    <a:pt x="1" y="1000"/>
                    <a:pt x="287" y="1286"/>
                    <a:pt x="644" y="1286"/>
                  </a:cubicBezTo>
                  <a:lnTo>
                    <a:pt x="3192" y="1286"/>
                  </a:lnTo>
                  <a:cubicBezTo>
                    <a:pt x="3549" y="1286"/>
                    <a:pt x="3835" y="1000"/>
                    <a:pt x="3835" y="643"/>
                  </a:cubicBezTo>
                  <a:cubicBezTo>
                    <a:pt x="3835" y="286"/>
                    <a:pt x="3549"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54"/>
          <p:cNvGrpSpPr/>
          <p:nvPr/>
        </p:nvGrpSpPr>
        <p:grpSpPr>
          <a:xfrm>
            <a:off x="5224139" y="2588471"/>
            <a:ext cx="357127" cy="325449"/>
            <a:chOff x="5224139" y="2590334"/>
            <a:chExt cx="357127" cy="325449"/>
          </a:xfrm>
        </p:grpSpPr>
        <p:sp>
          <p:nvSpPr>
            <p:cNvPr id="1828" name="Google Shape;1828;p54"/>
            <p:cNvSpPr/>
            <p:nvPr/>
          </p:nvSpPr>
          <p:spPr>
            <a:xfrm>
              <a:off x="5278750" y="2780086"/>
              <a:ext cx="83069" cy="82130"/>
            </a:xfrm>
            <a:custGeom>
              <a:avLst/>
              <a:gdLst/>
              <a:ahLst/>
              <a:cxnLst/>
              <a:rect l="l" t="t" r="r" b="b"/>
              <a:pathLst>
                <a:path w="3894" h="3850" extrusionOk="0">
                  <a:moveTo>
                    <a:pt x="1970" y="1"/>
                  </a:moveTo>
                  <a:cubicBezTo>
                    <a:pt x="1608" y="1"/>
                    <a:pt x="1310" y="290"/>
                    <a:pt x="1310" y="645"/>
                  </a:cubicBezTo>
                  <a:lnTo>
                    <a:pt x="1310" y="1276"/>
                  </a:lnTo>
                  <a:lnTo>
                    <a:pt x="679" y="1276"/>
                  </a:lnTo>
                  <a:cubicBezTo>
                    <a:pt x="358" y="1276"/>
                    <a:pt x="60" y="1538"/>
                    <a:pt x="24" y="1860"/>
                  </a:cubicBezTo>
                  <a:cubicBezTo>
                    <a:pt x="1" y="2229"/>
                    <a:pt x="298" y="2562"/>
                    <a:pt x="667" y="2562"/>
                  </a:cubicBezTo>
                  <a:lnTo>
                    <a:pt x="1310" y="2562"/>
                  </a:lnTo>
                  <a:lnTo>
                    <a:pt x="1310" y="3193"/>
                  </a:lnTo>
                  <a:cubicBezTo>
                    <a:pt x="1310" y="3515"/>
                    <a:pt x="1560" y="3812"/>
                    <a:pt x="1894" y="3848"/>
                  </a:cubicBezTo>
                  <a:cubicBezTo>
                    <a:pt x="1908" y="3849"/>
                    <a:pt x="1921" y="3849"/>
                    <a:pt x="1935" y="3849"/>
                  </a:cubicBezTo>
                  <a:cubicBezTo>
                    <a:pt x="2286" y="3849"/>
                    <a:pt x="2584" y="3560"/>
                    <a:pt x="2584" y="3205"/>
                  </a:cubicBezTo>
                  <a:lnTo>
                    <a:pt x="2584" y="2562"/>
                  </a:lnTo>
                  <a:lnTo>
                    <a:pt x="3227" y="2562"/>
                  </a:lnTo>
                  <a:cubicBezTo>
                    <a:pt x="3596" y="2562"/>
                    <a:pt x="3894" y="2253"/>
                    <a:pt x="3870" y="1860"/>
                  </a:cubicBezTo>
                  <a:cubicBezTo>
                    <a:pt x="3822" y="1514"/>
                    <a:pt x="3549" y="1288"/>
                    <a:pt x="3215" y="1288"/>
                  </a:cubicBezTo>
                  <a:lnTo>
                    <a:pt x="2584" y="1288"/>
                  </a:lnTo>
                  <a:lnTo>
                    <a:pt x="2584" y="657"/>
                  </a:lnTo>
                  <a:cubicBezTo>
                    <a:pt x="2584" y="324"/>
                    <a:pt x="2334" y="26"/>
                    <a:pt x="2013" y="2"/>
                  </a:cubicBezTo>
                  <a:cubicBezTo>
                    <a:pt x="1998" y="1"/>
                    <a:pt x="1984"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4"/>
            <p:cNvSpPr/>
            <p:nvPr/>
          </p:nvSpPr>
          <p:spPr>
            <a:xfrm>
              <a:off x="5435971" y="2780086"/>
              <a:ext cx="83069" cy="82130"/>
            </a:xfrm>
            <a:custGeom>
              <a:avLst/>
              <a:gdLst/>
              <a:ahLst/>
              <a:cxnLst/>
              <a:rect l="l" t="t" r="r" b="b"/>
              <a:pathLst>
                <a:path w="3894" h="3850" extrusionOk="0">
                  <a:moveTo>
                    <a:pt x="1959" y="1"/>
                  </a:moveTo>
                  <a:cubicBezTo>
                    <a:pt x="1608" y="1"/>
                    <a:pt x="1310" y="290"/>
                    <a:pt x="1310" y="645"/>
                  </a:cubicBezTo>
                  <a:lnTo>
                    <a:pt x="1310" y="1276"/>
                  </a:lnTo>
                  <a:lnTo>
                    <a:pt x="679" y="1276"/>
                  </a:lnTo>
                  <a:cubicBezTo>
                    <a:pt x="358" y="1276"/>
                    <a:pt x="60" y="1538"/>
                    <a:pt x="24" y="1860"/>
                  </a:cubicBezTo>
                  <a:cubicBezTo>
                    <a:pt x="1" y="2229"/>
                    <a:pt x="298" y="2562"/>
                    <a:pt x="667" y="2562"/>
                  </a:cubicBezTo>
                  <a:lnTo>
                    <a:pt x="1310" y="2562"/>
                  </a:lnTo>
                  <a:lnTo>
                    <a:pt x="1310" y="3193"/>
                  </a:lnTo>
                  <a:cubicBezTo>
                    <a:pt x="1310" y="3515"/>
                    <a:pt x="1560" y="3812"/>
                    <a:pt x="1882" y="3848"/>
                  </a:cubicBezTo>
                  <a:cubicBezTo>
                    <a:pt x="1896" y="3849"/>
                    <a:pt x="1910" y="3849"/>
                    <a:pt x="1924" y="3849"/>
                  </a:cubicBezTo>
                  <a:cubicBezTo>
                    <a:pt x="2286" y="3849"/>
                    <a:pt x="2584" y="3560"/>
                    <a:pt x="2584" y="3205"/>
                  </a:cubicBezTo>
                  <a:lnTo>
                    <a:pt x="2584" y="2562"/>
                  </a:lnTo>
                  <a:lnTo>
                    <a:pt x="3227" y="2562"/>
                  </a:lnTo>
                  <a:cubicBezTo>
                    <a:pt x="3596" y="2562"/>
                    <a:pt x="3894" y="2253"/>
                    <a:pt x="3870" y="1860"/>
                  </a:cubicBezTo>
                  <a:cubicBezTo>
                    <a:pt x="3834" y="1514"/>
                    <a:pt x="3537" y="1288"/>
                    <a:pt x="3215" y="1288"/>
                  </a:cubicBezTo>
                  <a:lnTo>
                    <a:pt x="2584" y="1288"/>
                  </a:lnTo>
                  <a:lnTo>
                    <a:pt x="2584" y="657"/>
                  </a:lnTo>
                  <a:cubicBezTo>
                    <a:pt x="2584" y="324"/>
                    <a:pt x="2334" y="26"/>
                    <a:pt x="2001" y="2"/>
                  </a:cubicBezTo>
                  <a:cubicBezTo>
                    <a:pt x="1987" y="1"/>
                    <a:pt x="1973" y="1"/>
                    <a:pt x="1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4"/>
            <p:cNvSpPr/>
            <p:nvPr/>
          </p:nvSpPr>
          <p:spPr>
            <a:xfrm>
              <a:off x="5224139" y="2725774"/>
              <a:ext cx="357127" cy="190009"/>
            </a:xfrm>
            <a:custGeom>
              <a:avLst/>
              <a:gdLst/>
              <a:ahLst/>
              <a:cxnLst/>
              <a:rect l="l" t="t" r="r" b="b"/>
              <a:pathLst>
                <a:path w="16741" h="8907" extrusionOk="0">
                  <a:moveTo>
                    <a:pt x="11895" y="1286"/>
                  </a:moveTo>
                  <a:cubicBezTo>
                    <a:pt x="13812" y="1286"/>
                    <a:pt x="15372" y="3013"/>
                    <a:pt x="15015" y="5049"/>
                  </a:cubicBezTo>
                  <a:cubicBezTo>
                    <a:pt x="14788" y="6334"/>
                    <a:pt x="13752" y="7370"/>
                    <a:pt x="12467" y="7597"/>
                  </a:cubicBezTo>
                  <a:cubicBezTo>
                    <a:pt x="12280" y="7628"/>
                    <a:pt x="12100" y="7644"/>
                    <a:pt x="11924" y="7644"/>
                  </a:cubicBezTo>
                  <a:cubicBezTo>
                    <a:pt x="11301" y="7644"/>
                    <a:pt x="10735" y="7445"/>
                    <a:pt x="10169" y="7037"/>
                  </a:cubicBezTo>
                  <a:cubicBezTo>
                    <a:pt x="9563" y="6610"/>
                    <a:pt x="8851" y="6380"/>
                    <a:pt x="8150" y="6380"/>
                  </a:cubicBezTo>
                  <a:cubicBezTo>
                    <a:pt x="7501" y="6380"/>
                    <a:pt x="6861" y="6578"/>
                    <a:pt x="6323" y="7001"/>
                  </a:cubicBezTo>
                  <a:cubicBezTo>
                    <a:pt x="5728" y="7442"/>
                    <a:pt x="5180" y="7656"/>
                    <a:pt x="4513" y="7656"/>
                  </a:cubicBezTo>
                  <a:cubicBezTo>
                    <a:pt x="3632" y="7656"/>
                    <a:pt x="2811" y="7299"/>
                    <a:pt x="2203" y="6656"/>
                  </a:cubicBezTo>
                  <a:cubicBezTo>
                    <a:pt x="1608" y="6013"/>
                    <a:pt x="1299" y="5168"/>
                    <a:pt x="1346" y="4287"/>
                  </a:cubicBezTo>
                  <a:cubicBezTo>
                    <a:pt x="1429" y="2632"/>
                    <a:pt x="2942" y="1286"/>
                    <a:pt x="4728" y="1286"/>
                  </a:cubicBezTo>
                  <a:close/>
                  <a:moveTo>
                    <a:pt x="4716" y="0"/>
                  </a:moveTo>
                  <a:cubicBezTo>
                    <a:pt x="2311" y="0"/>
                    <a:pt x="179" y="1822"/>
                    <a:pt x="60" y="4215"/>
                  </a:cubicBezTo>
                  <a:cubicBezTo>
                    <a:pt x="1" y="5453"/>
                    <a:pt x="429" y="6632"/>
                    <a:pt x="1287" y="7525"/>
                  </a:cubicBezTo>
                  <a:cubicBezTo>
                    <a:pt x="2132" y="8418"/>
                    <a:pt x="3275" y="8906"/>
                    <a:pt x="4513" y="8906"/>
                  </a:cubicBezTo>
                  <a:cubicBezTo>
                    <a:pt x="5466" y="8906"/>
                    <a:pt x="6287" y="8609"/>
                    <a:pt x="7097" y="7978"/>
                  </a:cubicBezTo>
                  <a:cubicBezTo>
                    <a:pt x="7392" y="7755"/>
                    <a:pt x="7757" y="7644"/>
                    <a:pt x="8138" y="7644"/>
                  </a:cubicBezTo>
                  <a:cubicBezTo>
                    <a:pt x="8572" y="7644"/>
                    <a:pt x="9026" y="7788"/>
                    <a:pt x="9419" y="8073"/>
                  </a:cubicBezTo>
                  <a:cubicBezTo>
                    <a:pt x="10192" y="8620"/>
                    <a:pt x="11014" y="8906"/>
                    <a:pt x="11895" y="8906"/>
                  </a:cubicBezTo>
                  <a:cubicBezTo>
                    <a:pt x="12157" y="8906"/>
                    <a:pt x="12419" y="8894"/>
                    <a:pt x="12681" y="8823"/>
                  </a:cubicBezTo>
                  <a:cubicBezTo>
                    <a:pt x="14467" y="8513"/>
                    <a:pt x="15943" y="7037"/>
                    <a:pt x="16253" y="5251"/>
                  </a:cubicBezTo>
                  <a:cubicBezTo>
                    <a:pt x="16741" y="2477"/>
                    <a:pt x="14622" y="0"/>
                    <a:pt x="11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4"/>
            <p:cNvSpPr/>
            <p:nvPr/>
          </p:nvSpPr>
          <p:spPr>
            <a:xfrm>
              <a:off x="5385434" y="2590334"/>
              <a:ext cx="135909" cy="108604"/>
            </a:xfrm>
            <a:custGeom>
              <a:avLst/>
              <a:gdLst/>
              <a:ahLst/>
              <a:cxnLst/>
              <a:rect l="l" t="t" r="r" b="b"/>
              <a:pathLst>
                <a:path w="6371" h="5091" extrusionOk="0">
                  <a:moveTo>
                    <a:pt x="5728" y="0"/>
                  </a:moveTo>
                  <a:cubicBezTo>
                    <a:pt x="5708" y="0"/>
                    <a:pt x="5688" y="1"/>
                    <a:pt x="5668" y="3"/>
                  </a:cubicBezTo>
                  <a:cubicBezTo>
                    <a:pt x="5346" y="27"/>
                    <a:pt x="5084" y="325"/>
                    <a:pt x="5084" y="658"/>
                  </a:cubicBezTo>
                  <a:lnTo>
                    <a:pt x="5084" y="1908"/>
                  </a:lnTo>
                  <a:cubicBezTo>
                    <a:pt x="5084" y="2266"/>
                    <a:pt x="4810" y="2539"/>
                    <a:pt x="4453" y="2539"/>
                  </a:cubicBezTo>
                  <a:lnTo>
                    <a:pt x="1905" y="2539"/>
                  </a:lnTo>
                  <a:cubicBezTo>
                    <a:pt x="857" y="2539"/>
                    <a:pt x="12" y="3397"/>
                    <a:pt x="0" y="4432"/>
                  </a:cubicBezTo>
                  <a:cubicBezTo>
                    <a:pt x="0" y="4766"/>
                    <a:pt x="250" y="5063"/>
                    <a:pt x="584" y="5087"/>
                  </a:cubicBezTo>
                  <a:cubicBezTo>
                    <a:pt x="604" y="5089"/>
                    <a:pt x="625" y="5090"/>
                    <a:pt x="646" y="5090"/>
                  </a:cubicBezTo>
                  <a:cubicBezTo>
                    <a:pt x="999" y="5090"/>
                    <a:pt x="1286" y="4805"/>
                    <a:pt x="1286" y="4444"/>
                  </a:cubicBezTo>
                  <a:cubicBezTo>
                    <a:pt x="1286" y="4087"/>
                    <a:pt x="1584" y="3813"/>
                    <a:pt x="1917" y="3813"/>
                  </a:cubicBezTo>
                  <a:lnTo>
                    <a:pt x="4465" y="3813"/>
                  </a:lnTo>
                  <a:cubicBezTo>
                    <a:pt x="5525" y="3813"/>
                    <a:pt x="6370" y="2956"/>
                    <a:pt x="6370" y="1908"/>
                  </a:cubicBezTo>
                  <a:lnTo>
                    <a:pt x="6370" y="634"/>
                  </a:lnTo>
                  <a:cubicBezTo>
                    <a:pt x="6370" y="285"/>
                    <a:pt x="6072" y="0"/>
                    <a:pt x="5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2" name="Google Shape;1832;p54"/>
          <p:cNvGrpSpPr/>
          <p:nvPr/>
        </p:nvGrpSpPr>
        <p:grpSpPr>
          <a:xfrm>
            <a:off x="5838046" y="2577613"/>
            <a:ext cx="302772" cy="347229"/>
            <a:chOff x="5838046" y="2579476"/>
            <a:chExt cx="302772" cy="347229"/>
          </a:xfrm>
        </p:grpSpPr>
        <p:sp>
          <p:nvSpPr>
            <p:cNvPr id="1833" name="Google Shape;1833;p54"/>
            <p:cNvSpPr/>
            <p:nvPr/>
          </p:nvSpPr>
          <p:spPr>
            <a:xfrm>
              <a:off x="5838046" y="2633831"/>
              <a:ext cx="302772" cy="292874"/>
            </a:xfrm>
            <a:custGeom>
              <a:avLst/>
              <a:gdLst/>
              <a:ahLst/>
              <a:cxnLst/>
              <a:rect l="l" t="t" r="r" b="b"/>
              <a:pathLst>
                <a:path w="14193" h="13729" extrusionOk="0">
                  <a:moveTo>
                    <a:pt x="11537" y="1262"/>
                  </a:moveTo>
                  <a:lnTo>
                    <a:pt x="11537" y="10549"/>
                  </a:lnTo>
                  <a:cubicBezTo>
                    <a:pt x="11561" y="11609"/>
                    <a:pt x="10692" y="12454"/>
                    <a:pt x="9632" y="12454"/>
                  </a:cubicBezTo>
                  <a:lnTo>
                    <a:pt x="4548" y="12454"/>
                  </a:lnTo>
                  <a:cubicBezTo>
                    <a:pt x="3489" y="12454"/>
                    <a:pt x="2643" y="11609"/>
                    <a:pt x="2643" y="10549"/>
                  </a:cubicBezTo>
                  <a:lnTo>
                    <a:pt x="2643" y="1262"/>
                  </a:lnTo>
                  <a:close/>
                  <a:moveTo>
                    <a:pt x="750" y="0"/>
                  </a:moveTo>
                  <a:cubicBezTo>
                    <a:pt x="488" y="0"/>
                    <a:pt x="226" y="179"/>
                    <a:pt x="143" y="429"/>
                  </a:cubicBezTo>
                  <a:cubicBezTo>
                    <a:pt x="0" y="858"/>
                    <a:pt x="334" y="1262"/>
                    <a:pt x="750" y="1262"/>
                  </a:cubicBezTo>
                  <a:lnTo>
                    <a:pt x="1393" y="1262"/>
                  </a:lnTo>
                  <a:lnTo>
                    <a:pt x="1393" y="10549"/>
                  </a:lnTo>
                  <a:cubicBezTo>
                    <a:pt x="1393" y="12299"/>
                    <a:pt x="2822" y="13728"/>
                    <a:pt x="4572" y="13728"/>
                  </a:cubicBezTo>
                  <a:lnTo>
                    <a:pt x="9668" y="13728"/>
                  </a:lnTo>
                  <a:cubicBezTo>
                    <a:pt x="11418" y="13728"/>
                    <a:pt x="12847" y="12299"/>
                    <a:pt x="12847" y="10549"/>
                  </a:cubicBezTo>
                  <a:lnTo>
                    <a:pt x="12847" y="1262"/>
                  </a:lnTo>
                  <a:lnTo>
                    <a:pt x="13490" y="1262"/>
                  </a:lnTo>
                  <a:cubicBezTo>
                    <a:pt x="13764" y="1262"/>
                    <a:pt x="14014" y="1084"/>
                    <a:pt x="14097" y="834"/>
                  </a:cubicBezTo>
                  <a:cubicBezTo>
                    <a:pt x="14192" y="405"/>
                    <a:pt x="13883" y="0"/>
                    <a:pt x="13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4"/>
            <p:cNvSpPr/>
            <p:nvPr/>
          </p:nvSpPr>
          <p:spPr>
            <a:xfrm>
              <a:off x="5948015" y="2579476"/>
              <a:ext cx="82813" cy="27455"/>
            </a:xfrm>
            <a:custGeom>
              <a:avLst/>
              <a:gdLst/>
              <a:ahLst/>
              <a:cxnLst/>
              <a:rect l="l" t="t" r="r" b="b"/>
              <a:pathLst>
                <a:path w="3882" h="1287" extrusionOk="0">
                  <a:moveTo>
                    <a:pt x="667" y="0"/>
                  </a:moveTo>
                  <a:cubicBezTo>
                    <a:pt x="298" y="0"/>
                    <a:pt x="1" y="334"/>
                    <a:pt x="36" y="703"/>
                  </a:cubicBezTo>
                  <a:cubicBezTo>
                    <a:pt x="60" y="1024"/>
                    <a:pt x="358" y="1286"/>
                    <a:pt x="691" y="1286"/>
                  </a:cubicBezTo>
                  <a:lnTo>
                    <a:pt x="3215" y="1286"/>
                  </a:lnTo>
                  <a:cubicBezTo>
                    <a:pt x="3584" y="1286"/>
                    <a:pt x="3882" y="953"/>
                    <a:pt x="3858" y="584"/>
                  </a:cubicBezTo>
                  <a:cubicBezTo>
                    <a:pt x="3822" y="250"/>
                    <a:pt x="3525" y="0"/>
                    <a:pt x="3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4"/>
            <p:cNvSpPr/>
            <p:nvPr/>
          </p:nvSpPr>
          <p:spPr>
            <a:xfrm>
              <a:off x="5975960" y="2715108"/>
              <a:ext cx="27455" cy="130576"/>
            </a:xfrm>
            <a:custGeom>
              <a:avLst/>
              <a:gdLst/>
              <a:ahLst/>
              <a:cxnLst/>
              <a:rect l="l" t="t" r="r" b="b"/>
              <a:pathLst>
                <a:path w="1287" h="6121" extrusionOk="0">
                  <a:moveTo>
                    <a:pt x="643" y="0"/>
                  </a:moveTo>
                  <a:cubicBezTo>
                    <a:pt x="286" y="0"/>
                    <a:pt x="0" y="286"/>
                    <a:pt x="0" y="643"/>
                  </a:cubicBezTo>
                  <a:lnTo>
                    <a:pt x="0" y="5477"/>
                  </a:lnTo>
                  <a:cubicBezTo>
                    <a:pt x="0" y="5834"/>
                    <a:pt x="286" y="6120"/>
                    <a:pt x="643" y="6120"/>
                  </a:cubicBezTo>
                  <a:cubicBezTo>
                    <a:pt x="988" y="6120"/>
                    <a:pt x="1262" y="5822"/>
                    <a:pt x="1286" y="5477"/>
                  </a:cubicBezTo>
                  <a:lnTo>
                    <a:pt x="1286" y="643"/>
                  </a:lnTo>
                  <a:cubicBezTo>
                    <a:pt x="1286" y="286"/>
                    <a:pt x="1000"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4"/>
            <p:cNvSpPr/>
            <p:nvPr/>
          </p:nvSpPr>
          <p:spPr>
            <a:xfrm>
              <a:off x="6030059" y="2715108"/>
              <a:ext cx="27199" cy="130576"/>
            </a:xfrm>
            <a:custGeom>
              <a:avLst/>
              <a:gdLst/>
              <a:ahLst/>
              <a:cxnLst/>
              <a:rect l="l" t="t" r="r" b="b"/>
              <a:pathLst>
                <a:path w="1275" h="6121" extrusionOk="0">
                  <a:moveTo>
                    <a:pt x="631" y="0"/>
                  </a:moveTo>
                  <a:cubicBezTo>
                    <a:pt x="274" y="0"/>
                    <a:pt x="0" y="286"/>
                    <a:pt x="0" y="643"/>
                  </a:cubicBezTo>
                  <a:lnTo>
                    <a:pt x="0" y="5477"/>
                  </a:lnTo>
                  <a:cubicBezTo>
                    <a:pt x="0" y="5834"/>
                    <a:pt x="274" y="6120"/>
                    <a:pt x="631" y="6120"/>
                  </a:cubicBezTo>
                  <a:cubicBezTo>
                    <a:pt x="988" y="6120"/>
                    <a:pt x="1274" y="5822"/>
                    <a:pt x="1274" y="5477"/>
                  </a:cubicBezTo>
                  <a:lnTo>
                    <a:pt x="1274" y="643"/>
                  </a:lnTo>
                  <a:cubicBezTo>
                    <a:pt x="1274" y="286"/>
                    <a:pt x="9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4"/>
            <p:cNvSpPr/>
            <p:nvPr/>
          </p:nvSpPr>
          <p:spPr>
            <a:xfrm>
              <a:off x="5921605" y="2715108"/>
              <a:ext cx="27455" cy="130576"/>
            </a:xfrm>
            <a:custGeom>
              <a:avLst/>
              <a:gdLst/>
              <a:ahLst/>
              <a:cxnLst/>
              <a:rect l="l" t="t" r="r" b="b"/>
              <a:pathLst>
                <a:path w="1287" h="6121" extrusionOk="0">
                  <a:moveTo>
                    <a:pt x="643" y="0"/>
                  </a:moveTo>
                  <a:cubicBezTo>
                    <a:pt x="286" y="0"/>
                    <a:pt x="0" y="286"/>
                    <a:pt x="0" y="643"/>
                  </a:cubicBezTo>
                  <a:lnTo>
                    <a:pt x="0" y="5477"/>
                  </a:lnTo>
                  <a:cubicBezTo>
                    <a:pt x="0" y="5834"/>
                    <a:pt x="286" y="6120"/>
                    <a:pt x="643" y="6120"/>
                  </a:cubicBezTo>
                  <a:cubicBezTo>
                    <a:pt x="989" y="6120"/>
                    <a:pt x="1274" y="5822"/>
                    <a:pt x="1286" y="5477"/>
                  </a:cubicBezTo>
                  <a:lnTo>
                    <a:pt x="1286" y="643"/>
                  </a:lnTo>
                  <a:cubicBezTo>
                    <a:pt x="1286" y="286"/>
                    <a:pt x="1000"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54"/>
          <p:cNvGrpSpPr/>
          <p:nvPr/>
        </p:nvGrpSpPr>
        <p:grpSpPr>
          <a:xfrm>
            <a:off x="6370910" y="2577357"/>
            <a:ext cx="347485" cy="347229"/>
            <a:chOff x="6370910" y="2579220"/>
            <a:chExt cx="347485" cy="347229"/>
          </a:xfrm>
        </p:grpSpPr>
        <p:sp>
          <p:nvSpPr>
            <p:cNvPr id="1839" name="Google Shape;1839;p54"/>
            <p:cNvSpPr/>
            <p:nvPr/>
          </p:nvSpPr>
          <p:spPr>
            <a:xfrm>
              <a:off x="6370910" y="2579220"/>
              <a:ext cx="347485" cy="347229"/>
            </a:xfrm>
            <a:custGeom>
              <a:avLst/>
              <a:gdLst/>
              <a:ahLst/>
              <a:cxnLst/>
              <a:rect l="l" t="t" r="r" b="b"/>
              <a:pathLst>
                <a:path w="16289" h="16277" extrusionOk="0">
                  <a:moveTo>
                    <a:pt x="8144" y="1298"/>
                  </a:moveTo>
                  <a:cubicBezTo>
                    <a:pt x="12002" y="1298"/>
                    <a:pt x="15002" y="4299"/>
                    <a:pt x="15002" y="8156"/>
                  </a:cubicBezTo>
                  <a:cubicBezTo>
                    <a:pt x="15002" y="11990"/>
                    <a:pt x="12002" y="15014"/>
                    <a:pt x="8144" y="15014"/>
                  </a:cubicBezTo>
                  <a:cubicBezTo>
                    <a:pt x="4299" y="15014"/>
                    <a:pt x="1286" y="12014"/>
                    <a:pt x="1286" y="8156"/>
                  </a:cubicBezTo>
                  <a:cubicBezTo>
                    <a:pt x="1286" y="4311"/>
                    <a:pt x="4287" y="1298"/>
                    <a:pt x="8144" y="1298"/>
                  </a:cubicBezTo>
                  <a:close/>
                  <a:moveTo>
                    <a:pt x="8144" y="0"/>
                  </a:moveTo>
                  <a:cubicBezTo>
                    <a:pt x="3572" y="0"/>
                    <a:pt x="0" y="3572"/>
                    <a:pt x="0" y="8144"/>
                  </a:cubicBezTo>
                  <a:cubicBezTo>
                    <a:pt x="0" y="12704"/>
                    <a:pt x="3572" y="16276"/>
                    <a:pt x="8144" y="16276"/>
                  </a:cubicBezTo>
                  <a:cubicBezTo>
                    <a:pt x="12716" y="16276"/>
                    <a:pt x="16288" y="12704"/>
                    <a:pt x="16288" y="8144"/>
                  </a:cubicBezTo>
                  <a:cubicBezTo>
                    <a:pt x="16288" y="3572"/>
                    <a:pt x="12716" y="0"/>
                    <a:pt x="8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4"/>
            <p:cNvSpPr/>
            <p:nvPr/>
          </p:nvSpPr>
          <p:spPr>
            <a:xfrm>
              <a:off x="6476570" y="2631036"/>
              <a:ext cx="135909" cy="135909"/>
            </a:xfrm>
            <a:custGeom>
              <a:avLst/>
              <a:gdLst/>
              <a:ahLst/>
              <a:cxnLst/>
              <a:rect l="l" t="t" r="r" b="b"/>
              <a:pathLst>
                <a:path w="6371" h="6371" extrusionOk="0">
                  <a:moveTo>
                    <a:pt x="3191" y="1274"/>
                  </a:moveTo>
                  <a:cubicBezTo>
                    <a:pt x="4251" y="1274"/>
                    <a:pt x="5096" y="2120"/>
                    <a:pt x="5096" y="3179"/>
                  </a:cubicBezTo>
                  <a:cubicBezTo>
                    <a:pt x="5096" y="4239"/>
                    <a:pt x="4251" y="5084"/>
                    <a:pt x="3191" y="5084"/>
                  </a:cubicBezTo>
                  <a:cubicBezTo>
                    <a:pt x="2132" y="5084"/>
                    <a:pt x="1286" y="4239"/>
                    <a:pt x="1286" y="3179"/>
                  </a:cubicBezTo>
                  <a:cubicBezTo>
                    <a:pt x="1286" y="2120"/>
                    <a:pt x="2132" y="1274"/>
                    <a:pt x="3191" y="1274"/>
                  </a:cubicBezTo>
                  <a:close/>
                  <a:moveTo>
                    <a:pt x="3191" y="0"/>
                  </a:moveTo>
                  <a:cubicBezTo>
                    <a:pt x="1429" y="0"/>
                    <a:pt x="0" y="1429"/>
                    <a:pt x="0" y="3179"/>
                  </a:cubicBezTo>
                  <a:cubicBezTo>
                    <a:pt x="0" y="4929"/>
                    <a:pt x="1429" y="6370"/>
                    <a:pt x="3191" y="6370"/>
                  </a:cubicBezTo>
                  <a:cubicBezTo>
                    <a:pt x="4942" y="6370"/>
                    <a:pt x="6370" y="4929"/>
                    <a:pt x="6370" y="3179"/>
                  </a:cubicBezTo>
                  <a:cubicBezTo>
                    <a:pt x="6370" y="1429"/>
                    <a:pt x="4942" y="0"/>
                    <a:pt x="3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4"/>
            <p:cNvSpPr/>
            <p:nvPr/>
          </p:nvSpPr>
          <p:spPr>
            <a:xfrm>
              <a:off x="6453702" y="2766924"/>
              <a:ext cx="181369" cy="77714"/>
            </a:xfrm>
            <a:custGeom>
              <a:avLst/>
              <a:gdLst/>
              <a:ahLst/>
              <a:cxnLst/>
              <a:rect l="l" t="t" r="r" b="b"/>
              <a:pathLst>
                <a:path w="8502" h="3643" extrusionOk="0">
                  <a:moveTo>
                    <a:pt x="4251" y="0"/>
                  </a:moveTo>
                  <a:cubicBezTo>
                    <a:pt x="3335" y="0"/>
                    <a:pt x="2477" y="262"/>
                    <a:pt x="1727" y="774"/>
                  </a:cubicBezTo>
                  <a:cubicBezTo>
                    <a:pt x="1013" y="1262"/>
                    <a:pt x="453" y="1965"/>
                    <a:pt x="120" y="2762"/>
                  </a:cubicBezTo>
                  <a:cubicBezTo>
                    <a:pt x="1" y="3096"/>
                    <a:pt x="156" y="3465"/>
                    <a:pt x="477" y="3596"/>
                  </a:cubicBezTo>
                  <a:cubicBezTo>
                    <a:pt x="557" y="3627"/>
                    <a:pt x="639" y="3642"/>
                    <a:pt x="719" y="3642"/>
                  </a:cubicBezTo>
                  <a:cubicBezTo>
                    <a:pt x="973" y="3642"/>
                    <a:pt x="1205" y="3492"/>
                    <a:pt x="1287" y="3239"/>
                  </a:cubicBezTo>
                  <a:cubicBezTo>
                    <a:pt x="1775" y="2036"/>
                    <a:pt x="2942" y="1262"/>
                    <a:pt x="4228" y="1262"/>
                  </a:cubicBezTo>
                  <a:cubicBezTo>
                    <a:pt x="5525" y="1262"/>
                    <a:pt x="6692" y="2036"/>
                    <a:pt x="7180" y="3239"/>
                  </a:cubicBezTo>
                  <a:cubicBezTo>
                    <a:pt x="7280" y="3492"/>
                    <a:pt x="7517" y="3642"/>
                    <a:pt x="7771" y="3642"/>
                  </a:cubicBezTo>
                  <a:cubicBezTo>
                    <a:pt x="7852" y="3642"/>
                    <a:pt x="7934" y="3627"/>
                    <a:pt x="8014" y="3596"/>
                  </a:cubicBezTo>
                  <a:cubicBezTo>
                    <a:pt x="8335" y="3465"/>
                    <a:pt x="8502" y="3096"/>
                    <a:pt x="8371" y="2762"/>
                  </a:cubicBezTo>
                  <a:cubicBezTo>
                    <a:pt x="8038" y="1965"/>
                    <a:pt x="7490" y="1262"/>
                    <a:pt x="6764" y="774"/>
                  </a:cubicBezTo>
                  <a:cubicBezTo>
                    <a:pt x="6014" y="262"/>
                    <a:pt x="5156" y="0"/>
                    <a:pt x="4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54"/>
          <p:cNvGrpSpPr/>
          <p:nvPr/>
        </p:nvGrpSpPr>
        <p:grpSpPr>
          <a:xfrm>
            <a:off x="6903028" y="2577357"/>
            <a:ext cx="348744" cy="347229"/>
            <a:chOff x="6903028" y="2579220"/>
            <a:chExt cx="348744" cy="347229"/>
          </a:xfrm>
        </p:grpSpPr>
        <p:sp>
          <p:nvSpPr>
            <p:cNvPr id="1843" name="Google Shape;1843;p54"/>
            <p:cNvSpPr/>
            <p:nvPr/>
          </p:nvSpPr>
          <p:spPr>
            <a:xfrm>
              <a:off x="7011973" y="2698916"/>
              <a:ext cx="239799" cy="108412"/>
            </a:xfrm>
            <a:custGeom>
              <a:avLst/>
              <a:gdLst/>
              <a:ahLst/>
              <a:cxnLst/>
              <a:rect l="l" t="t" r="r" b="b"/>
              <a:pathLst>
                <a:path w="11241" h="5082" extrusionOk="0">
                  <a:moveTo>
                    <a:pt x="8642" y="0"/>
                  </a:moveTo>
                  <a:cubicBezTo>
                    <a:pt x="8481" y="0"/>
                    <a:pt x="8323" y="63"/>
                    <a:pt x="8204" y="188"/>
                  </a:cubicBezTo>
                  <a:cubicBezTo>
                    <a:pt x="7942" y="450"/>
                    <a:pt x="7942" y="843"/>
                    <a:pt x="8204" y="1081"/>
                  </a:cubicBezTo>
                  <a:lnTo>
                    <a:pt x="9014" y="1902"/>
                  </a:lnTo>
                  <a:lnTo>
                    <a:pt x="644" y="1902"/>
                  </a:lnTo>
                  <a:cubicBezTo>
                    <a:pt x="287" y="1902"/>
                    <a:pt x="1" y="2188"/>
                    <a:pt x="1" y="2545"/>
                  </a:cubicBezTo>
                  <a:cubicBezTo>
                    <a:pt x="1" y="2902"/>
                    <a:pt x="287" y="3188"/>
                    <a:pt x="644" y="3188"/>
                  </a:cubicBezTo>
                  <a:lnTo>
                    <a:pt x="9014" y="3188"/>
                  </a:lnTo>
                  <a:lnTo>
                    <a:pt x="8204" y="3998"/>
                  </a:lnTo>
                  <a:cubicBezTo>
                    <a:pt x="7942" y="4260"/>
                    <a:pt x="7942" y="4653"/>
                    <a:pt x="8204" y="4891"/>
                  </a:cubicBezTo>
                  <a:cubicBezTo>
                    <a:pt x="8323" y="5010"/>
                    <a:pt x="8478" y="5081"/>
                    <a:pt x="8645" y="5081"/>
                  </a:cubicBezTo>
                  <a:cubicBezTo>
                    <a:pt x="8811" y="5081"/>
                    <a:pt x="8978" y="5022"/>
                    <a:pt x="9097" y="4891"/>
                  </a:cubicBezTo>
                  <a:lnTo>
                    <a:pt x="11002" y="2986"/>
                  </a:lnTo>
                  <a:cubicBezTo>
                    <a:pt x="11240" y="2736"/>
                    <a:pt x="11240" y="2331"/>
                    <a:pt x="11002" y="2093"/>
                  </a:cubicBezTo>
                  <a:lnTo>
                    <a:pt x="9097" y="188"/>
                  </a:lnTo>
                  <a:cubicBezTo>
                    <a:pt x="8966" y="63"/>
                    <a:pt x="8803" y="0"/>
                    <a:pt x="8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4"/>
            <p:cNvSpPr/>
            <p:nvPr/>
          </p:nvSpPr>
          <p:spPr>
            <a:xfrm>
              <a:off x="6903028" y="2579220"/>
              <a:ext cx="239009" cy="347229"/>
            </a:xfrm>
            <a:custGeom>
              <a:avLst/>
              <a:gdLst/>
              <a:ahLst/>
              <a:cxnLst/>
              <a:rect l="l" t="t" r="r" b="b"/>
              <a:pathLst>
                <a:path w="11204" h="16277" extrusionOk="0">
                  <a:moveTo>
                    <a:pt x="3191" y="0"/>
                  </a:moveTo>
                  <a:cubicBezTo>
                    <a:pt x="1429" y="0"/>
                    <a:pt x="0" y="1429"/>
                    <a:pt x="0" y="3179"/>
                  </a:cubicBezTo>
                  <a:lnTo>
                    <a:pt x="0" y="13097"/>
                  </a:lnTo>
                  <a:cubicBezTo>
                    <a:pt x="0" y="14848"/>
                    <a:pt x="1429" y="16276"/>
                    <a:pt x="3191" y="16276"/>
                  </a:cubicBezTo>
                  <a:lnTo>
                    <a:pt x="8025" y="16276"/>
                  </a:lnTo>
                  <a:cubicBezTo>
                    <a:pt x="9775" y="16276"/>
                    <a:pt x="11192" y="14871"/>
                    <a:pt x="11204" y="13109"/>
                  </a:cubicBezTo>
                  <a:lnTo>
                    <a:pt x="11204" y="10692"/>
                  </a:lnTo>
                  <a:cubicBezTo>
                    <a:pt x="11204" y="10335"/>
                    <a:pt x="10930" y="10061"/>
                    <a:pt x="10573" y="10061"/>
                  </a:cubicBezTo>
                  <a:cubicBezTo>
                    <a:pt x="10216" y="10061"/>
                    <a:pt x="9930" y="10335"/>
                    <a:pt x="9930" y="10692"/>
                  </a:cubicBezTo>
                  <a:lnTo>
                    <a:pt x="9930" y="13109"/>
                  </a:lnTo>
                  <a:cubicBezTo>
                    <a:pt x="9930" y="14169"/>
                    <a:pt x="9085" y="15014"/>
                    <a:pt x="8025" y="15014"/>
                  </a:cubicBezTo>
                  <a:lnTo>
                    <a:pt x="3191" y="15014"/>
                  </a:lnTo>
                  <a:cubicBezTo>
                    <a:pt x="2131" y="15014"/>
                    <a:pt x="1286" y="14169"/>
                    <a:pt x="1286" y="13109"/>
                  </a:cubicBezTo>
                  <a:lnTo>
                    <a:pt x="1286" y="3203"/>
                  </a:lnTo>
                  <a:cubicBezTo>
                    <a:pt x="1286" y="2144"/>
                    <a:pt x="2131" y="1298"/>
                    <a:pt x="3191" y="1298"/>
                  </a:cubicBezTo>
                  <a:lnTo>
                    <a:pt x="8025" y="1298"/>
                  </a:lnTo>
                  <a:cubicBezTo>
                    <a:pt x="9085" y="1298"/>
                    <a:pt x="9930" y="2144"/>
                    <a:pt x="9930" y="3203"/>
                  </a:cubicBezTo>
                  <a:lnTo>
                    <a:pt x="9930" y="5608"/>
                  </a:lnTo>
                  <a:cubicBezTo>
                    <a:pt x="9930" y="5965"/>
                    <a:pt x="10216" y="6251"/>
                    <a:pt x="10573" y="6251"/>
                  </a:cubicBezTo>
                  <a:cubicBezTo>
                    <a:pt x="10930" y="6251"/>
                    <a:pt x="11204" y="5965"/>
                    <a:pt x="11204" y="5608"/>
                  </a:cubicBezTo>
                  <a:lnTo>
                    <a:pt x="11204" y="3179"/>
                  </a:lnTo>
                  <a:cubicBezTo>
                    <a:pt x="11204" y="1429"/>
                    <a:pt x="9775" y="0"/>
                    <a:pt x="8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54"/>
          <p:cNvGrpSpPr/>
          <p:nvPr/>
        </p:nvGrpSpPr>
        <p:grpSpPr>
          <a:xfrm>
            <a:off x="6901748" y="3220468"/>
            <a:ext cx="350024" cy="347208"/>
            <a:chOff x="6901748" y="3222331"/>
            <a:chExt cx="350024" cy="347208"/>
          </a:xfrm>
        </p:grpSpPr>
        <p:sp>
          <p:nvSpPr>
            <p:cNvPr id="1846" name="Google Shape;1846;p54"/>
            <p:cNvSpPr/>
            <p:nvPr/>
          </p:nvSpPr>
          <p:spPr>
            <a:xfrm>
              <a:off x="6901748" y="3256164"/>
              <a:ext cx="68349" cy="65235"/>
            </a:xfrm>
            <a:custGeom>
              <a:avLst/>
              <a:gdLst/>
              <a:ahLst/>
              <a:cxnLst/>
              <a:rect l="l" t="t" r="r" b="b"/>
              <a:pathLst>
                <a:path w="3204" h="3058" extrusionOk="0">
                  <a:moveTo>
                    <a:pt x="2511" y="1"/>
                  </a:moveTo>
                  <a:cubicBezTo>
                    <a:pt x="2349" y="1"/>
                    <a:pt x="2185" y="63"/>
                    <a:pt x="2060" y="188"/>
                  </a:cubicBezTo>
                  <a:lnTo>
                    <a:pt x="251" y="1986"/>
                  </a:lnTo>
                  <a:cubicBezTo>
                    <a:pt x="1" y="2224"/>
                    <a:pt x="1" y="2629"/>
                    <a:pt x="251" y="2879"/>
                  </a:cubicBezTo>
                  <a:cubicBezTo>
                    <a:pt x="382" y="2998"/>
                    <a:pt x="545" y="3057"/>
                    <a:pt x="706" y="3057"/>
                  </a:cubicBezTo>
                  <a:cubicBezTo>
                    <a:pt x="867" y="3057"/>
                    <a:pt x="1024" y="2998"/>
                    <a:pt x="1144" y="2879"/>
                  </a:cubicBezTo>
                  <a:lnTo>
                    <a:pt x="2953" y="1081"/>
                  </a:lnTo>
                  <a:cubicBezTo>
                    <a:pt x="3203" y="843"/>
                    <a:pt x="3203" y="438"/>
                    <a:pt x="2953" y="188"/>
                  </a:cubicBezTo>
                  <a:cubicBezTo>
                    <a:pt x="2834" y="63"/>
                    <a:pt x="2673" y="1"/>
                    <a:pt x="2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4"/>
            <p:cNvSpPr/>
            <p:nvPr/>
          </p:nvSpPr>
          <p:spPr>
            <a:xfrm>
              <a:off x="7183422" y="3256164"/>
              <a:ext cx="68349" cy="65235"/>
            </a:xfrm>
            <a:custGeom>
              <a:avLst/>
              <a:gdLst/>
              <a:ahLst/>
              <a:cxnLst/>
              <a:rect l="l" t="t" r="r" b="b"/>
              <a:pathLst>
                <a:path w="3204" h="3058" extrusionOk="0">
                  <a:moveTo>
                    <a:pt x="702" y="1"/>
                  </a:moveTo>
                  <a:cubicBezTo>
                    <a:pt x="539" y="1"/>
                    <a:pt x="376" y="63"/>
                    <a:pt x="251" y="188"/>
                  </a:cubicBezTo>
                  <a:cubicBezTo>
                    <a:pt x="1" y="426"/>
                    <a:pt x="1" y="831"/>
                    <a:pt x="251" y="1081"/>
                  </a:cubicBezTo>
                  <a:lnTo>
                    <a:pt x="2048" y="2879"/>
                  </a:lnTo>
                  <a:cubicBezTo>
                    <a:pt x="2179" y="2998"/>
                    <a:pt x="2343" y="3057"/>
                    <a:pt x="2504" y="3057"/>
                  </a:cubicBezTo>
                  <a:cubicBezTo>
                    <a:pt x="2665" y="3057"/>
                    <a:pt x="2822" y="2998"/>
                    <a:pt x="2941" y="2879"/>
                  </a:cubicBezTo>
                  <a:cubicBezTo>
                    <a:pt x="3203" y="2641"/>
                    <a:pt x="3203" y="2248"/>
                    <a:pt x="2941" y="1986"/>
                  </a:cubicBezTo>
                  <a:lnTo>
                    <a:pt x="1144" y="188"/>
                  </a:lnTo>
                  <a:cubicBezTo>
                    <a:pt x="1024" y="63"/>
                    <a:pt x="864"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4"/>
            <p:cNvSpPr/>
            <p:nvPr/>
          </p:nvSpPr>
          <p:spPr>
            <a:xfrm>
              <a:off x="7063278" y="3352309"/>
              <a:ext cx="56424" cy="108582"/>
            </a:xfrm>
            <a:custGeom>
              <a:avLst/>
              <a:gdLst/>
              <a:ahLst/>
              <a:cxnLst/>
              <a:rect l="l" t="t" r="r" b="b"/>
              <a:pathLst>
                <a:path w="2645" h="5090" extrusionOk="0">
                  <a:moveTo>
                    <a:pt x="645" y="0"/>
                  </a:moveTo>
                  <a:cubicBezTo>
                    <a:pt x="625" y="0"/>
                    <a:pt x="605" y="1"/>
                    <a:pt x="584" y="3"/>
                  </a:cubicBezTo>
                  <a:cubicBezTo>
                    <a:pt x="263" y="27"/>
                    <a:pt x="1" y="324"/>
                    <a:pt x="1" y="658"/>
                  </a:cubicBezTo>
                  <a:lnTo>
                    <a:pt x="1" y="3182"/>
                  </a:lnTo>
                  <a:cubicBezTo>
                    <a:pt x="1" y="3349"/>
                    <a:pt x="84" y="3515"/>
                    <a:pt x="203" y="3634"/>
                  </a:cubicBezTo>
                  <a:lnTo>
                    <a:pt x="1465" y="4896"/>
                  </a:lnTo>
                  <a:cubicBezTo>
                    <a:pt x="1592" y="5023"/>
                    <a:pt x="1756" y="5089"/>
                    <a:pt x="1919" y="5089"/>
                  </a:cubicBezTo>
                  <a:cubicBezTo>
                    <a:pt x="2062" y="5089"/>
                    <a:pt x="2206" y="5038"/>
                    <a:pt x="2323" y="4932"/>
                  </a:cubicBezTo>
                  <a:cubicBezTo>
                    <a:pt x="2620" y="4706"/>
                    <a:pt x="2644" y="4265"/>
                    <a:pt x="2370" y="4003"/>
                  </a:cubicBezTo>
                  <a:lnTo>
                    <a:pt x="1287" y="2920"/>
                  </a:lnTo>
                  <a:lnTo>
                    <a:pt x="1287" y="634"/>
                  </a:lnTo>
                  <a:cubicBezTo>
                    <a:pt x="1287" y="285"/>
                    <a:pt x="989" y="0"/>
                    <a:pt x="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4"/>
            <p:cNvSpPr/>
            <p:nvPr/>
          </p:nvSpPr>
          <p:spPr>
            <a:xfrm>
              <a:off x="6928158" y="3222331"/>
              <a:ext cx="298463" cy="347208"/>
            </a:xfrm>
            <a:custGeom>
              <a:avLst/>
              <a:gdLst/>
              <a:ahLst/>
              <a:cxnLst/>
              <a:rect l="l" t="t" r="r" b="b"/>
              <a:pathLst>
                <a:path w="13991" h="16276" extrusionOk="0">
                  <a:moveTo>
                    <a:pt x="6966" y="3572"/>
                  </a:moveTo>
                  <a:cubicBezTo>
                    <a:pt x="10121" y="3572"/>
                    <a:pt x="12681" y="6132"/>
                    <a:pt x="12681" y="9287"/>
                  </a:cubicBezTo>
                  <a:cubicBezTo>
                    <a:pt x="12681" y="12442"/>
                    <a:pt x="10121" y="15002"/>
                    <a:pt x="6966" y="15002"/>
                  </a:cubicBezTo>
                  <a:cubicBezTo>
                    <a:pt x="3811" y="15002"/>
                    <a:pt x="1251" y="12442"/>
                    <a:pt x="1251" y="9287"/>
                  </a:cubicBezTo>
                  <a:cubicBezTo>
                    <a:pt x="1251" y="6132"/>
                    <a:pt x="3811" y="3572"/>
                    <a:pt x="6966" y="3572"/>
                  </a:cubicBezTo>
                  <a:close/>
                  <a:moveTo>
                    <a:pt x="5716" y="0"/>
                  </a:moveTo>
                  <a:cubicBezTo>
                    <a:pt x="5442" y="0"/>
                    <a:pt x="5192" y="179"/>
                    <a:pt x="5109" y="441"/>
                  </a:cubicBezTo>
                  <a:cubicBezTo>
                    <a:pt x="4966" y="869"/>
                    <a:pt x="5299" y="1274"/>
                    <a:pt x="5716" y="1274"/>
                  </a:cubicBezTo>
                  <a:lnTo>
                    <a:pt x="6359" y="1274"/>
                  </a:lnTo>
                  <a:lnTo>
                    <a:pt x="6359" y="2310"/>
                  </a:lnTo>
                  <a:cubicBezTo>
                    <a:pt x="2799" y="2619"/>
                    <a:pt x="1" y="5620"/>
                    <a:pt x="1" y="9275"/>
                  </a:cubicBezTo>
                  <a:cubicBezTo>
                    <a:pt x="1" y="13144"/>
                    <a:pt x="3120" y="16276"/>
                    <a:pt x="6990" y="16276"/>
                  </a:cubicBezTo>
                  <a:cubicBezTo>
                    <a:pt x="10859" y="16276"/>
                    <a:pt x="13991" y="13144"/>
                    <a:pt x="13991" y="9275"/>
                  </a:cubicBezTo>
                  <a:cubicBezTo>
                    <a:pt x="13979" y="5632"/>
                    <a:pt x="11181" y="2643"/>
                    <a:pt x="7621" y="2310"/>
                  </a:cubicBezTo>
                  <a:lnTo>
                    <a:pt x="7621" y="1274"/>
                  </a:lnTo>
                  <a:lnTo>
                    <a:pt x="8264" y="1274"/>
                  </a:lnTo>
                  <a:cubicBezTo>
                    <a:pt x="8526" y="1274"/>
                    <a:pt x="8776" y="1095"/>
                    <a:pt x="8871" y="833"/>
                  </a:cubicBezTo>
                  <a:cubicBezTo>
                    <a:pt x="9002" y="405"/>
                    <a:pt x="8680" y="0"/>
                    <a:pt x="8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0" name="Google Shape;1850;p54"/>
          <p:cNvGrpSpPr/>
          <p:nvPr/>
        </p:nvGrpSpPr>
        <p:grpSpPr>
          <a:xfrm>
            <a:off x="5815945" y="3271773"/>
            <a:ext cx="347485" cy="244342"/>
            <a:chOff x="5815945" y="3273635"/>
            <a:chExt cx="347485" cy="244342"/>
          </a:xfrm>
        </p:grpSpPr>
        <p:sp>
          <p:nvSpPr>
            <p:cNvPr id="1851" name="Google Shape;1851;p54"/>
            <p:cNvSpPr/>
            <p:nvPr/>
          </p:nvSpPr>
          <p:spPr>
            <a:xfrm>
              <a:off x="5815945" y="3273635"/>
              <a:ext cx="347485" cy="244342"/>
            </a:xfrm>
            <a:custGeom>
              <a:avLst/>
              <a:gdLst/>
              <a:ahLst/>
              <a:cxnLst/>
              <a:rect l="l" t="t" r="r" b="b"/>
              <a:pathLst>
                <a:path w="16289" h="11454" extrusionOk="0">
                  <a:moveTo>
                    <a:pt x="3146" y="1286"/>
                  </a:moveTo>
                  <a:cubicBezTo>
                    <a:pt x="3153" y="1286"/>
                    <a:pt x="3160" y="1286"/>
                    <a:pt x="3167" y="1286"/>
                  </a:cubicBezTo>
                  <a:lnTo>
                    <a:pt x="13085" y="1286"/>
                  </a:lnTo>
                  <a:cubicBezTo>
                    <a:pt x="14133" y="1286"/>
                    <a:pt x="14990" y="2143"/>
                    <a:pt x="14990" y="3191"/>
                  </a:cubicBezTo>
                  <a:lnTo>
                    <a:pt x="14990" y="8287"/>
                  </a:lnTo>
                  <a:cubicBezTo>
                    <a:pt x="14990" y="9346"/>
                    <a:pt x="14133" y="10192"/>
                    <a:pt x="13085" y="10192"/>
                  </a:cubicBezTo>
                  <a:lnTo>
                    <a:pt x="3167" y="10192"/>
                  </a:lnTo>
                  <a:cubicBezTo>
                    <a:pt x="2120" y="10192"/>
                    <a:pt x="1262" y="9346"/>
                    <a:pt x="1262" y="8287"/>
                  </a:cubicBezTo>
                  <a:lnTo>
                    <a:pt x="1262" y="3191"/>
                  </a:lnTo>
                  <a:cubicBezTo>
                    <a:pt x="1262" y="2150"/>
                    <a:pt x="2120" y="1286"/>
                    <a:pt x="3146" y="1286"/>
                  </a:cubicBezTo>
                  <a:close/>
                  <a:moveTo>
                    <a:pt x="3191" y="0"/>
                  </a:moveTo>
                  <a:cubicBezTo>
                    <a:pt x="1429" y="0"/>
                    <a:pt x="0" y="1429"/>
                    <a:pt x="0" y="3179"/>
                  </a:cubicBezTo>
                  <a:lnTo>
                    <a:pt x="0" y="8275"/>
                  </a:lnTo>
                  <a:cubicBezTo>
                    <a:pt x="0" y="10025"/>
                    <a:pt x="1429" y="11454"/>
                    <a:pt x="3191" y="11454"/>
                  </a:cubicBezTo>
                  <a:lnTo>
                    <a:pt x="13097" y="11454"/>
                  </a:lnTo>
                  <a:cubicBezTo>
                    <a:pt x="14859" y="11454"/>
                    <a:pt x="16264" y="10025"/>
                    <a:pt x="16288" y="8275"/>
                  </a:cubicBezTo>
                  <a:lnTo>
                    <a:pt x="16288" y="3179"/>
                  </a:lnTo>
                  <a:cubicBezTo>
                    <a:pt x="16288" y="1429"/>
                    <a:pt x="14859" y="0"/>
                    <a:pt x="13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4"/>
            <p:cNvSpPr/>
            <p:nvPr/>
          </p:nvSpPr>
          <p:spPr>
            <a:xfrm>
              <a:off x="5869532" y="3327734"/>
              <a:ext cx="240033" cy="27434"/>
            </a:xfrm>
            <a:custGeom>
              <a:avLst/>
              <a:gdLst/>
              <a:ahLst/>
              <a:cxnLst/>
              <a:rect l="l" t="t" r="r" b="b"/>
              <a:pathLst>
                <a:path w="11252" h="1286" extrusionOk="0">
                  <a:moveTo>
                    <a:pt x="679" y="0"/>
                  </a:moveTo>
                  <a:cubicBezTo>
                    <a:pt x="298" y="0"/>
                    <a:pt x="1" y="333"/>
                    <a:pt x="36" y="703"/>
                  </a:cubicBezTo>
                  <a:cubicBezTo>
                    <a:pt x="60" y="1036"/>
                    <a:pt x="358" y="1286"/>
                    <a:pt x="691" y="1286"/>
                  </a:cubicBezTo>
                  <a:lnTo>
                    <a:pt x="10585" y="1286"/>
                  </a:lnTo>
                  <a:cubicBezTo>
                    <a:pt x="10954" y="1286"/>
                    <a:pt x="11252" y="976"/>
                    <a:pt x="11228" y="584"/>
                  </a:cubicBezTo>
                  <a:cubicBezTo>
                    <a:pt x="11192" y="262"/>
                    <a:pt x="10895" y="0"/>
                    <a:pt x="10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4"/>
            <p:cNvSpPr/>
            <p:nvPr/>
          </p:nvSpPr>
          <p:spPr>
            <a:xfrm>
              <a:off x="5869532" y="3436423"/>
              <a:ext cx="80018" cy="27199"/>
            </a:xfrm>
            <a:custGeom>
              <a:avLst/>
              <a:gdLst/>
              <a:ahLst/>
              <a:cxnLst/>
              <a:rect l="l" t="t" r="r" b="b"/>
              <a:pathLst>
                <a:path w="3751" h="1275" extrusionOk="0">
                  <a:moveTo>
                    <a:pt x="679" y="1"/>
                  </a:moveTo>
                  <a:cubicBezTo>
                    <a:pt x="298" y="1"/>
                    <a:pt x="1" y="322"/>
                    <a:pt x="36" y="703"/>
                  </a:cubicBezTo>
                  <a:cubicBezTo>
                    <a:pt x="60" y="1025"/>
                    <a:pt x="358" y="1275"/>
                    <a:pt x="691" y="1275"/>
                  </a:cubicBezTo>
                  <a:lnTo>
                    <a:pt x="3084" y="1275"/>
                  </a:lnTo>
                  <a:cubicBezTo>
                    <a:pt x="3453" y="1275"/>
                    <a:pt x="3751" y="965"/>
                    <a:pt x="3727" y="584"/>
                  </a:cubicBezTo>
                  <a:cubicBezTo>
                    <a:pt x="3691" y="251"/>
                    <a:pt x="3394" y="1"/>
                    <a:pt x="3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54"/>
          <p:cNvGrpSpPr/>
          <p:nvPr/>
        </p:nvGrpSpPr>
        <p:grpSpPr>
          <a:xfrm>
            <a:off x="5225419" y="3245086"/>
            <a:ext cx="347229" cy="297951"/>
            <a:chOff x="5225419" y="3246948"/>
            <a:chExt cx="347229" cy="297951"/>
          </a:xfrm>
        </p:grpSpPr>
        <p:sp>
          <p:nvSpPr>
            <p:cNvPr id="1855" name="Google Shape;1855;p54"/>
            <p:cNvSpPr/>
            <p:nvPr/>
          </p:nvSpPr>
          <p:spPr>
            <a:xfrm>
              <a:off x="5225419" y="3246948"/>
              <a:ext cx="347229" cy="135397"/>
            </a:xfrm>
            <a:custGeom>
              <a:avLst/>
              <a:gdLst/>
              <a:ahLst/>
              <a:cxnLst/>
              <a:rect l="l" t="t" r="r" b="b"/>
              <a:pathLst>
                <a:path w="16277" h="6347" extrusionOk="0">
                  <a:moveTo>
                    <a:pt x="14383" y="1263"/>
                  </a:moveTo>
                  <a:cubicBezTo>
                    <a:pt x="14728" y="1263"/>
                    <a:pt x="15014" y="1549"/>
                    <a:pt x="15014" y="1906"/>
                  </a:cubicBezTo>
                  <a:lnTo>
                    <a:pt x="15014" y="4442"/>
                  </a:lnTo>
                  <a:cubicBezTo>
                    <a:pt x="15014" y="4799"/>
                    <a:pt x="14740" y="5085"/>
                    <a:pt x="14383" y="5085"/>
                  </a:cubicBezTo>
                  <a:lnTo>
                    <a:pt x="1917" y="5085"/>
                  </a:lnTo>
                  <a:cubicBezTo>
                    <a:pt x="1560" y="5085"/>
                    <a:pt x="1286" y="4799"/>
                    <a:pt x="1286" y="4442"/>
                  </a:cubicBezTo>
                  <a:lnTo>
                    <a:pt x="1286" y="1906"/>
                  </a:lnTo>
                  <a:cubicBezTo>
                    <a:pt x="1286" y="1549"/>
                    <a:pt x="1560" y="1263"/>
                    <a:pt x="1905" y="1263"/>
                  </a:cubicBezTo>
                  <a:close/>
                  <a:moveTo>
                    <a:pt x="1905" y="1"/>
                  </a:moveTo>
                  <a:cubicBezTo>
                    <a:pt x="846" y="1"/>
                    <a:pt x="0" y="846"/>
                    <a:pt x="0" y="1906"/>
                  </a:cubicBezTo>
                  <a:lnTo>
                    <a:pt x="0" y="4442"/>
                  </a:lnTo>
                  <a:cubicBezTo>
                    <a:pt x="0" y="5502"/>
                    <a:pt x="846" y="6347"/>
                    <a:pt x="1905" y="6347"/>
                  </a:cubicBezTo>
                  <a:lnTo>
                    <a:pt x="14383" y="6347"/>
                  </a:lnTo>
                  <a:cubicBezTo>
                    <a:pt x="15419" y="6347"/>
                    <a:pt x="16276" y="5490"/>
                    <a:pt x="16264" y="4442"/>
                  </a:cubicBezTo>
                  <a:lnTo>
                    <a:pt x="16264" y="1906"/>
                  </a:lnTo>
                  <a:cubicBezTo>
                    <a:pt x="16264" y="846"/>
                    <a:pt x="15419" y="1"/>
                    <a:pt x="14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4"/>
            <p:cNvSpPr/>
            <p:nvPr/>
          </p:nvSpPr>
          <p:spPr>
            <a:xfrm>
              <a:off x="5279774" y="3300557"/>
              <a:ext cx="27199" cy="27199"/>
            </a:xfrm>
            <a:custGeom>
              <a:avLst/>
              <a:gdLst/>
              <a:ahLst/>
              <a:cxnLst/>
              <a:rect l="l" t="t" r="r" b="b"/>
              <a:pathLst>
                <a:path w="1275" h="1275" extrusionOk="0">
                  <a:moveTo>
                    <a:pt x="631" y="0"/>
                  </a:moveTo>
                  <a:cubicBezTo>
                    <a:pt x="286" y="0"/>
                    <a:pt x="0" y="286"/>
                    <a:pt x="0" y="631"/>
                  </a:cubicBezTo>
                  <a:cubicBezTo>
                    <a:pt x="0" y="988"/>
                    <a:pt x="286" y="1274"/>
                    <a:pt x="631" y="1274"/>
                  </a:cubicBezTo>
                  <a:cubicBezTo>
                    <a:pt x="988" y="1274"/>
                    <a:pt x="1274" y="988"/>
                    <a:pt x="1274" y="631"/>
                  </a:cubicBezTo>
                  <a:cubicBezTo>
                    <a:pt x="1274" y="286"/>
                    <a:pt x="9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4"/>
            <p:cNvSpPr/>
            <p:nvPr/>
          </p:nvSpPr>
          <p:spPr>
            <a:xfrm>
              <a:off x="5333873" y="3300557"/>
              <a:ext cx="27455" cy="27199"/>
            </a:xfrm>
            <a:custGeom>
              <a:avLst/>
              <a:gdLst/>
              <a:ahLst/>
              <a:cxnLst/>
              <a:rect l="l" t="t" r="r" b="b"/>
              <a:pathLst>
                <a:path w="1287" h="1275" extrusionOk="0">
                  <a:moveTo>
                    <a:pt x="643" y="0"/>
                  </a:moveTo>
                  <a:cubicBezTo>
                    <a:pt x="298" y="0"/>
                    <a:pt x="0" y="286"/>
                    <a:pt x="0" y="631"/>
                  </a:cubicBezTo>
                  <a:cubicBezTo>
                    <a:pt x="0" y="988"/>
                    <a:pt x="298" y="1274"/>
                    <a:pt x="643" y="1274"/>
                  </a:cubicBezTo>
                  <a:cubicBezTo>
                    <a:pt x="1000" y="1274"/>
                    <a:pt x="1286" y="988"/>
                    <a:pt x="1286" y="631"/>
                  </a:cubicBezTo>
                  <a:cubicBezTo>
                    <a:pt x="1286" y="286"/>
                    <a:pt x="1000"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4"/>
            <p:cNvSpPr/>
            <p:nvPr/>
          </p:nvSpPr>
          <p:spPr>
            <a:xfrm>
              <a:off x="5439021" y="3300813"/>
              <a:ext cx="82557" cy="27434"/>
            </a:xfrm>
            <a:custGeom>
              <a:avLst/>
              <a:gdLst/>
              <a:ahLst/>
              <a:cxnLst/>
              <a:rect l="l" t="t" r="r" b="b"/>
              <a:pathLst>
                <a:path w="3870" h="1286" extrusionOk="0">
                  <a:moveTo>
                    <a:pt x="667" y="0"/>
                  </a:moveTo>
                  <a:cubicBezTo>
                    <a:pt x="298" y="0"/>
                    <a:pt x="0" y="333"/>
                    <a:pt x="36" y="703"/>
                  </a:cubicBezTo>
                  <a:cubicBezTo>
                    <a:pt x="60" y="1024"/>
                    <a:pt x="358" y="1286"/>
                    <a:pt x="691" y="1286"/>
                  </a:cubicBezTo>
                  <a:lnTo>
                    <a:pt x="3215" y="1286"/>
                  </a:lnTo>
                  <a:cubicBezTo>
                    <a:pt x="3584" y="1286"/>
                    <a:pt x="3870" y="964"/>
                    <a:pt x="3858" y="583"/>
                  </a:cubicBezTo>
                  <a:cubicBezTo>
                    <a:pt x="3822" y="250"/>
                    <a:pt x="3525" y="0"/>
                    <a:pt x="3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4"/>
            <p:cNvSpPr/>
            <p:nvPr/>
          </p:nvSpPr>
          <p:spPr>
            <a:xfrm>
              <a:off x="5225419" y="3409502"/>
              <a:ext cx="347229" cy="135397"/>
            </a:xfrm>
            <a:custGeom>
              <a:avLst/>
              <a:gdLst/>
              <a:ahLst/>
              <a:cxnLst/>
              <a:rect l="l" t="t" r="r" b="b"/>
              <a:pathLst>
                <a:path w="16277" h="6347" extrusionOk="0">
                  <a:moveTo>
                    <a:pt x="14383" y="1263"/>
                  </a:moveTo>
                  <a:cubicBezTo>
                    <a:pt x="14728" y="1263"/>
                    <a:pt x="15014" y="1549"/>
                    <a:pt x="15014" y="1906"/>
                  </a:cubicBezTo>
                  <a:lnTo>
                    <a:pt x="15014" y="4442"/>
                  </a:lnTo>
                  <a:cubicBezTo>
                    <a:pt x="15014" y="4799"/>
                    <a:pt x="14740" y="5085"/>
                    <a:pt x="14383" y="5085"/>
                  </a:cubicBezTo>
                  <a:lnTo>
                    <a:pt x="1917" y="5085"/>
                  </a:lnTo>
                  <a:cubicBezTo>
                    <a:pt x="1560" y="5085"/>
                    <a:pt x="1286" y="4799"/>
                    <a:pt x="1286" y="4442"/>
                  </a:cubicBezTo>
                  <a:lnTo>
                    <a:pt x="1286" y="1906"/>
                  </a:lnTo>
                  <a:cubicBezTo>
                    <a:pt x="1286" y="1561"/>
                    <a:pt x="1560" y="1263"/>
                    <a:pt x="1905" y="1263"/>
                  </a:cubicBezTo>
                  <a:close/>
                  <a:moveTo>
                    <a:pt x="1905" y="1"/>
                  </a:moveTo>
                  <a:cubicBezTo>
                    <a:pt x="846" y="1"/>
                    <a:pt x="0" y="846"/>
                    <a:pt x="0" y="1906"/>
                  </a:cubicBezTo>
                  <a:lnTo>
                    <a:pt x="0" y="4442"/>
                  </a:lnTo>
                  <a:cubicBezTo>
                    <a:pt x="0" y="5502"/>
                    <a:pt x="846" y="6347"/>
                    <a:pt x="1905" y="6347"/>
                  </a:cubicBezTo>
                  <a:lnTo>
                    <a:pt x="14383" y="6347"/>
                  </a:lnTo>
                  <a:cubicBezTo>
                    <a:pt x="15419" y="6347"/>
                    <a:pt x="16276" y="5502"/>
                    <a:pt x="16264" y="4442"/>
                  </a:cubicBezTo>
                  <a:lnTo>
                    <a:pt x="16264" y="1906"/>
                  </a:lnTo>
                  <a:cubicBezTo>
                    <a:pt x="16264" y="846"/>
                    <a:pt x="15419" y="1"/>
                    <a:pt x="14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4"/>
            <p:cNvSpPr/>
            <p:nvPr/>
          </p:nvSpPr>
          <p:spPr>
            <a:xfrm>
              <a:off x="5279774" y="3463366"/>
              <a:ext cx="27199" cy="27178"/>
            </a:xfrm>
            <a:custGeom>
              <a:avLst/>
              <a:gdLst/>
              <a:ahLst/>
              <a:cxnLst/>
              <a:rect l="l" t="t" r="r" b="b"/>
              <a:pathLst>
                <a:path w="1275" h="1274" extrusionOk="0">
                  <a:moveTo>
                    <a:pt x="631" y="0"/>
                  </a:moveTo>
                  <a:cubicBezTo>
                    <a:pt x="286" y="0"/>
                    <a:pt x="0" y="286"/>
                    <a:pt x="0" y="643"/>
                  </a:cubicBezTo>
                  <a:cubicBezTo>
                    <a:pt x="0" y="988"/>
                    <a:pt x="286" y="1274"/>
                    <a:pt x="631" y="1274"/>
                  </a:cubicBezTo>
                  <a:cubicBezTo>
                    <a:pt x="988" y="1274"/>
                    <a:pt x="1274" y="988"/>
                    <a:pt x="1274" y="643"/>
                  </a:cubicBezTo>
                  <a:cubicBezTo>
                    <a:pt x="1274" y="286"/>
                    <a:pt x="9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4"/>
            <p:cNvSpPr/>
            <p:nvPr/>
          </p:nvSpPr>
          <p:spPr>
            <a:xfrm>
              <a:off x="5333873" y="3463366"/>
              <a:ext cx="27455" cy="27178"/>
            </a:xfrm>
            <a:custGeom>
              <a:avLst/>
              <a:gdLst/>
              <a:ahLst/>
              <a:cxnLst/>
              <a:rect l="l" t="t" r="r" b="b"/>
              <a:pathLst>
                <a:path w="1287" h="1274" extrusionOk="0">
                  <a:moveTo>
                    <a:pt x="643" y="0"/>
                  </a:moveTo>
                  <a:cubicBezTo>
                    <a:pt x="298" y="0"/>
                    <a:pt x="0" y="286"/>
                    <a:pt x="0" y="643"/>
                  </a:cubicBezTo>
                  <a:cubicBezTo>
                    <a:pt x="0" y="988"/>
                    <a:pt x="298" y="1274"/>
                    <a:pt x="643" y="1274"/>
                  </a:cubicBezTo>
                  <a:cubicBezTo>
                    <a:pt x="1000" y="1274"/>
                    <a:pt x="1286" y="988"/>
                    <a:pt x="1286" y="643"/>
                  </a:cubicBezTo>
                  <a:cubicBezTo>
                    <a:pt x="1286" y="286"/>
                    <a:pt x="1000"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4"/>
            <p:cNvSpPr/>
            <p:nvPr/>
          </p:nvSpPr>
          <p:spPr>
            <a:xfrm>
              <a:off x="5439021" y="3463366"/>
              <a:ext cx="82557" cy="27434"/>
            </a:xfrm>
            <a:custGeom>
              <a:avLst/>
              <a:gdLst/>
              <a:ahLst/>
              <a:cxnLst/>
              <a:rect l="l" t="t" r="r" b="b"/>
              <a:pathLst>
                <a:path w="3870" h="1286" extrusionOk="0">
                  <a:moveTo>
                    <a:pt x="667" y="0"/>
                  </a:moveTo>
                  <a:cubicBezTo>
                    <a:pt x="298" y="0"/>
                    <a:pt x="0" y="333"/>
                    <a:pt x="36" y="702"/>
                  </a:cubicBezTo>
                  <a:cubicBezTo>
                    <a:pt x="60" y="1024"/>
                    <a:pt x="358" y="1286"/>
                    <a:pt x="691" y="1286"/>
                  </a:cubicBezTo>
                  <a:lnTo>
                    <a:pt x="3215" y="1286"/>
                  </a:lnTo>
                  <a:cubicBezTo>
                    <a:pt x="3584" y="1286"/>
                    <a:pt x="3870" y="964"/>
                    <a:pt x="3858" y="583"/>
                  </a:cubicBezTo>
                  <a:cubicBezTo>
                    <a:pt x="3822" y="250"/>
                    <a:pt x="3525" y="0"/>
                    <a:pt x="3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3" name="Google Shape;1863;p54"/>
          <p:cNvGrpSpPr/>
          <p:nvPr/>
        </p:nvGrpSpPr>
        <p:grpSpPr>
          <a:xfrm>
            <a:off x="4638199" y="3220468"/>
            <a:ext cx="347208" cy="347208"/>
            <a:chOff x="4638199" y="3222331"/>
            <a:chExt cx="347208" cy="347208"/>
          </a:xfrm>
        </p:grpSpPr>
        <p:sp>
          <p:nvSpPr>
            <p:cNvPr id="1864" name="Google Shape;1864;p54"/>
            <p:cNvSpPr/>
            <p:nvPr/>
          </p:nvSpPr>
          <p:spPr>
            <a:xfrm>
              <a:off x="4638199" y="3303351"/>
              <a:ext cx="347208" cy="266187"/>
            </a:xfrm>
            <a:custGeom>
              <a:avLst/>
              <a:gdLst/>
              <a:ahLst/>
              <a:cxnLst/>
              <a:rect l="l" t="t" r="r" b="b"/>
              <a:pathLst>
                <a:path w="16276" h="12478" extrusionOk="0">
                  <a:moveTo>
                    <a:pt x="13073" y="1286"/>
                  </a:moveTo>
                  <a:cubicBezTo>
                    <a:pt x="14133" y="1286"/>
                    <a:pt x="14978" y="2131"/>
                    <a:pt x="14978" y="3191"/>
                  </a:cubicBezTo>
                  <a:lnTo>
                    <a:pt x="14978" y="9287"/>
                  </a:lnTo>
                  <a:cubicBezTo>
                    <a:pt x="14978" y="10347"/>
                    <a:pt x="14133" y="11192"/>
                    <a:pt x="13073" y="11192"/>
                  </a:cubicBezTo>
                  <a:lnTo>
                    <a:pt x="3167" y="11192"/>
                  </a:lnTo>
                  <a:cubicBezTo>
                    <a:pt x="2107" y="11192"/>
                    <a:pt x="1262" y="10347"/>
                    <a:pt x="1262" y="9287"/>
                  </a:cubicBezTo>
                  <a:lnTo>
                    <a:pt x="1262" y="3191"/>
                  </a:lnTo>
                  <a:cubicBezTo>
                    <a:pt x="1262" y="2143"/>
                    <a:pt x="2119" y="1286"/>
                    <a:pt x="3167" y="1286"/>
                  </a:cubicBezTo>
                  <a:close/>
                  <a:moveTo>
                    <a:pt x="3179" y="0"/>
                  </a:moveTo>
                  <a:cubicBezTo>
                    <a:pt x="1429" y="0"/>
                    <a:pt x="0" y="1429"/>
                    <a:pt x="0" y="3191"/>
                  </a:cubicBezTo>
                  <a:lnTo>
                    <a:pt x="0" y="9287"/>
                  </a:lnTo>
                  <a:cubicBezTo>
                    <a:pt x="0" y="11049"/>
                    <a:pt x="1429" y="12478"/>
                    <a:pt x="3179" y="12478"/>
                  </a:cubicBezTo>
                  <a:lnTo>
                    <a:pt x="13097" y="12478"/>
                  </a:lnTo>
                  <a:cubicBezTo>
                    <a:pt x="14847" y="12478"/>
                    <a:pt x="16264" y="11049"/>
                    <a:pt x="16276" y="9287"/>
                  </a:cubicBezTo>
                  <a:lnTo>
                    <a:pt x="16276" y="3191"/>
                  </a:lnTo>
                  <a:cubicBezTo>
                    <a:pt x="16276" y="1429"/>
                    <a:pt x="14847" y="0"/>
                    <a:pt x="13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4"/>
            <p:cNvSpPr/>
            <p:nvPr/>
          </p:nvSpPr>
          <p:spPr>
            <a:xfrm>
              <a:off x="4743859" y="3222331"/>
              <a:ext cx="135888" cy="54355"/>
            </a:xfrm>
            <a:custGeom>
              <a:avLst/>
              <a:gdLst/>
              <a:ahLst/>
              <a:cxnLst/>
              <a:rect l="l" t="t" r="r" b="b"/>
              <a:pathLst>
                <a:path w="6370" h="2548" extrusionOk="0">
                  <a:moveTo>
                    <a:pt x="1905" y="0"/>
                  </a:moveTo>
                  <a:cubicBezTo>
                    <a:pt x="845" y="0"/>
                    <a:pt x="0" y="857"/>
                    <a:pt x="0" y="1905"/>
                  </a:cubicBezTo>
                  <a:cubicBezTo>
                    <a:pt x="0" y="2262"/>
                    <a:pt x="286" y="2548"/>
                    <a:pt x="643" y="2548"/>
                  </a:cubicBezTo>
                  <a:cubicBezTo>
                    <a:pt x="1000" y="2548"/>
                    <a:pt x="1274" y="2262"/>
                    <a:pt x="1274" y="1905"/>
                  </a:cubicBezTo>
                  <a:cubicBezTo>
                    <a:pt x="1274" y="1548"/>
                    <a:pt x="1560" y="1274"/>
                    <a:pt x="1917" y="1274"/>
                  </a:cubicBezTo>
                  <a:lnTo>
                    <a:pt x="4465" y="1274"/>
                  </a:lnTo>
                  <a:cubicBezTo>
                    <a:pt x="4822" y="1274"/>
                    <a:pt x="5108" y="1548"/>
                    <a:pt x="5108" y="1905"/>
                  </a:cubicBezTo>
                  <a:cubicBezTo>
                    <a:pt x="5108" y="2262"/>
                    <a:pt x="5382" y="2548"/>
                    <a:pt x="5739" y="2548"/>
                  </a:cubicBezTo>
                  <a:cubicBezTo>
                    <a:pt x="6084" y="2548"/>
                    <a:pt x="6370" y="2250"/>
                    <a:pt x="6358" y="1905"/>
                  </a:cubicBezTo>
                  <a:cubicBezTo>
                    <a:pt x="6358" y="857"/>
                    <a:pt x="5501" y="0"/>
                    <a:pt x="4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4"/>
            <p:cNvSpPr/>
            <p:nvPr/>
          </p:nvSpPr>
          <p:spPr>
            <a:xfrm>
              <a:off x="4692298" y="3355040"/>
              <a:ext cx="239521" cy="108646"/>
            </a:xfrm>
            <a:custGeom>
              <a:avLst/>
              <a:gdLst/>
              <a:ahLst/>
              <a:cxnLst/>
              <a:rect l="l" t="t" r="r" b="b"/>
              <a:pathLst>
                <a:path w="11228" h="5093" extrusionOk="0">
                  <a:moveTo>
                    <a:pt x="622" y="1"/>
                  </a:moveTo>
                  <a:cubicBezTo>
                    <a:pt x="278" y="1"/>
                    <a:pt x="0" y="282"/>
                    <a:pt x="0" y="625"/>
                  </a:cubicBezTo>
                  <a:cubicBezTo>
                    <a:pt x="0" y="2387"/>
                    <a:pt x="1429" y="3816"/>
                    <a:pt x="3191" y="3816"/>
                  </a:cubicBezTo>
                  <a:lnTo>
                    <a:pt x="4977" y="3816"/>
                  </a:lnTo>
                  <a:lnTo>
                    <a:pt x="4977" y="4435"/>
                  </a:lnTo>
                  <a:cubicBezTo>
                    <a:pt x="4977" y="4768"/>
                    <a:pt x="5227" y="5066"/>
                    <a:pt x="5560" y="5090"/>
                  </a:cubicBezTo>
                  <a:cubicBezTo>
                    <a:pt x="5580" y="5092"/>
                    <a:pt x="5601" y="5093"/>
                    <a:pt x="5620" y="5093"/>
                  </a:cubicBezTo>
                  <a:cubicBezTo>
                    <a:pt x="5964" y="5093"/>
                    <a:pt x="6251" y="4808"/>
                    <a:pt x="6251" y="4459"/>
                  </a:cubicBezTo>
                  <a:lnTo>
                    <a:pt x="6251" y="3816"/>
                  </a:lnTo>
                  <a:lnTo>
                    <a:pt x="8037" y="3816"/>
                  </a:lnTo>
                  <a:cubicBezTo>
                    <a:pt x="9799" y="3816"/>
                    <a:pt x="11228" y="2387"/>
                    <a:pt x="11228" y="625"/>
                  </a:cubicBezTo>
                  <a:cubicBezTo>
                    <a:pt x="11194" y="287"/>
                    <a:pt x="10905" y="3"/>
                    <a:pt x="10541" y="3"/>
                  </a:cubicBezTo>
                  <a:cubicBezTo>
                    <a:pt x="10520" y="3"/>
                    <a:pt x="10499" y="4"/>
                    <a:pt x="10478" y="6"/>
                  </a:cubicBezTo>
                  <a:cubicBezTo>
                    <a:pt x="10168" y="30"/>
                    <a:pt x="9918" y="327"/>
                    <a:pt x="9918" y="649"/>
                  </a:cubicBezTo>
                  <a:cubicBezTo>
                    <a:pt x="9906" y="1685"/>
                    <a:pt x="9049" y="2530"/>
                    <a:pt x="8013" y="2530"/>
                  </a:cubicBezTo>
                  <a:lnTo>
                    <a:pt x="3179" y="2530"/>
                  </a:lnTo>
                  <a:cubicBezTo>
                    <a:pt x="2131" y="2530"/>
                    <a:pt x="1274" y="1685"/>
                    <a:pt x="1274" y="649"/>
                  </a:cubicBezTo>
                  <a:cubicBezTo>
                    <a:pt x="1274" y="327"/>
                    <a:pt x="1012" y="30"/>
                    <a:pt x="703" y="6"/>
                  </a:cubicBezTo>
                  <a:cubicBezTo>
                    <a:pt x="675" y="3"/>
                    <a:pt x="649"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7" name="Google Shape;1867;p54"/>
          <p:cNvGrpSpPr/>
          <p:nvPr/>
        </p:nvGrpSpPr>
        <p:grpSpPr>
          <a:xfrm>
            <a:off x="4107340" y="3244510"/>
            <a:ext cx="351304" cy="298527"/>
            <a:chOff x="4107340" y="3246372"/>
            <a:chExt cx="351304" cy="298527"/>
          </a:xfrm>
        </p:grpSpPr>
        <p:sp>
          <p:nvSpPr>
            <p:cNvPr id="1868" name="Google Shape;1868;p54"/>
            <p:cNvSpPr/>
            <p:nvPr/>
          </p:nvSpPr>
          <p:spPr>
            <a:xfrm>
              <a:off x="4107340" y="3246372"/>
              <a:ext cx="351304" cy="298527"/>
            </a:xfrm>
            <a:custGeom>
              <a:avLst/>
              <a:gdLst/>
              <a:ahLst/>
              <a:cxnLst/>
              <a:rect l="l" t="t" r="r" b="b"/>
              <a:pathLst>
                <a:path w="16468" h="13994" extrusionOk="0">
                  <a:moveTo>
                    <a:pt x="8121" y="1290"/>
                  </a:moveTo>
                  <a:cubicBezTo>
                    <a:pt x="8407" y="1290"/>
                    <a:pt x="8669" y="1302"/>
                    <a:pt x="8931" y="1338"/>
                  </a:cubicBezTo>
                  <a:cubicBezTo>
                    <a:pt x="11979" y="1671"/>
                    <a:pt x="14431" y="4100"/>
                    <a:pt x="14896" y="7207"/>
                  </a:cubicBezTo>
                  <a:cubicBezTo>
                    <a:pt x="15146" y="8862"/>
                    <a:pt x="14824" y="10482"/>
                    <a:pt x="13955" y="11898"/>
                  </a:cubicBezTo>
                  <a:cubicBezTo>
                    <a:pt x="13646" y="12422"/>
                    <a:pt x="13038" y="12732"/>
                    <a:pt x="12383" y="12732"/>
                  </a:cubicBezTo>
                  <a:lnTo>
                    <a:pt x="3847" y="12732"/>
                  </a:lnTo>
                  <a:cubicBezTo>
                    <a:pt x="3180" y="12732"/>
                    <a:pt x="2525" y="12363"/>
                    <a:pt x="2180" y="11756"/>
                  </a:cubicBezTo>
                  <a:cubicBezTo>
                    <a:pt x="1584" y="10696"/>
                    <a:pt x="1263" y="9505"/>
                    <a:pt x="1263" y="8279"/>
                  </a:cubicBezTo>
                  <a:cubicBezTo>
                    <a:pt x="1263" y="4493"/>
                    <a:pt x="4204" y="1290"/>
                    <a:pt x="8121" y="1290"/>
                  </a:cubicBezTo>
                  <a:close/>
                  <a:moveTo>
                    <a:pt x="8151" y="0"/>
                  </a:moveTo>
                  <a:cubicBezTo>
                    <a:pt x="7288" y="0"/>
                    <a:pt x="6445" y="134"/>
                    <a:pt x="5621" y="397"/>
                  </a:cubicBezTo>
                  <a:cubicBezTo>
                    <a:pt x="2216" y="1516"/>
                    <a:pt x="1" y="4707"/>
                    <a:pt x="1" y="8267"/>
                  </a:cubicBezTo>
                  <a:cubicBezTo>
                    <a:pt x="1" y="9708"/>
                    <a:pt x="382" y="11125"/>
                    <a:pt x="1096" y="12375"/>
                  </a:cubicBezTo>
                  <a:cubicBezTo>
                    <a:pt x="1668" y="13375"/>
                    <a:pt x="2739" y="13994"/>
                    <a:pt x="3870" y="13994"/>
                  </a:cubicBezTo>
                  <a:lnTo>
                    <a:pt x="12395" y="13994"/>
                  </a:lnTo>
                  <a:cubicBezTo>
                    <a:pt x="13491" y="13994"/>
                    <a:pt x="14527" y="13446"/>
                    <a:pt x="15062" y="12541"/>
                  </a:cubicBezTo>
                  <a:cubicBezTo>
                    <a:pt x="16086" y="10874"/>
                    <a:pt x="16467" y="8958"/>
                    <a:pt x="16170" y="7005"/>
                  </a:cubicBezTo>
                  <a:cubicBezTo>
                    <a:pt x="15622" y="3362"/>
                    <a:pt x="12717" y="468"/>
                    <a:pt x="9085" y="52"/>
                  </a:cubicBezTo>
                  <a:cubicBezTo>
                    <a:pt x="8772" y="17"/>
                    <a:pt x="8460" y="0"/>
                    <a:pt x="8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4"/>
            <p:cNvSpPr/>
            <p:nvPr/>
          </p:nvSpPr>
          <p:spPr>
            <a:xfrm>
              <a:off x="4161439" y="3300813"/>
              <a:ext cx="238775" cy="135632"/>
            </a:xfrm>
            <a:custGeom>
              <a:avLst/>
              <a:gdLst/>
              <a:ahLst/>
              <a:cxnLst/>
              <a:rect l="l" t="t" r="r" b="b"/>
              <a:pathLst>
                <a:path w="11193" h="6358" extrusionOk="0">
                  <a:moveTo>
                    <a:pt x="5597" y="0"/>
                  </a:moveTo>
                  <a:cubicBezTo>
                    <a:pt x="2466" y="0"/>
                    <a:pt x="1" y="2548"/>
                    <a:pt x="1" y="5715"/>
                  </a:cubicBezTo>
                  <a:cubicBezTo>
                    <a:pt x="1" y="6072"/>
                    <a:pt x="287" y="6358"/>
                    <a:pt x="644" y="6358"/>
                  </a:cubicBezTo>
                  <a:cubicBezTo>
                    <a:pt x="1001" y="6358"/>
                    <a:pt x="1287" y="6072"/>
                    <a:pt x="1287" y="5715"/>
                  </a:cubicBezTo>
                  <a:cubicBezTo>
                    <a:pt x="1287" y="3215"/>
                    <a:pt x="3192" y="1262"/>
                    <a:pt x="5597" y="1262"/>
                  </a:cubicBezTo>
                  <a:cubicBezTo>
                    <a:pt x="8014" y="1262"/>
                    <a:pt x="9919" y="3215"/>
                    <a:pt x="9919" y="5715"/>
                  </a:cubicBezTo>
                  <a:cubicBezTo>
                    <a:pt x="9919" y="6072"/>
                    <a:pt x="10205" y="6358"/>
                    <a:pt x="10562" y="6358"/>
                  </a:cubicBezTo>
                  <a:cubicBezTo>
                    <a:pt x="10895" y="6358"/>
                    <a:pt x="11181" y="6072"/>
                    <a:pt x="11193" y="5715"/>
                  </a:cubicBezTo>
                  <a:cubicBezTo>
                    <a:pt x="11193" y="2548"/>
                    <a:pt x="8740" y="0"/>
                    <a:pt x="5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4"/>
            <p:cNvSpPr/>
            <p:nvPr/>
          </p:nvSpPr>
          <p:spPr>
            <a:xfrm>
              <a:off x="4262768" y="3370783"/>
              <a:ext cx="73704" cy="92988"/>
            </a:xfrm>
            <a:custGeom>
              <a:avLst/>
              <a:gdLst/>
              <a:ahLst/>
              <a:cxnLst/>
              <a:rect l="l" t="t" r="r" b="b"/>
              <a:pathLst>
                <a:path w="3455" h="4359" extrusionOk="0">
                  <a:moveTo>
                    <a:pt x="2598" y="1"/>
                  </a:moveTo>
                  <a:cubicBezTo>
                    <a:pt x="2401" y="1"/>
                    <a:pt x="2204" y="96"/>
                    <a:pt x="2073" y="328"/>
                  </a:cubicBezTo>
                  <a:lnTo>
                    <a:pt x="287" y="3399"/>
                  </a:lnTo>
                  <a:cubicBezTo>
                    <a:pt x="1" y="3907"/>
                    <a:pt x="429" y="4358"/>
                    <a:pt x="861" y="4358"/>
                  </a:cubicBezTo>
                  <a:cubicBezTo>
                    <a:pt x="1056" y="4358"/>
                    <a:pt x="1253" y="4265"/>
                    <a:pt x="1383" y="4042"/>
                  </a:cubicBezTo>
                  <a:lnTo>
                    <a:pt x="3169" y="959"/>
                  </a:lnTo>
                  <a:cubicBezTo>
                    <a:pt x="3455" y="460"/>
                    <a:pt x="3028" y="1"/>
                    <a:pt x="2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1" name="Google Shape;1871;p54"/>
          <p:cNvGrpSpPr/>
          <p:nvPr/>
        </p:nvGrpSpPr>
        <p:grpSpPr>
          <a:xfrm>
            <a:off x="3578550" y="3220468"/>
            <a:ext cx="271776" cy="347208"/>
            <a:chOff x="3578550" y="3222331"/>
            <a:chExt cx="271776" cy="347208"/>
          </a:xfrm>
        </p:grpSpPr>
        <p:sp>
          <p:nvSpPr>
            <p:cNvPr id="1872" name="Google Shape;1872;p54"/>
            <p:cNvSpPr/>
            <p:nvPr/>
          </p:nvSpPr>
          <p:spPr>
            <a:xfrm>
              <a:off x="3578550" y="3330764"/>
              <a:ext cx="190243" cy="238775"/>
            </a:xfrm>
            <a:custGeom>
              <a:avLst/>
              <a:gdLst/>
              <a:ahLst/>
              <a:cxnLst/>
              <a:rect l="l" t="t" r="r" b="b"/>
              <a:pathLst>
                <a:path w="8918" h="11193" extrusionOk="0">
                  <a:moveTo>
                    <a:pt x="5739" y="1275"/>
                  </a:moveTo>
                  <a:cubicBezTo>
                    <a:pt x="6787" y="1275"/>
                    <a:pt x="7644" y="2120"/>
                    <a:pt x="7644" y="3180"/>
                  </a:cubicBezTo>
                  <a:lnTo>
                    <a:pt x="7644" y="6740"/>
                  </a:lnTo>
                  <a:cubicBezTo>
                    <a:pt x="7644" y="8490"/>
                    <a:pt x="6215" y="9919"/>
                    <a:pt x="4453" y="9919"/>
                  </a:cubicBezTo>
                  <a:cubicBezTo>
                    <a:pt x="2703" y="9919"/>
                    <a:pt x="1274" y="8490"/>
                    <a:pt x="1274" y="6740"/>
                  </a:cubicBezTo>
                  <a:lnTo>
                    <a:pt x="1274" y="3180"/>
                  </a:lnTo>
                  <a:cubicBezTo>
                    <a:pt x="1274" y="2120"/>
                    <a:pt x="2119" y="1275"/>
                    <a:pt x="3179" y="1275"/>
                  </a:cubicBezTo>
                  <a:close/>
                  <a:moveTo>
                    <a:pt x="3191" y="1"/>
                  </a:moveTo>
                  <a:cubicBezTo>
                    <a:pt x="1429" y="1"/>
                    <a:pt x="0" y="1430"/>
                    <a:pt x="0" y="3180"/>
                  </a:cubicBezTo>
                  <a:lnTo>
                    <a:pt x="0" y="6740"/>
                  </a:lnTo>
                  <a:cubicBezTo>
                    <a:pt x="0" y="9193"/>
                    <a:pt x="2000" y="11193"/>
                    <a:pt x="4453" y="11193"/>
                  </a:cubicBezTo>
                  <a:cubicBezTo>
                    <a:pt x="6894" y="11193"/>
                    <a:pt x="8894" y="9193"/>
                    <a:pt x="8918" y="6740"/>
                  </a:cubicBezTo>
                  <a:lnTo>
                    <a:pt x="8918" y="3180"/>
                  </a:lnTo>
                  <a:cubicBezTo>
                    <a:pt x="8918" y="1430"/>
                    <a:pt x="7489"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4"/>
            <p:cNvSpPr/>
            <p:nvPr/>
          </p:nvSpPr>
          <p:spPr>
            <a:xfrm>
              <a:off x="3659827" y="3384884"/>
              <a:ext cx="27434" cy="54355"/>
            </a:xfrm>
            <a:custGeom>
              <a:avLst/>
              <a:gdLst/>
              <a:ahLst/>
              <a:cxnLst/>
              <a:rect l="l" t="t" r="r" b="b"/>
              <a:pathLst>
                <a:path w="1286" h="2548" extrusionOk="0">
                  <a:moveTo>
                    <a:pt x="643" y="0"/>
                  </a:moveTo>
                  <a:cubicBezTo>
                    <a:pt x="286" y="0"/>
                    <a:pt x="0" y="286"/>
                    <a:pt x="0" y="643"/>
                  </a:cubicBezTo>
                  <a:lnTo>
                    <a:pt x="0" y="1905"/>
                  </a:lnTo>
                  <a:cubicBezTo>
                    <a:pt x="0" y="2262"/>
                    <a:pt x="286" y="2548"/>
                    <a:pt x="643" y="2548"/>
                  </a:cubicBezTo>
                  <a:cubicBezTo>
                    <a:pt x="988" y="2548"/>
                    <a:pt x="1274" y="2262"/>
                    <a:pt x="1286" y="1905"/>
                  </a:cubicBezTo>
                  <a:lnTo>
                    <a:pt x="1286" y="643"/>
                  </a:lnTo>
                  <a:cubicBezTo>
                    <a:pt x="1286" y="286"/>
                    <a:pt x="1000"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4"/>
            <p:cNvSpPr/>
            <p:nvPr/>
          </p:nvSpPr>
          <p:spPr>
            <a:xfrm>
              <a:off x="3659827" y="3222331"/>
              <a:ext cx="190499" cy="135632"/>
            </a:xfrm>
            <a:custGeom>
              <a:avLst/>
              <a:gdLst/>
              <a:ahLst/>
              <a:cxnLst/>
              <a:rect l="l" t="t" r="r" b="b"/>
              <a:pathLst>
                <a:path w="8930" h="6358" extrusionOk="0">
                  <a:moveTo>
                    <a:pt x="3191" y="0"/>
                  </a:moveTo>
                  <a:cubicBezTo>
                    <a:pt x="1429" y="0"/>
                    <a:pt x="0" y="1429"/>
                    <a:pt x="0" y="3191"/>
                  </a:cubicBezTo>
                  <a:cubicBezTo>
                    <a:pt x="0" y="3548"/>
                    <a:pt x="286" y="3834"/>
                    <a:pt x="643" y="3834"/>
                  </a:cubicBezTo>
                  <a:cubicBezTo>
                    <a:pt x="1000" y="3834"/>
                    <a:pt x="1286" y="3548"/>
                    <a:pt x="1286" y="3191"/>
                  </a:cubicBezTo>
                  <a:cubicBezTo>
                    <a:pt x="1286" y="2131"/>
                    <a:pt x="2131" y="1286"/>
                    <a:pt x="3191" y="1286"/>
                  </a:cubicBezTo>
                  <a:cubicBezTo>
                    <a:pt x="4251" y="1286"/>
                    <a:pt x="5096" y="2131"/>
                    <a:pt x="5096" y="3191"/>
                  </a:cubicBezTo>
                  <a:lnTo>
                    <a:pt x="5096" y="4453"/>
                  </a:lnTo>
                  <a:cubicBezTo>
                    <a:pt x="5096" y="5513"/>
                    <a:pt x="5941" y="6358"/>
                    <a:pt x="7001" y="6358"/>
                  </a:cubicBezTo>
                  <a:cubicBezTo>
                    <a:pt x="8037" y="6358"/>
                    <a:pt x="8906" y="5501"/>
                    <a:pt x="8930" y="4453"/>
                  </a:cubicBezTo>
                  <a:lnTo>
                    <a:pt x="8930" y="643"/>
                  </a:lnTo>
                  <a:cubicBezTo>
                    <a:pt x="8930" y="286"/>
                    <a:pt x="8656" y="0"/>
                    <a:pt x="8299" y="0"/>
                  </a:cubicBezTo>
                  <a:cubicBezTo>
                    <a:pt x="7942" y="0"/>
                    <a:pt x="7656" y="286"/>
                    <a:pt x="7656" y="643"/>
                  </a:cubicBezTo>
                  <a:lnTo>
                    <a:pt x="7656" y="4453"/>
                  </a:lnTo>
                  <a:cubicBezTo>
                    <a:pt x="7656" y="4810"/>
                    <a:pt x="7370" y="5096"/>
                    <a:pt x="7013" y="5096"/>
                  </a:cubicBezTo>
                  <a:cubicBezTo>
                    <a:pt x="6656" y="5096"/>
                    <a:pt x="6370" y="4810"/>
                    <a:pt x="6370" y="4453"/>
                  </a:cubicBezTo>
                  <a:lnTo>
                    <a:pt x="6370" y="3191"/>
                  </a:lnTo>
                  <a:cubicBezTo>
                    <a:pt x="6370" y="1429"/>
                    <a:pt x="4941" y="0"/>
                    <a:pt x="3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5" name="Google Shape;1875;p54"/>
          <p:cNvGrpSpPr/>
          <p:nvPr/>
        </p:nvGrpSpPr>
        <p:grpSpPr>
          <a:xfrm>
            <a:off x="3008844" y="3231369"/>
            <a:ext cx="347229" cy="325385"/>
            <a:chOff x="3008844" y="3233231"/>
            <a:chExt cx="347229" cy="325385"/>
          </a:xfrm>
        </p:grpSpPr>
        <p:sp>
          <p:nvSpPr>
            <p:cNvPr id="1876" name="Google Shape;1876;p54"/>
            <p:cNvSpPr/>
            <p:nvPr/>
          </p:nvSpPr>
          <p:spPr>
            <a:xfrm>
              <a:off x="3062943" y="3477062"/>
              <a:ext cx="27455" cy="27199"/>
            </a:xfrm>
            <a:custGeom>
              <a:avLst/>
              <a:gdLst/>
              <a:ahLst/>
              <a:cxnLst/>
              <a:rect l="l" t="t" r="r" b="b"/>
              <a:pathLst>
                <a:path w="1287" h="1275" extrusionOk="0">
                  <a:moveTo>
                    <a:pt x="643" y="1"/>
                  </a:moveTo>
                  <a:cubicBezTo>
                    <a:pt x="286" y="1"/>
                    <a:pt x="0" y="287"/>
                    <a:pt x="0" y="644"/>
                  </a:cubicBezTo>
                  <a:cubicBezTo>
                    <a:pt x="0" y="989"/>
                    <a:pt x="286" y="1275"/>
                    <a:pt x="643" y="1275"/>
                  </a:cubicBezTo>
                  <a:cubicBezTo>
                    <a:pt x="1001" y="1275"/>
                    <a:pt x="1286" y="989"/>
                    <a:pt x="1286" y="644"/>
                  </a:cubicBezTo>
                  <a:cubicBezTo>
                    <a:pt x="1286" y="287"/>
                    <a:pt x="100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4"/>
            <p:cNvSpPr/>
            <p:nvPr/>
          </p:nvSpPr>
          <p:spPr>
            <a:xfrm>
              <a:off x="3117299" y="3477062"/>
              <a:ext cx="27455" cy="27199"/>
            </a:xfrm>
            <a:custGeom>
              <a:avLst/>
              <a:gdLst/>
              <a:ahLst/>
              <a:cxnLst/>
              <a:rect l="l" t="t" r="r" b="b"/>
              <a:pathLst>
                <a:path w="1287" h="1275" extrusionOk="0">
                  <a:moveTo>
                    <a:pt x="643" y="1"/>
                  </a:moveTo>
                  <a:cubicBezTo>
                    <a:pt x="286" y="1"/>
                    <a:pt x="0" y="287"/>
                    <a:pt x="0" y="644"/>
                  </a:cubicBezTo>
                  <a:cubicBezTo>
                    <a:pt x="0" y="989"/>
                    <a:pt x="286" y="1275"/>
                    <a:pt x="643" y="1275"/>
                  </a:cubicBezTo>
                  <a:cubicBezTo>
                    <a:pt x="989" y="1275"/>
                    <a:pt x="1286" y="989"/>
                    <a:pt x="1286" y="644"/>
                  </a:cubicBezTo>
                  <a:cubicBezTo>
                    <a:pt x="1286" y="287"/>
                    <a:pt x="989"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4"/>
            <p:cNvSpPr/>
            <p:nvPr/>
          </p:nvSpPr>
          <p:spPr>
            <a:xfrm>
              <a:off x="3008844" y="3422728"/>
              <a:ext cx="347229" cy="135888"/>
            </a:xfrm>
            <a:custGeom>
              <a:avLst/>
              <a:gdLst/>
              <a:ahLst/>
              <a:cxnLst/>
              <a:rect l="l" t="t" r="r" b="b"/>
              <a:pathLst>
                <a:path w="16277" h="6370" extrusionOk="0">
                  <a:moveTo>
                    <a:pt x="13097" y="1286"/>
                  </a:moveTo>
                  <a:cubicBezTo>
                    <a:pt x="14145" y="1286"/>
                    <a:pt x="14990" y="2131"/>
                    <a:pt x="14990" y="3191"/>
                  </a:cubicBezTo>
                  <a:cubicBezTo>
                    <a:pt x="14990" y="4239"/>
                    <a:pt x="14145" y="5096"/>
                    <a:pt x="13097" y="5096"/>
                  </a:cubicBezTo>
                  <a:lnTo>
                    <a:pt x="3179" y="5096"/>
                  </a:lnTo>
                  <a:cubicBezTo>
                    <a:pt x="2120" y="5096"/>
                    <a:pt x="1274" y="4239"/>
                    <a:pt x="1274" y="3191"/>
                  </a:cubicBezTo>
                  <a:cubicBezTo>
                    <a:pt x="1274" y="2131"/>
                    <a:pt x="2120" y="1286"/>
                    <a:pt x="3179" y="1286"/>
                  </a:cubicBezTo>
                  <a:close/>
                  <a:moveTo>
                    <a:pt x="3179" y="0"/>
                  </a:moveTo>
                  <a:cubicBezTo>
                    <a:pt x="1429" y="0"/>
                    <a:pt x="0" y="1429"/>
                    <a:pt x="0" y="3191"/>
                  </a:cubicBezTo>
                  <a:cubicBezTo>
                    <a:pt x="0" y="4941"/>
                    <a:pt x="1429" y="6370"/>
                    <a:pt x="3179" y="6370"/>
                  </a:cubicBezTo>
                  <a:lnTo>
                    <a:pt x="13097" y="6370"/>
                  </a:lnTo>
                  <a:cubicBezTo>
                    <a:pt x="14848" y="6370"/>
                    <a:pt x="16276" y="4941"/>
                    <a:pt x="16276" y="3191"/>
                  </a:cubicBezTo>
                  <a:cubicBezTo>
                    <a:pt x="16276" y="1429"/>
                    <a:pt x="14848" y="0"/>
                    <a:pt x="13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3071327" y="3233231"/>
              <a:ext cx="221495" cy="66963"/>
            </a:xfrm>
            <a:custGeom>
              <a:avLst/>
              <a:gdLst/>
              <a:ahLst/>
              <a:cxnLst/>
              <a:rect l="l" t="t" r="r" b="b"/>
              <a:pathLst>
                <a:path w="10383" h="3139" extrusionOk="0">
                  <a:moveTo>
                    <a:pt x="5191" y="1"/>
                  </a:moveTo>
                  <a:cubicBezTo>
                    <a:pt x="3334" y="1"/>
                    <a:pt x="1572" y="727"/>
                    <a:pt x="250" y="2049"/>
                  </a:cubicBezTo>
                  <a:cubicBezTo>
                    <a:pt x="0" y="2287"/>
                    <a:pt x="0" y="2692"/>
                    <a:pt x="250" y="2942"/>
                  </a:cubicBezTo>
                  <a:cubicBezTo>
                    <a:pt x="369" y="3073"/>
                    <a:pt x="530" y="3138"/>
                    <a:pt x="692" y="3138"/>
                  </a:cubicBezTo>
                  <a:cubicBezTo>
                    <a:pt x="855" y="3138"/>
                    <a:pt x="1018" y="3073"/>
                    <a:pt x="1143" y="2942"/>
                  </a:cubicBezTo>
                  <a:cubicBezTo>
                    <a:pt x="2227" y="1858"/>
                    <a:pt x="3679" y="1263"/>
                    <a:pt x="5191" y="1263"/>
                  </a:cubicBezTo>
                  <a:cubicBezTo>
                    <a:pt x="6727" y="1263"/>
                    <a:pt x="8156" y="1858"/>
                    <a:pt x="9240" y="2942"/>
                  </a:cubicBezTo>
                  <a:cubicBezTo>
                    <a:pt x="9365" y="3073"/>
                    <a:pt x="9528" y="3138"/>
                    <a:pt x="9691" y="3138"/>
                  </a:cubicBezTo>
                  <a:cubicBezTo>
                    <a:pt x="9853" y="3138"/>
                    <a:pt x="10014" y="3073"/>
                    <a:pt x="10133" y="2942"/>
                  </a:cubicBezTo>
                  <a:cubicBezTo>
                    <a:pt x="10383" y="2704"/>
                    <a:pt x="10383" y="2311"/>
                    <a:pt x="10133" y="2049"/>
                  </a:cubicBezTo>
                  <a:cubicBezTo>
                    <a:pt x="8811" y="727"/>
                    <a:pt x="7049" y="1"/>
                    <a:pt x="5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3109939" y="3287587"/>
              <a:ext cx="144784" cy="51027"/>
            </a:xfrm>
            <a:custGeom>
              <a:avLst/>
              <a:gdLst/>
              <a:ahLst/>
              <a:cxnLst/>
              <a:rect l="l" t="t" r="r" b="b"/>
              <a:pathLst>
                <a:path w="6787" h="2392" extrusionOk="0">
                  <a:moveTo>
                    <a:pt x="3393" y="1"/>
                  </a:moveTo>
                  <a:cubicBezTo>
                    <a:pt x="2215" y="1"/>
                    <a:pt x="1107" y="453"/>
                    <a:pt x="250" y="1311"/>
                  </a:cubicBezTo>
                  <a:cubicBezTo>
                    <a:pt x="0" y="1549"/>
                    <a:pt x="0" y="1942"/>
                    <a:pt x="250" y="2204"/>
                  </a:cubicBezTo>
                  <a:cubicBezTo>
                    <a:pt x="369" y="2329"/>
                    <a:pt x="530" y="2391"/>
                    <a:pt x="692" y="2391"/>
                  </a:cubicBezTo>
                  <a:cubicBezTo>
                    <a:pt x="854" y="2391"/>
                    <a:pt x="1018" y="2329"/>
                    <a:pt x="1143" y="2204"/>
                  </a:cubicBezTo>
                  <a:cubicBezTo>
                    <a:pt x="1738" y="1584"/>
                    <a:pt x="2548" y="1263"/>
                    <a:pt x="3393" y="1263"/>
                  </a:cubicBezTo>
                  <a:cubicBezTo>
                    <a:pt x="4251" y="1263"/>
                    <a:pt x="5048" y="1608"/>
                    <a:pt x="5644" y="2204"/>
                  </a:cubicBezTo>
                  <a:cubicBezTo>
                    <a:pt x="5763" y="2323"/>
                    <a:pt x="5923" y="2382"/>
                    <a:pt x="6086" y="2382"/>
                  </a:cubicBezTo>
                  <a:cubicBezTo>
                    <a:pt x="6248" y="2382"/>
                    <a:pt x="6412" y="2323"/>
                    <a:pt x="6537" y="2204"/>
                  </a:cubicBezTo>
                  <a:cubicBezTo>
                    <a:pt x="6787" y="1965"/>
                    <a:pt x="6787" y="1561"/>
                    <a:pt x="6537" y="1311"/>
                  </a:cubicBezTo>
                  <a:cubicBezTo>
                    <a:pt x="5703" y="453"/>
                    <a:pt x="4584" y="1"/>
                    <a:pt x="3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4"/>
            <p:cNvSpPr/>
            <p:nvPr/>
          </p:nvSpPr>
          <p:spPr>
            <a:xfrm>
              <a:off x="3148529" y="3341451"/>
              <a:ext cx="68605" cy="35263"/>
            </a:xfrm>
            <a:custGeom>
              <a:avLst/>
              <a:gdLst/>
              <a:ahLst/>
              <a:cxnLst/>
              <a:rect l="l" t="t" r="r" b="b"/>
              <a:pathLst>
                <a:path w="3216" h="1653" extrusionOk="0">
                  <a:moveTo>
                    <a:pt x="1608" y="0"/>
                  </a:moveTo>
                  <a:cubicBezTo>
                    <a:pt x="1084" y="0"/>
                    <a:pt x="608" y="214"/>
                    <a:pt x="251" y="572"/>
                  </a:cubicBezTo>
                  <a:cubicBezTo>
                    <a:pt x="1" y="810"/>
                    <a:pt x="1" y="1203"/>
                    <a:pt x="251" y="1465"/>
                  </a:cubicBezTo>
                  <a:cubicBezTo>
                    <a:pt x="370" y="1590"/>
                    <a:pt x="531" y="1652"/>
                    <a:pt x="693" y="1652"/>
                  </a:cubicBezTo>
                  <a:cubicBezTo>
                    <a:pt x="855" y="1652"/>
                    <a:pt x="1019" y="1590"/>
                    <a:pt x="1144" y="1465"/>
                  </a:cubicBezTo>
                  <a:cubicBezTo>
                    <a:pt x="1263" y="1322"/>
                    <a:pt x="1430" y="1262"/>
                    <a:pt x="1584" y="1262"/>
                  </a:cubicBezTo>
                  <a:cubicBezTo>
                    <a:pt x="1751" y="1262"/>
                    <a:pt x="1918" y="1345"/>
                    <a:pt x="2037" y="1465"/>
                  </a:cubicBezTo>
                  <a:cubicBezTo>
                    <a:pt x="2162" y="1590"/>
                    <a:pt x="2326" y="1652"/>
                    <a:pt x="2491" y="1652"/>
                  </a:cubicBezTo>
                  <a:cubicBezTo>
                    <a:pt x="2656" y="1652"/>
                    <a:pt x="2823" y="1590"/>
                    <a:pt x="2954" y="1465"/>
                  </a:cubicBezTo>
                  <a:cubicBezTo>
                    <a:pt x="3216" y="1226"/>
                    <a:pt x="3216" y="822"/>
                    <a:pt x="2954" y="572"/>
                  </a:cubicBezTo>
                  <a:cubicBezTo>
                    <a:pt x="2585" y="191"/>
                    <a:pt x="2108" y="0"/>
                    <a:pt x="1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4"/>
            <p:cNvSpPr/>
            <p:nvPr/>
          </p:nvSpPr>
          <p:spPr>
            <a:xfrm>
              <a:off x="3222958" y="3477062"/>
              <a:ext cx="81554" cy="27199"/>
            </a:xfrm>
            <a:custGeom>
              <a:avLst/>
              <a:gdLst/>
              <a:ahLst/>
              <a:cxnLst/>
              <a:rect l="l" t="t" r="r" b="b"/>
              <a:pathLst>
                <a:path w="3823" h="1275" extrusionOk="0">
                  <a:moveTo>
                    <a:pt x="643" y="1"/>
                  </a:moveTo>
                  <a:cubicBezTo>
                    <a:pt x="286" y="1"/>
                    <a:pt x="0" y="287"/>
                    <a:pt x="0" y="644"/>
                  </a:cubicBezTo>
                  <a:cubicBezTo>
                    <a:pt x="0" y="1001"/>
                    <a:pt x="286" y="1275"/>
                    <a:pt x="643" y="1275"/>
                  </a:cubicBezTo>
                  <a:lnTo>
                    <a:pt x="3191" y="1275"/>
                  </a:lnTo>
                  <a:cubicBezTo>
                    <a:pt x="3537" y="1275"/>
                    <a:pt x="3822" y="1001"/>
                    <a:pt x="3822" y="644"/>
                  </a:cubicBezTo>
                  <a:cubicBezTo>
                    <a:pt x="3822" y="287"/>
                    <a:pt x="3548" y="1"/>
                    <a:pt x="3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54"/>
          <p:cNvGrpSpPr/>
          <p:nvPr/>
        </p:nvGrpSpPr>
        <p:grpSpPr>
          <a:xfrm>
            <a:off x="2474956" y="3220212"/>
            <a:ext cx="347741" cy="347464"/>
            <a:chOff x="2474956" y="3222075"/>
            <a:chExt cx="347741" cy="347464"/>
          </a:xfrm>
        </p:grpSpPr>
        <p:sp>
          <p:nvSpPr>
            <p:cNvPr id="1884" name="Google Shape;1884;p54"/>
            <p:cNvSpPr/>
            <p:nvPr/>
          </p:nvSpPr>
          <p:spPr>
            <a:xfrm>
              <a:off x="2529311" y="3409011"/>
              <a:ext cx="27199" cy="27434"/>
            </a:xfrm>
            <a:custGeom>
              <a:avLst/>
              <a:gdLst/>
              <a:ahLst/>
              <a:cxnLst/>
              <a:rect l="l" t="t" r="r" b="b"/>
              <a:pathLst>
                <a:path w="1275" h="1286" extrusionOk="0">
                  <a:moveTo>
                    <a:pt x="643" y="0"/>
                  </a:moveTo>
                  <a:cubicBezTo>
                    <a:pt x="286" y="0"/>
                    <a:pt x="0" y="286"/>
                    <a:pt x="0" y="643"/>
                  </a:cubicBezTo>
                  <a:cubicBezTo>
                    <a:pt x="0" y="1000"/>
                    <a:pt x="286" y="1286"/>
                    <a:pt x="643" y="1286"/>
                  </a:cubicBezTo>
                  <a:cubicBezTo>
                    <a:pt x="989" y="1286"/>
                    <a:pt x="1274" y="1000"/>
                    <a:pt x="1274" y="643"/>
                  </a:cubicBezTo>
                  <a:cubicBezTo>
                    <a:pt x="1274" y="286"/>
                    <a:pt x="989"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4"/>
            <p:cNvSpPr/>
            <p:nvPr/>
          </p:nvSpPr>
          <p:spPr>
            <a:xfrm>
              <a:off x="2580615" y="3409011"/>
              <a:ext cx="27455" cy="27434"/>
            </a:xfrm>
            <a:custGeom>
              <a:avLst/>
              <a:gdLst/>
              <a:ahLst/>
              <a:cxnLst/>
              <a:rect l="l" t="t" r="r" b="b"/>
              <a:pathLst>
                <a:path w="1287" h="1286" extrusionOk="0">
                  <a:moveTo>
                    <a:pt x="643" y="0"/>
                  </a:moveTo>
                  <a:cubicBezTo>
                    <a:pt x="298" y="0"/>
                    <a:pt x="0" y="286"/>
                    <a:pt x="0" y="643"/>
                  </a:cubicBezTo>
                  <a:cubicBezTo>
                    <a:pt x="0" y="1000"/>
                    <a:pt x="298" y="1286"/>
                    <a:pt x="643" y="1286"/>
                  </a:cubicBezTo>
                  <a:cubicBezTo>
                    <a:pt x="1001" y="1286"/>
                    <a:pt x="1286" y="1000"/>
                    <a:pt x="1286" y="643"/>
                  </a:cubicBezTo>
                  <a:cubicBezTo>
                    <a:pt x="1286" y="286"/>
                    <a:pt x="1001"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4"/>
            <p:cNvSpPr/>
            <p:nvPr/>
          </p:nvSpPr>
          <p:spPr>
            <a:xfrm>
              <a:off x="2632432" y="3409011"/>
              <a:ext cx="27455" cy="27434"/>
            </a:xfrm>
            <a:custGeom>
              <a:avLst/>
              <a:gdLst/>
              <a:ahLst/>
              <a:cxnLst/>
              <a:rect l="l" t="t" r="r" b="b"/>
              <a:pathLst>
                <a:path w="1287" h="1286" extrusionOk="0">
                  <a:moveTo>
                    <a:pt x="643" y="0"/>
                  </a:moveTo>
                  <a:cubicBezTo>
                    <a:pt x="286" y="0"/>
                    <a:pt x="0" y="286"/>
                    <a:pt x="0" y="643"/>
                  </a:cubicBezTo>
                  <a:cubicBezTo>
                    <a:pt x="0" y="1000"/>
                    <a:pt x="286" y="1286"/>
                    <a:pt x="643" y="1286"/>
                  </a:cubicBezTo>
                  <a:cubicBezTo>
                    <a:pt x="1000" y="1286"/>
                    <a:pt x="1286" y="1000"/>
                    <a:pt x="1286" y="643"/>
                  </a:cubicBezTo>
                  <a:cubicBezTo>
                    <a:pt x="1286" y="286"/>
                    <a:pt x="1000"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4"/>
            <p:cNvSpPr/>
            <p:nvPr/>
          </p:nvSpPr>
          <p:spPr>
            <a:xfrm>
              <a:off x="2474956" y="3330764"/>
              <a:ext cx="239287" cy="238775"/>
            </a:xfrm>
            <a:custGeom>
              <a:avLst/>
              <a:gdLst/>
              <a:ahLst/>
              <a:cxnLst/>
              <a:rect l="l" t="t" r="r" b="b"/>
              <a:pathLst>
                <a:path w="11217" h="11193" extrusionOk="0">
                  <a:moveTo>
                    <a:pt x="9264" y="1275"/>
                  </a:moveTo>
                  <a:cubicBezTo>
                    <a:pt x="9621" y="1275"/>
                    <a:pt x="9918" y="1573"/>
                    <a:pt x="9918" y="1930"/>
                  </a:cubicBezTo>
                  <a:lnTo>
                    <a:pt x="9918" y="6704"/>
                  </a:lnTo>
                  <a:cubicBezTo>
                    <a:pt x="9918" y="7061"/>
                    <a:pt x="9621" y="7359"/>
                    <a:pt x="9264" y="7359"/>
                  </a:cubicBezTo>
                  <a:lnTo>
                    <a:pt x="4453" y="7359"/>
                  </a:lnTo>
                  <a:cubicBezTo>
                    <a:pt x="4263" y="7359"/>
                    <a:pt x="4072" y="7454"/>
                    <a:pt x="3941" y="7621"/>
                  </a:cubicBezTo>
                  <a:lnTo>
                    <a:pt x="2429" y="9657"/>
                  </a:lnTo>
                  <a:cubicBezTo>
                    <a:pt x="2306" y="9817"/>
                    <a:pt x="2119" y="9910"/>
                    <a:pt x="1917" y="9910"/>
                  </a:cubicBezTo>
                  <a:cubicBezTo>
                    <a:pt x="1727" y="9910"/>
                    <a:pt x="1524" y="9829"/>
                    <a:pt x="1346" y="9645"/>
                  </a:cubicBezTo>
                  <a:cubicBezTo>
                    <a:pt x="1298" y="9609"/>
                    <a:pt x="1286" y="9550"/>
                    <a:pt x="1286" y="9490"/>
                  </a:cubicBezTo>
                  <a:lnTo>
                    <a:pt x="1263" y="9490"/>
                  </a:lnTo>
                  <a:lnTo>
                    <a:pt x="1263" y="1930"/>
                  </a:lnTo>
                  <a:cubicBezTo>
                    <a:pt x="1263" y="1573"/>
                    <a:pt x="1560" y="1275"/>
                    <a:pt x="1917" y="1275"/>
                  </a:cubicBezTo>
                  <a:close/>
                  <a:moveTo>
                    <a:pt x="3191" y="1"/>
                  </a:moveTo>
                  <a:cubicBezTo>
                    <a:pt x="1429" y="1"/>
                    <a:pt x="0" y="1430"/>
                    <a:pt x="0" y="3180"/>
                  </a:cubicBezTo>
                  <a:lnTo>
                    <a:pt x="0" y="9597"/>
                  </a:lnTo>
                  <a:cubicBezTo>
                    <a:pt x="0" y="9740"/>
                    <a:pt x="48" y="9883"/>
                    <a:pt x="143" y="9978"/>
                  </a:cubicBezTo>
                  <a:cubicBezTo>
                    <a:pt x="417" y="10681"/>
                    <a:pt x="1108" y="11193"/>
                    <a:pt x="1905" y="11193"/>
                  </a:cubicBezTo>
                  <a:cubicBezTo>
                    <a:pt x="2525" y="11193"/>
                    <a:pt x="3084" y="10907"/>
                    <a:pt x="3441" y="10443"/>
                  </a:cubicBezTo>
                  <a:lnTo>
                    <a:pt x="4787" y="8657"/>
                  </a:lnTo>
                  <a:lnTo>
                    <a:pt x="8025" y="8657"/>
                  </a:lnTo>
                  <a:cubicBezTo>
                    <a:pt x="9787" y="8657"/>
                    <a:pt x="11216" y="7228"/>
                    <a:pt x="11216" y="5478"/>
                  </a:cubicBezTo>
                  <a:lnTo>
                    <a:pt x="11216" y="3180"/>
                  </a:lnTo>
                  <a:cubicBezTo>
                    <a:pt x="11216" y="1430"/>
                    <a:pt x="9787" y="1"/>
                    <a:pt x="8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4"/>
            <p:cNvSpPr/>
            <p:nvPr/>
          </p:nvSpPr>
          <p:spPr>
            <a:xfrm>
              <a:off x="2578077" y="3222075"/>
              <a:ext cx="244620" cy="244406"/>
            </a:xfrm>
            <a:custGeom>
              <a:avLst/>
              <a:gdLst/>
              <a:ahLst/>
              <a:cxnLst/>
              <a:rect l="l" t="t" r="r" b="b"/>
              <a:pathLst>
                <a:path w="11467" h="11457" extrusionOk="0">
                  <a:moveTo>
                    <a:pt x="3191" y="0"/>
                  </a:moveTo>
                  <a:cubicBezTo>
                    <a:pt x="1441" y="0"/>
                    <a:pt x="0" y="1429"/>
                    <a:pt x="0" y="3191"/>
                  </a:cubicBezTo>
                  <a:cubicBezTo>
                    <a:pt x="0" y="3534"/>
                    <a:pt x="278" y="3815"/>
                    <a:pt x="623" y="3815"/>
                  </a:cubicBezTo>
                  <a:cubicBezTo>
                    <a:pt x="649" y="3815"/>
                    <a:pt x="676" y="3813"/>
                    <a:pt x="703" y="3810"/>
                  </a:cubicBezTo>
                  <a:cubicBezTo>
                    <a:pt x="1024" y="3786"/>
                    <a:pt x="1274" y="3489"/>
                    <a:pt x="1274" y="3167"/>
                  </a:cubicBezTo>
                  <a:cubicBezTo>
                    <a:pt x="1274" y="2131"/>
                    <a:pt x="2132" y="1286"/>
                    <a:pt x="3179" y="1286"/>
                  </a:cubicBezTo>
                  <a:lnTo>
                    <a:pt x="8263" y="1286"/>
                  </a:lnTo>
                  <a:cubicBezTo>
                    <a:pt x="9323" y="1286"/>
                    <a:pt x="10168" y="2131"/>
                    <a:pt x="10168" y="3191"/>
                  </a:cubicBezTo>
                  <a:lnTo>
                    <a:pt x="10168" y="9537"/>
                  </a:lnTo>
                  <a:cubicBezTo>
                    <a:pt x="10168" y="9934"/>
                    <a:pt x="9846" y="10184"/>
                    <a:pt x="9520" y="10184"/>
                  </a:cubicBezTo>
                  <a:cubicBezTo>
                    <a:pt x="9337" y="10184"/>
                    <a:pt x="9154" y="10105"/>
                    <a:pt x="9025" y="9930"/>
                  </a:cubicBezTo>
                  <a:lnTo>
                    <a:pt x="8775" y="9585"/>
                  </a:lnTo>
                  <a:cubicBezTo>
                    <a:pt x="8635" y="9403"/>
                    <a:pt x="8458" y="9327"/>
                    <a:pt x="8285" y="9327"/>
                  </a:cubicBezTo>
                  <a:cubicBezTo>
                    <a:pt x="7824" y="9327"/>
                    <a:pt x="7391" y="9862"/>
                    <a:pt x="7763" y="10347"/>
                  </a:cubicBezTo>
                  <a:lnTo>
                    <a:pt x="8013" y="10692"/>
                  </a:lnTo>
                  <a:cubicBezTo>
                    <a:pt x="8401" y="11209"/>
                    <a:pt x="8970" y="11456"/>
                    <a:pt x="9537" y="11456"/>
                  </a:cubicBezTo>
                  <a:cubicBezTo>
                    <a:pt x="10276" y="11456"/>
                    <a:pt x="11012" y="11035"/>
                    <a:pt x="11335" y="10239"/>
                  </a:cubicBezTo>
                  <a:cubicBezTo>
                    <a:pt x="11419" y="10132"/>
                    <a:pt x="11466" y="10001"/>
                    <a:pt x="11466" y="9858"/>
                  </a:cubicBezTo>
                  <a:lnTo>
                    <a:pt x="11466" y="3191"/>
                  </a:lnTo>
                  <a:cubicBezTo>
                    <a:pt x="11466" y="1429"/>
                    <a:pt x="10037" y="0"/>
                    <a:pt x="8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9" name="Google Shape;1889;p54"/>
          <p:cNvGrpSpPr/>
          <p:nvPr/>
        </p:nvGrpSpPr>
        <p:grpSpPr>
          <a:xfrm>
            <a:off x="1897890" y="3220212"/>
            <a:ext cx="348488" cy="347464"/>
            <a:chOff x="1897890" y="3222075"/>
            <a:chExt cx="348488" cy="347464"/>
          </a:xfrm>
        </p:grpSpPr>
        <p:sp>
          <p:nvSpPr>
            <p:cNvPr id="1890" name="Google Shape;1890;p54"/>
            <p:cNvSpPr/>
            <p:nvPr/>
          </p:nvSpPr>
          <p:spPr>
            <a:xfrm>
              <a:off x="1897890" y="3222075"/>
              <a:ext cx="348488" cy="241548"/>
            </a:xfrm>
            <a:custGeom>
              <a:avLst/>
              <a:gdLst/>
              <a:ahLst/>
              <a:cxnLst/>
              <a:rect l="l" t="t" r="r" b="b"/>
              <a:pathLst>
                <a:path w="16336" h="11323" extrusionOk="0">
                  <a:moveTo>
                    <a:pt x="14943" y="3691"/>
                  </a:moveTo>
                  <a:lnTo>
                    <a:pt x="13978" y="9513"/>
                  </a:lnTo>
                  <a:cubicBezTo>
                    <a:pt x="13931" y="9823"/>
                    <a:pt x="13657" y="10049"/>
                    <a:pt x="13347" y="10049"/>
                  </a:cubicBezTo>
                  <a:lnTo>
                    <a:pt x="5561" y="10049"/>
                  </a:lnTo>
                  <a:cubicBezTo>
                    <a:pt x="5251" y="10049"/>
                    <a:pt x="5001" y="9823"/>
                    <a:pt x="4942" y="9525"/>
                  </a:cubicBezTo>
                  <a:lnTo>
                    <a:pt x="3834" y="3691"/>
                  </a:lnTo>
                  <a:close/>
                  <a:moveTo>
                    <a:pt x="667" y="0"/>
                  </a:moveTo>
                  <a:cubicBezTo>
                    <a:pt x="298" y="0"/>
                    <a:pt x="0" y="333"/>
                    <a:pt x="24" y="703"/>
                  </a:cubicBezTo>
                  <a:cubicBezTo>
                    <a:pt x="60" y="1024"/>
                    <a:pt x="358" y="1286"/>
                    <a:pt x="679" y="1286"/>
                  </a:cubicBezTo>
                  <a:lnTo>
                    <a:pt x="1548" y="1286"/>
                  </a:lnTo>
                  <a:cubicBezTo>
                    <a:pt x="1846" y="1286"/>
                    <a:pt x="2108" y="1488"/>
                    <a:pt x="2167" y="1774"/>
                  </a:cubicBezTo>
                  <a:lnTo>
                    <a:pt x="3668" y="9763"/>
                  </a:lnTo>
                  <a:cubicBezTo>
                    <a:pt x="3834" y="10668"/>
                    <a:pt x="4620" y="11323"/>
                    <a:pt x="5549" y="11323"/>
                  </a:cubicBezTo>
                  <a:lnTo>
                    <a:pt x="13335" y="11323"/>
                  </a:lnTo>
                  <a:cubicBezTo>
                    <a:pt x="14276" y="11323"/>
                    <a:pt x="15062" y="10656"/>
                    <a:pt x="15181" y="9739"/>
                  </a:cubicBezTo>
                  <a:lnTo>
                    <a:pt x="16276" y="3167"/>
                  </a:lnTo>
                  <a:cubicBezTo>
                    <a:pt x="16336" y="2786"/>
                    <a:pt x="16038" y="2429"/>
                    <a:pt x="15657" y="2429"/>
                  </a:cubicBezTo>
                  <a:lnTo>
                    <a:pt x="3572" y="2429"/>
                  </a:lnTo>
                  <a:lnTo>
                    <a:pt x="3406" y="1536"/>
                  </a:lnTo>
                  <a:cubicBezTo>
                    <a:pt x="3394" y="1488"/>
                    <a:pt x="3370" y="1429"/>
                    <a:pt x="3358" y="1369"/>
                  </a:cubicBezTo>
                  <a:cubicBezTo>
                    <a:pt x="3120" y="548"/>
                    <a:pt x="2394"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4"/>
            <p:cNvSpPr/>
            <p:nvPr/>
          </p:nvSpPr>
          <p:spPr>
            <a:xfrm>
              <a:off x="2013854" y="3327948"/>
              <a:ext cx="40468" cy="81469"/>
            </a:xfrm>
            <a:custGeom>
              <a:avLst/>
              <a:gdLst/>
              <a:ahLst/>
              <a:cxnLst/>
              <a:rect l="l" t="t" r="r" b="b"/>
              <a:pathLst>
                <a:path w="1897" h="3819" extrusionOk="0">
                  <a:moveTo>
                    <a:pt x="729" y="0"/>
                  </a:moveTo>
                  <a:cubicBezTo>
                    <a:pt x="368" y="0"/>
                    <a:pt x="1" y="278"/>
                    <a:pt x="89" y="752"/>
                  </a:cubicBezTo>
                  <a:lnTo>
                    <a:pt x="565" y="3300"/>
                  </a:lnTo>
                  <a:cubicBezTo>
                    <a:pt x="627" y="3658"/>
                    <a:pt x="893" y="3819"/>
                    <a:pt x="1165" y="3819"/>
                  </a:cubicBezTo>
                  <a:cubicBezTo>
                    <a:pt x="1526" y="3819"/>
                    <a:pt x="1897" y="3537"/>
                    <a:pt x="1815" y="3062"/>
                  </a:cubicBezTo>
                  <a:lnTo>
                    <a:pt x="1339" y="514"/>
                  </a:lnTo>
                  <a:cubicBezTo>
                    <a:pt x="1272" y="160"/>
                    <a:pt x="1002"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4"/>
            <p:cNvSpPr/>
            <p:nvPr/>
          </p:nvSpPr>
          <p:spPr>
            <a:xfrm>
              <a:off x="2144451" y="3327884"/>
              <a:ext cx="39017" cy="81597"/>
            </a:xfrm>
            <a:custGeom>
              <a:avLst/>
              <a:gdLst/>
              <a:ahLst/>
              <a:cxnLst/>
              <a:rect l="l" t="t" r="r" b="b"/>
              <a:pathLst>
                <a:path w="1829" h="3825" extrusionOk="0">
                  <a:moveTo>
                    <a:pt x="1108" y="1"/>
                  </a:moveTo>
                  <a:cubicBezTo>
                    <a:pt x="830" y="1"/>
                    <a:pt x="554" y="165"/>
                    <a:pt x="492" y="529"/>
                  </a:cubicBezTo>
                  <a:lnTo>
                    <a:pt x="75" y="3077"/>
                  </a:lnTo>
                  <a:cubicBezTo>
                    <a:pt x="1" y="3547"/>
                    <a:pt x="367" y="3824"/>
                    <a:pt x="724" y="3824"/>
                  </a:cubicBezTo>
                  <a:cubicBezTo>
                    <a:pt x="999" y="3824"/>
                    <a:pt x="1268" y="3659"/>
                    <a:pt x="1325" y="3291"/>
                  </a:cubicBezTo>
                  <a:lnTo>
                    <a:pt x="1742" y="743"/>
                  </a:lnTo>
                  <a:cubicBezTo>
                    <a:pt x="1829" y="274"/>
                    <a:pt x="1467" y="1"/>
                    <a:pt x="1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4"/>
            <p:cNvSpPr/>
            <p:nvPr/>
          </p:nvSpPr>
          <p:spPr>
            <a:xfrm>
              <a:off x="1977396" y="3488240"/>
              <a:ext cx="81554" cy="81298"/>
            </a:xfrm>
            <a:custGeom>
              <a:avLst/>
              <a:gdLst/>
              <a:ahLst/>
              <a:cxnLst/>
              <a:rect l="l" t="t" r="r" b="b"/>
              <a:pathLst>
                <a:path w="3823" h="3811" extrusionOk="0">
                  <a:moveTo>
                    <a:pt x="1917" y="1263"/>
                  </a:moveTo>
                  <a:cubicBezTo>
                    <a:pt x="2274" y="1263"/>
                    <a:pt x="2548" y="1549"/>
                    <a:pt x="2548" y="1906"/>
                  </a:cubicBezTo>
                  <a:cubicBezTo>
                    <a:pt x="2548" y="2263"/>
                    <a:pt x="2274" y="2537"/>
                    <a:pt x="1917" y="2537"/>
                  </a:cubicBezTo>
                  <a:cubicBezTo>
                    <a:pt x="1560" y="2537"/>
                    <a:pt x="1274" y="2263"/>
                    <a:pt x="1274" y="1906"/>
                  </a:cubicBezTo>
                  <a:cubicBezTo>
                    <a:pt x="1274" y="1549"/>
                    <a:pt x="1560" y="1263"/>
                    <a:pt x="1917" y="1263"/>
                  </a:cubicBezTo>
                  <a:close/>
                  <a:moveTo>
                    <a:pt x="1917" y="1"/>
                  </a:moveTo>
                  <a:cubicBezTo>
                    <a:pt x="857" y="1"/>
                    <a:pt x="0" y="846"/>
                    <a:pt x="0" y="1906"/>
                  </a:cubicBezTo>
                  <a:cubicBezTo>
                    <a:pt x="0" y="2954"/>
                    <a:pt x="857" y="3811"/>
                    <a:pt x="1917" y="3811"/>
                  </a:cubicBezTo>
                  <a:cubicBezTo>
                    <a:pt x="2965" y="3811"/>
                    <a:pt x="3822" y="2954"/>
                    <a:pt x="3822" y="1906"/>
                  </a:cubicBezTo>
                  <a:cubicBezTo>
                    <a:pt x="3822" y="846"/>
                    <a:pt x="2965"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4"/>
            <p:cNvSpPr/>
            <p:nvPr/>
          </p:nvSpPr>
          <p:spPr>
            <a:xfrm>
              <a:off x="2140441" y="3488240"/>
              <a:ext cx="81298" cy="81298"/>
            </a:xfrm>
            <a:custGeom>
              <a:avLst/>
              <a:gdLst/>
              <a:ahLst/>
              <a:cxnLst/>
              <a:rect l="l" t="t" r="r" b="b"/>
              <a:pathLst>
                <a:path w="3811" h="3811" extrusionOk="0">
                  <a:moveTo>
                    <a:pt x="1906" y="1263"/>
                  </a:moveTo>
                  <a:cubicBezTo>
                    <a:pt x="2251" y="1263"/>
                    <a:pt x="2549" y="1549"/>
                    <a:pt x="2549" y="1906"/>
                  </a:cubicBezTo>
                  <a:cubicBezTo>
                    <a:pt x="2549" y="2263"/>
                    <a:pt x="2263" y="2537"/>
                    <a:pt x="1906" y="2537"/>
                  </a:cubicBezTo>
                  <a:cubicBezTo>
                    <a:pt x="1549" y="2537"/>
                    <a:pt x="1263" y="2263"/>
                    <a:pt x="1263" y="1906"/>
                  </a:cubicBezTo>
                  <a:cubicBezTo>
                    <a:pt x="1263" y="1549"/>
                    <a:pt x="1549" y="1263"/>
                    <a:pt x="1906" y="1263"/>
                  </a:cubicBezTo>
                  <a:close/>
                  <a:moveTo>
                    <a:pt x="1906" y="1"/>
                  </a:moveTo>
                  <a:cubicBezTo>
                    <a:pt x="846" y="1"/>
                    <a:pt x="1" y="846"/>
                    <a:pt x="1" y="1906"/>
                  </a:cubicBezTo>
                  <a:cubicBezTo>
                    <a:pt x="1" y="2954"/>
                    <a:pt x="846" y="3811"/>
                    <a:pt x="1906" y="3811"/>
                  </a:cubicBezTo>
                  <a:cubicBezTo>
                    <a:pt x="2942" y="3811"/>
                    <a:pt x="3811" y="2954"/>
                    <a:pt x="3811" y="1906"/>
                  </a:cubicBezTo>
                  <a:cubicBezTo>
                    <a:pt x="3811" y="846"/>
                    <a:pt x="2966" y="1"/>
                    <a:pt x="1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4"/>
            <p:cNvSpPr/>
            <p:nvPr/>
          </p:nvSpPr>
          <p:spPr>
            <a:xfrm>
              <a:off x="2086107" y="3328012"/>
              <a:ext cx="26943" cy="81319"/>
            </a:xfrm>
            <a:custGeom>
              <a:avLst/>
              <a:gdLst/>
              <a:ahLst/>
              <a:cxnLst/>
              <a:rect l="l" t="t" r="r" b="b"/>
              <a:pathLst>
                <a:path w="1263" h="3812" extrusionOk="0">
                  <a:moveTo>
                    <a:pt x="634" y="0"/>
                  </a:moveTo>
                  <a:cubicBezTo>
                    <a:pt x="318" y="0"/>
                    <a:pt x="0" y="212"/>
                    <a:pt x="0" y="630"/>
                  </a:cubicBezTo>
                  <a:lnTo>
                    <a:pt x="0" y="3178"/>
                  </a:lnTo>
                  <a:cubicBezTo>
                    <a:pt x="0" y="3601"/>
                    <a:pt x="316" y="3812"/>
                    <a:pt x="631" y="3812"/>
                  </a:cubicBezTo>
                  <a:cubicBezTo>
                    <a:pt x="947" y="3812"/>
                    <a:pt x="1262" y="3601"/>
                    <a:pt x="1262" y="3178"/>
                  </a:cubicBezTo>
                  <a:lnTo>
                    <a:pt x="1262" y="630"/>
                  </a:lnTo>
                  <a:cubicBezTo>
                    <a:pt x="1262" y="209"/>
                    <a:pt x="949" y="0"/>
                    <a:pt x="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6" name="Google Shape;1896;p54"/>
          <p:cNvGrpSpPr/>
          <p:nvPr/>
        </p:nvGrpSpPr>
        <p:grpSpPr>
          <a:xfrm>
            <a:off x="1899170" y="3836623"/>
            <a:ext cx="347208" cy="347464"/>
            <a:chOff x="1899170" y="3899211"/>
            <a:chExt cx="347208" cy="347464"/>
          </a:xfrm>
        </p:grpSpPr>
        <p:sp>
          <p:nvSpPr>
            <p:cNvPr id="1897" name="Google Shape;1897;p54"/>
            <p:cNvSpPr/>
            <p:nvPr/>
          </p:nvSpPr>
          <p:spPr>
            <a:xfrm>
              <a:off x="1899170" y="3899211"/>
              <a:ext cx="347208" cy="347464"/>
            </a:xfrm>
            <a:custGeom>
              <a:avLst/>
              <a:gdLst/>
              <a:ahLst/>
              <a:cxnLst/>
              <a:rect l="l" t="t" r="r" b="b"/>
              <a:pathLst>
                <a:path w="16276" h="16288" extrusionOk="0">
                  <a:moveTo>
                    <a:pt x="3167" y="9930"/>
                  </a:moveTo>
                  <a:cubicBezTo>
                    <a:pt x="3512" y="9930"/>
                    <a:pt x="3810" y="10216"/>
                    <a:pt x="3810" y="10561"/>
                  </a:cubicBezTo>
                  <a:lnTo>
                    <a:pt x="3810" y="14371"/>
                  </a:lnTo>
                  <a:cubicBezTo>
                    <a:pt x="3810" y="14728"/>
                    <a:pt x="3524" y="15002"/>
                    <a:pt x="3167" y="15002"/>
                  </a:cubicBezTo>
                  <a:cubicBezTo>
                    <a:pt x="2107" y="15002"/>
                    <a:pt x="1262" y="14157"/>
                    <a:pt x="1262" y="13097"/>
                  </a:cubicBezTo>
                  <a:lnTo>
                    <a:pt x="1262" y="11835"/>
                  </a:lnTo>
                  <a:cubicBezTo>
                    <a:pt x="1262" y="10775"/>
                    <a:pt x="2107" y="9930"/>
                    <a:pt x="3167" y="9930"/>
                  </a:cubicBezTo>
                  <a:close/>
                  <a:moveTo>
                    <a:pt x="13073" y="9918"/>
                  </a:moveTo>
                  <a:cubicBezTo>
                    <a:pt x="14133" y="9918"/>
                    <a:pt x="14990" y="10763"/>
                    <a:pt x="14990" y="11823"/>
                  </a:cubicBezTo>
                  <a:lnTo>
                    <a:pt x="14990" y="13097"/>
                  </a:lnTo>
                  <a:cubicBezTo>
                    <a:pt x="14990" y="14157"/>
                    <a:pt x="14133" y="15002"/>
                    <a:pt x="13073" y="15002"/>
                  </a:cubicBezTo>
                  <a:cubicBezTo>
                    <a:pt x="12716" y="15002"/>
                    <a:pt x="12442" y="14728"/>
                    <a:pt x="12442" y="14371"/>
                  </a:cubicBezTo>
                  <a:lnTo>
                    <a:pt x="12442" y="10561"/>
                  </a:lnTo>
                  <a:cubicBezTo>
                    <a:pt x="12442" y="10204"/>
                    <a:pt x="12716" y="9918"/>
                    <a:pt x="13073" y="9918"/>
                  </a:cubicBezTo>
                  <a:close/>
                  <a:moveTo>
                    <a:pt x="8120" y="0"/>
                  </a:moveTo>
                  <a:cubicBezTo>
                    <a:pt x="4286" y="0"/>
                    <a:pt x="1262" y="3120"/>
                    <a:pt x="1262" y="7001"/>
                  </a:cubicBezTo>
                  <a:lnTo>
                    <a:pt x="1262" y="9287"/>
                  </a:lnTo>
                  <a:cubicBezTo>
                    <a:pt x="488" y="9870"/>
                    <a:pt x="0" y="10799"/>
                    <a:pt x="0" y="11835"/>
                  </a:cubicBezTo>
                  <a:lnTo>
                    <a:pt x="0" y="13097"/>
                  </a:lnTo>
                  <a:cubicBezTo>
                    <a:pt x="0" y="14859"/>
                    <a:pt x="1429" y="16288"/>
                    <a:pt x="3179" y="16288"/>
                  </a:cubicBezTo>
                  <a:cubicBezTo>
                    <a:pt x="4239" y="16288"/>
                    <a:pt x="5084" y="15442"/>
                    <a:pt x="5084" y="14383"/>
                  </a:cubicBezTo>
                  <a:lnTo>
                    <a:pt x="5084" y="10561"/>
                  </a:lnTo>
                  <a:cubicBezTo>
                    <a:pt x="5084" y="9501"/>
                    <a:pt x="4239" y="8656"/>
                    <a:pt x="3179" y="8656"/>
                  </a:cubicBezTo>
                  <a:cubicBezTo>
                    <a:pt x="2965" y="8656"/>
                    <a:pt x="2750" y="8668"/>
                    <a:pt x="2548" y="8715"/>
                  </a:cubicBezTo>
                  <a:lnTo>
                    <a:pt x="2548" y="7001"/>
                  </a:lnTo>
                  <a:cubicBezTo>
                    <a:pt x="2548" y="3786"/>
                    <a:pt x="5001" y="1286"/>
                    <a:pt x="8144" y="1286"/>
                  </a:cubicBezTo>
                  <a:cubicBezTo>
                    <a:pt x="11275" y="1286"/>
                    <a:pt x="13740" y="3798"/>
                    <a:pt x="13740" y="7001"/>
                  </a:cubicBezTo>
                  <a:lnTo>
                    <a:pt x="13740" y="8715"/>
                  </a:lnTo>
                  <a:cubicBezTo>
                    <a:pt x="13526" y="8668"/>
                    <a:pt x="13323" y="8656"/>
                    <a:pt x="13097" y="8656"/>
                  </a:cubicBezTo>
                  <a:cubicBezTo>
                    <a:pt x="12037" y="8656"/>
                    <a:pt x="11192" y="9501"/>
                    <a:pt x="11192" y="10561"/>
                  </a:cubicBezTo>
                  <a:lnTo>
                    <a:pt x="11192" y="14371"/>
                  </a:lnTo>
                  <a:cubicBezTo>
                    <a:pt x="11192" y="15419"/>
                    <a:pt x="12037" y="16276"/>
                    <a:pt x="13097" y="16276"/>
                  </a:cubicBezTo>
                  <a:cubicBezTo>
                    <a:pt x="14847" y="16276"/>
                    <a:pt x="16276" y="14847"/>
                    <a:pt x="16276" y="13085"/>
                  </a:cubicBezTo>
                  <a:lnTo>
                    <a:pt x="16276" y="11823"/>
                  </a:lnTo>
                  <a:cubicBezTo>
                    <a:pt x="16264" y="10799"/>
                    <a:pt x="15764" y="9870"/>
                    <a:pt x="14990" y="9287"/>
                  </a:cubicBezTo>
                  <a:lnTo>
                    <a:pt x="14990" y="7001"/>
                  </a:lnTo>
                  <a:cubicBezTo>
                    <a:pt x="14990" y="3131"/>
                    <a:pt x="11978" y="0"/>
                    <a:pt x="8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4"/>
            <p:cNvSpPr/>
            <p:nvPr/>
          </p:nvSpPr>
          <p:spPr>
            <a:xfrm>
              <a:off x="1979935" y="3953566"/>
              <a:ext cx="184675" cy="108710"/>
            </a:xfrm>
            <a:custGeom>
              <a:avLst/>
              <a:gdLst/>
              <a:ahLst/>
              <a:cxnLst/>
              <a:rect l="l" t="t" r="r" b="b"/>
              <a:pathLst>
                <a:path w="8657" h="5096" extrusionOk="0">
                  <a:moveTo>
                    <a:pt x="4322" y="0"/>
                  </a:moveTo>
                  <a:cubicBezTo>
                    <a:pt x="1905" y="0"/>
                    <a:pt x="0" y="1953"/>
                    <a:pt x="0" y="4453"/>
                  </a:cubicBezTo>
                  <a:cubicBezTo>
                    <a:pt x="0" y="4810"/>
                    <a:pt x="286" y="5096"/>
                    <a:pt x="643" y="5096"/>
                  </a:cubicBezTo>
                  <a:cubicBezTo>
                    <a:pt x="1000" y="5096"/>
                    <a:pt x="1286" y="4810"/>
                    <a:pt x="1286" y="4453"/>
                  </a:cubicBezTo>
                  <a:cubicBezTo>
                    <a:pt x="1286" y="2667"/>
                    <a:pt x="2631" y="1262"/>
                    <a:pt x="4334" y="1262"/>
                  </a:cubicBezTo>
                  <a:cubicBezTo>
                    <a:pt x="6049" y="1262"/>
                    <a:pt x="7394" y="2667"/>
                    <a:pt x="7394" y="4453"/>
                  </a:cubicBezTo>
                  <a:cubicBezTo>
                    <a:pt x="7394" y="4810"/>
                    <a:pt x="7668" y="5096"/>
                    <a:pt x="8025" y="5096"/>
                  </a:cubicBezTo>
                  <a:cubicBezTo>
                    <a:pt x="8370" y="5096"/>
                    <a:pt x="8656" y="4810"/>
                    <a:pt x="8632" y="4453"/>
                  </a:cubicBezTo>
                  <a:cubicBezTo>
                    <a:pt x="8632" y="1953"/>
                    <a:pt x="6727" y="0"/>
                    <a:pt x="4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9" name="Google Shape;1899;p54"/>
          <p:cNvGrpSpPr/>
          <p:nvPr/>
        </p:nvGrpSpPr>
        <p:grpSpPr>
          <a:xfrm>
            <a:off x="2526772" y="3837178"/>
            <a:ext cx="244364" cy="346909"/>
            <a:chOff x="2526772" y="3899765"/>
            <a:chExt cx="244364" cy="346909"/>
          </a:xfrm>
        </p:grpSpPr>
        <p:sp>
          <p:nvSpPr>
            <p:cNvPr id="1900" name="Google Shape;1900;p54"/>
            <p:cNvSpPr/>
            <p:nvPr/>
          </p:nvSpPr>
          <p:spPr>
            <a:xfrm>
              <a:off x="2634971" y="3980744"/>
              <a:ext cx="27455" cy="27434"/>
            </a:xfrm>
            <a:custGeom>
              <a:avLst/>
              <a:gdLst/>
              <a:ahLst/>
              <a:cxnLst/>
              <a:rect l="l" t="t" r="r" b="b"/>
              <a:pathLst>
                <a:path w="1287" h="1286" extrusionOk="0">
                  <a:moveTo>
                    <a:pt x="643" y="0"/>
                  </a:moveTo>
                  <a:cubicBezTo>
                    <a:pt x="286" y="0"/>
                    <a:pt x="0" y="298"/>
                    <a:pt x="0" y="643"/>
                  </a:cubicBezTo>
                  <a:cubicBezTo>
                    <a:pt x="0" y="1000"/>
                    <a:pt x="286" y="1286"/>
                    <a:pt x="643" y="1286"/>
                  </a:cubicBezTo>
                  <a:cubicBezTo>
                    <a:pt x="1001" y="1286"/>
                    <a:pt x="1286" y="1000"/>
                    <a:pt x="1286" y="643"/>
                  </a:cubicBezTo>
                  <a:cubicBezTo>
                    <a:pt x="1286" y="298"/>
                    <a:pt x="1001"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4"/>
            <p:cNvSpPr/>
            <p:nvPr/>
          </p:nvSpPr>
          <p:spPr>
            <a:xfrm>
              <a:off x="2580103" y="4086382"/>
              <a:ext cx="137189" cy="27199"/>
            </a:xfrm>
            <a:custGeom>
              <a:avLst/>
              <a:gdLst/>
              <a:ahLst/>
              <a:cxnLst/>
              <a:rect l="l" t="t" r="r" b="b"/>
              <a:pathLst>
                <a:path w="6431" h="1275" extrusionOk="0">
                  <a:moveTo>
                    <a:pt x="667" y="1"/>
                  </a:moveTo>
                  <a:cubicBezTo>
                    <a:pt x="298" y="1"/>
                    <a:pt x="1" y="322"/>
                    <a:pt x="36" y="692"/>
                  </a:cubicBezTo>
                  <a:cubicBezTo>
                    <a:pt x="60" y="1025"/>
                    <a:pt x="358" y="1275"/>
                    <a:pt x="679" y="1275"/>
                  </a:cubicBezTo>
                  <a:lnTo>
                    <a:pt x="5763" y="1275"/>
                  </a:lnTo>
                  <a:cubicBezTo>
                    <a:pt x="6132" y="1275"/>
                    <a:pt x="6430" y="965"/>
                    <a:pt x="6406" y="572"/>
                  </a:cubicBezTo>
                  <a:cubicBezTo>
                    <a:pt x="6371" y="251"/>
                    <a:pt x="6073" y="1"/>
                    <a:pt x="5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4"/>
            <p:cNvSpPr/>
            <p:nvPr/>
          </p:nvSpPr>
          <p:spPr>
            <a:xfrm>
              <a:off x="2580103" y="4140503"/>
              <a:ext cx="137189" cy="27434"/>
            </a:xfrm>
            <a:custGeom>
              <a:avLst/>
              <a:gdLst/>
              <a:ahLst/>
              <a:cxnLst/>
              <a:rect l="l" t="t" r="r" b="b"/>
              <a:pathLst>
                <a:path w="6431" h="1286" extrusionOk="0">
                  <a:moveTo>
                    <a:pt x="667" y="0"/>
                  </a:moveTo>
                  <a:cubicBezTo>
                    <a:pt x="298" y="0"/>
                    <a:pt x="1" y="333"/>
                    <a:pt x="36" y="702"/>
                  </a:cubicBezTo>
                  <a:cubicBezTo>
                    <a:pt x="60" y="1036"/>
                    <a:pt x="358" y="1286"/>
                    <a:pt x="679" y="1286"/>
                  </a:cubicBezTo>
                  <a:lnTo>
                    <a:pt x="5763" y="1286"/>
                  </a:lnTo>
                  <a:cubicBezTo>
                    <a:pt x="6132" y="1286"/>
                    <a:pt x="6430" y="976"/>
                    <a:pt x="6406" y="583"/>
                  </a:cubicBezTo>
                  <a:cubicBezTo>
                    <a:pt x="6371" y="262"/>
                    <a:pt x="6073" y="0"/>
                    <a:pt x="5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4"/>
            <p:cNvSpPr/>
            <p:nvPr/>
          </p:nvSpPr>
          <p:spPr>
            <a:xfrm>
              <a:off x="2526772" y="3899765"/>
              <a:ext cx="244364" cy="346909"/>
            </a:xfrm>
            <a:custGeom>
              <a:avLst/>
              <a:gdLst/>
              <a:ahLst/>
              <a:cxnLst/>
              <a:rect l="l" t="t" r="r" b="b"/>
              <a:pathLst>
                <a:path w="11455" h="16262" extrusionOk="0">
                  <a:moveTo>
                    <a:pt x="5713" y="1247"/>
                  </a:moveTo>
                  <a:cubicBezTo>
                    <a:pt x="5899" y="1247"/>
                    <a:pt x="6089" y="1330"/>
                    <a:pt x="6227" y="1498"/>
                  </a:cubicBezTo>
                  <a:lnTo>
                    <a:pt x="9752" y="5772"/>
                  </a:lnTo>
                  <a:cubicBezTo>
                    <a:pt x="10037" y="6106"/>
                    <a:pt x="10180" y="6523"/>
                    <a:pt x="10180" y="6975"/>
                  </a:cubicBezTo>
                  <a:lnTo>
                    <a:pt x="10180" y="14345"/>
                  </a:lnTo>
                  <a:cubicBezTo>
                    <a:pt x="10180" y="14702"/>
                    <a:pt x="9894" y="14976"/>
                    <a:pt x="9537" y="14976"/>
                  </a:cubicBezTo>
                  <a:lnTo>
                    <a:pt x="1905" y="14976"/>
                  </a:lnTo>
                  <a:cubicBezTo>
                    <a:pt x="1548" y="14976"/>
                    <a:pt x="1262" y="14702"/>
                    <a:pt x="1262" y="14345"/>
                  </a:cubicBezTo>
                  <a:lnTo>
                    <a:pt x="1262" y="6975"/>
                  </a:lnTo>
                  <a:cubicBezTo>
                    <a:pt x="1262" y="6546"/>
                    <a:pt x="1417" y="6106"/>
                    <a:pt x="1703" y="5772"/>
                  </a:cubicBezTo>
                  <a:lnTo>
                    <a:pt x="5227" y="1486"/>
                  </a:lnTo>
                  <a:cubicBezTo>
                    <a:pt x="5351" y="1327"/>
                    <a:pt x="5530" y="1247"/>
                    <a:pt x="5713" y="1247"/>
                  </a:cubicBezTo>
                  <a:close/>
                  <a:moveTo>
                    <a:pt x="5727" y="1"/>
                  </a:moveTo>
                  <a:cubicBezTo>
                    <a:pt x="5180" y="1"/>
                    <a:pt x="4632" y="230"/>
                    <a:pt x="4251" y="688"/>
                  </a:cubicBezTo>
                  <a:lnTo>
                    <a:pt x="727" y="4963"/>
                  </a:lnTo>
                  <a:cubicBezTo>
                    <a:pt x="250" y="5534"/>
                    <a:pt x="0" y="6261"/>
                    <a:pt x="0" y="6987"/>
                  </a:cubicBezTo>
                  <a:lnTo>
                    <a:pt x="0" y="14357"/>
                  </a:lnTo>
                  <a:cubicBezTo>
                    <a:pt x="0" y="15416"/>
                    <a:pt x="846" y="16262"/>
                    <a:pt x="1905" y="16262"/>
                  </a:cubicBezTo>
                  <a:lnTo>
                    <a:pt x="9525" y="16262"/>
                  </a:lnTo>
                  <a:cubicBezTo>
                    <a:pt x="10585" y="16262"/>
                    <a:pt x="11430" y="15393"/>
                    <a:pt x="11454" y="14357"/>
                  </a:cubicBezTo>
                  <a:lnTo>
                    <a:pt x="11454" y="6987"/>
                  </a:lnTo>
                  <a:cubicBezTo>
                    <a:pt x="11454" y="6249"/>
                    <a:pt x="11192" y="5534"/>
                    <a:pt x="10728" y="4963"/>
                  </a:cubicBezTo>
                  <a:lnTo>
                    <a:pt x="7204" y="688"/>
                  </a:lnTo>
                  <a:cubicBezTo>
                    <a:pt x="6823" y="230"/>
                    <a:pt x="6275" y="1"/>
                    <a:pt x="5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54"/>
          <p:cNvGrpSpPr/>
          <p:nvPr/>
        </p:nvGrpSpPr>
        <p:grpSpPr>
          <a:xfrm>
            <a:off x="3001228" y="3836751"/>
            <a:ext cx="361437" cy="347336"/>
            <a:chOff x="3001228" y="3899339"/>
            <a:chExt cx="361437" cy="347336"/>
          </a:xfrm>
        </p:grpSpPr>
        <p:sp>
          <p:nvSpPr>
            <p:cNvPr id="1905" name="Google Shape;1905;p54"/>
            <p:cNvSpPr/>
            <p:nvPr/>
          </p:nvSpPr>
          <p:spPr>
            <a:xfrm>
              <a:off x="3001228" y="4107864"/>
              <a:ext cx="147834" cy="138811"/>
            </a:xfrm>
            <a:custGeom>
              <a:avLst/>
              <a:gdLst/>
              <a:ahLst/>
              <a:cxnLst/>
              <a:rect l="l" t="t" r="r" b="b"/>
              <a:pathLst>
                <a:path w="6930" h="6507" extrusionOk="0">
                  <a:moveTo>
                    <a:pt x="2654" y="0"/>
                  </a:moveTo>
                  <a:cubicBezTo>
                    <a:pt x="2492" y="0"/>
                    <a:pt x="2328" y="66"/>
                    <a:pt x="2203" y="197"/>
                  </a:cubicBezTo>
                  <a:cubicBezTo>
                    <a:pt x="0" y="2387"/>
                    <a:pt x="381" y="5769"/>
                    <a:pt x="393" y="5923"/>
                  </a:cubicBezTo>
                  <a:cubicBezTo>
                    <a:pt x="429" y="6209"/>
                    <a:pt x="655" y="6447"/>
                    <a:pt x="953" y="6471"/>
                  </a:cubicBezTo>
                  <a:cubicBezTo>
                    <a:pt x="977" y="6471"/>
                    <a:pt x="1262" y="6507"/>
                    <a:pt x="1679" y="6507"/>
                  </a:cubicBezTo>
                  <a:cubicBezTo>
                    <a:pt x="2822" y="6507"/>
                    <a:pt x="5072" y="6269"/>
                    <a:pt x="6680" y="4673"/>
                  </a:cubicBezTo>
                  <a:cubicBezTo>
                    <a:pt x="6930" y="4435"/>
                    <a:pt x="6930" y="4030"/>
                    <a:pt x="6680" y="3780"/>
                  </a:cubicBezTo>
                  <a:cubicBezTo>
                    <a:pt x="6561" y="3655"/>
                    <a:pt x="6400" y="3593"/>
                    <a:pt x="6238" y="3593"/>
                  </a:cubicBezTo>
                  <a:cubicBezTo>
                    <a:pt x="6075" y="3593"/>
                    <a:pt x="5912" y="3655"/>
                    <a:pt x="5787" y="3780"/>
                  </a:cubicBezTo>
                  <a:cubicBezTo>
                    <a:pt x="4501" y="5054"/>
                    <a:pt x="2596" y="5233"/>
                    <a:pt x="1667" y="5233"/>
                  </a:cubicBezTo>
                  <a:lnTo>
                    <a:pt x="1631" y="5233"/>
                  </a:lnTo>
                  <a:cubicBezTo>
                    <a:pt x="1631" y="4316"/>
                    <a:pt x="1786" y="2399"/>
                    <a:pt x="3096" y="1089"/>
                  </a:cubicBezTo>
                  <a:cubicBezTo>
                    <a:pt x="3346" y="851"/>
                    <a:pt x="3346" y="447"/>
                    <a:pt x="3096" y="197"/>
                  </a:cubicBezTo>
                  <a:cubicBezTo>
                    <a:pt x="2977" y="66"/>
                    <a:pt x="2816"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4"/>
            <p:cNvSpPr/>
            <p:nvPr/>
          </p:nvSpPr>
          <p:spPr>
            <a:xfrm>
              <a:off x="3189168" y="3984029"/>
              <a:ext cx="81810" cy="82066"/>
            </a:xfrm>
            <a:custGeom>
              <a:avLst/>
              <a:gdLst/>
              <a:ahLst/>
              <a:cxnLst/>
              <a:rect l="l" t="t" r="r" b="b"/>
              <a:pathLst>
                <a:path w="3835" h="3847" extrusionOk="0">
                  <a:moveTo>
                    <a:pt x="1918" y="1299"/>
                  </a:moveTo>
                  <a:cubicBezTo>
                    <a:pt x="2073" y="1299"/>
                    <a:pt x="2239" y="1370"/>
                    <a:pt x="2358" y="1489"/>
                  </a:cubicBezTo>
                  <a:cubicBezTo>
                    <a:pt x="2501" y="1608"/>
                    <a:pt x="2561" y="1775"/>
                    <a:pt x="2561" y="1941"/>
                  </a:cubicBezTo>
                  <a:cubicBezTo>
                    <a:pt x="2561" y="2096"/>
                    <a:pt x="2477" y="2263"/>
                    <a:pt x="2358" y="2382"/>
                  </a:cubicBezTo>
                  <a:cubicBezTo>
                    <a:pt x="2239" y="2513"/>
                    <a:pt x="2084" y="2573"/>
                    <a:pt x="1918" y="2573"/>
                  </a:cubicBezTo>
                  <a:cubicBezTo>
                    <a:pt x="1751" y="2573"/>
                    <a:pt x="1584" y="2501"/>
                    <a:pt x="1465" y="2382"/>
                  </a:cubicBezTo>
                  <a:cubicBezTo>
                    <a:pt x="1334" y="2263"/>
                    <a:pt x="1275" y="2096"/>
                    <a:pt x="1275" y="1941"/>
                  </a:cubicBezTo>
                  <a:cubicBezTo>
                    <a:pt x="1275" y="1775"/>
                    <a:pt x="1346" y="1608"/>
                    <a:pt x="1465" y="1489"/>
                  </a:cubicBezTo>
                  <a:cubicBezTo>
                    <a:pt x="1584" y="1358"/>
                    <a:pt x="1751" y="1299"/>
                    <a:pt x="1918" y="1299"/>
                  </a:cubicBezTo>
                  <a:close/>
                  <a:moveTo>
                    <a:pt x="1918" y="1"/>
                  </a:moveTo>
                  <a:cubicBezTo>
                    <a:pt x="1394" y="1"/>
                    <a:pt x="918" y="215"/>
                    <a:pt x="560" y="572"/>
                  </a:cubicBezTo>
                  <a:cubicBezTo>
                    <a:pt x="191" y="941"/>
                    <a:pt x="1" y="1418"/>
                    <a:pt x="1" y="1918"/>
                  </a:cubicBezTo>
                  <a:cubicBezTo>
                    <a:pt x="1" y="2442"/>
                    <a:pt x="203" y="2918"/>
                    <a:pt x="560" y="3275"/>
                  </a:cubicBezTo>
                  <a:cubicBezTo>
                    <a:pt x="930" y="3644"/>
                    <a:pt x="1406" y="3846"/>
                    <a:pt x="1918" y="3846"/>
                  </a:cubicBezTo>
                  <a:cubicBezTo>
                    <a:pt x="2418" y="3846"/>
                    <a:pt x="2894" y="3644"/>
                    <a:pt x="3275" y="3275"/>
                  </a:cubicBezTo>
                  <a:cubicBezTo>
                    <a:pt x="3644" y="2906"/>
                    <a:pt x="3835" y="2430"/>
                    <a:pt x="3835" y="1918"/>
                  </a:cubicBezTo>
                  <a:cubicBezTo>
                    <a:pt x="3835" y="1406"/>
                    <a:pt x="3632" y="929"/>
                    <a:pt x="3275" y="572"/>
                  </a:cubicBezTo>
                  <a:cubicBezTo>
                    <a:pt x="2894" y="191"/>
                    <a:pt x="2418" y="1"/>
                    <a:pt x="1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4"/>
            <p:cNvSpPr/>
            <p:nvPr/>
          </p:nvSpPr>
          <p:spPr>
            <a:xfrm>
              <a:off x="3007564" y="3899339"/>
              <a:ext cx="355101" cy="347336"/>
            </a:xfrm>
            <a:custGeom>
              <a:avLst/>
              <a:gdLst/>
              <a:ahLst/>
              <a:cxnLst/>
              <a:rect l="l" t="t" r="r" b="b"/>
              <a:pathLst>
                <a:path w="16646" h="16282" extrusionOk="0">
                  <a:moveTo>
                    <a:pt x="12416" y="1456"/>
                  </a:moveTo>
                  <a:cubicBezTo>
                    <a:pt x="13098" y="1456"/>
                    <a:pt x="13785" y="1597"/>
                    <a:pt x="14431" y="1887"/>
                  </a:cubicBezTo>
                  <a:cubicBezTo>
                    <a:pt x="15277" y="3745"/>
                    <a:pt x="14884" y="5935"/>
                    <a:pt x="13431" y="7400"/>
                  </a:cubicBezTo>
                  <a:lnTo>
                    <a:pt x="10871" y="9960"/>
                  </a:lnTo>
                  <a:lnTo>
                    <a:pt x="9073" y="11746"/>
                  </a:lnTo>
                  <a:cubicBezTo>
                    <a:pt x="8948" y="11871"/>
                    <a:pt x="8785" y="11933"/>
                    <a:pt x="8622" y="11933"/>
                  </a:cubicBezTo>
                  <a:cubicBezTo>
                    <a:pt x="8460" y="11933"/>
                    <a:pt x="8300" y="11871"/>
                    <a:pt x="8180" y="11746"/>
                  </a:cubicBezTo>
                  <a:lnTo>
                    <a:pt x="4585" y="8138"/>
                  </a:lnTo>
                  <a:cubicBezTo>
                    <a:pt x="4323" y="7888"/>
                    <a:pt x="4323" y="7483"/>
                    <a:pt x="4585" y="7245"/>
                  </a:cubicBezTo>
                  <a:lnTo>
                    <a:pt x="8931" y="2899"/>
                  </a:lnTo>
                  <a:cubicBezTo>
                    <a:pt x="9878" y="1952"/>
                    <a:pt x="11138" y="1456"/>
                    <a:pt x="12416" y="1456"/>
                  </a:cubicBezTo>
                  <a:close/>
                  <a:moveTo>
                    <a:pt x="15695" y="0"/>
                  </a:moveTo>
                  <a:cubicBezTo>
                    <a:pt x="15533" y="0"/>
                    <a:pt x="15372" y="66"/>
                    <a:pt x="15253" y="197"/>
                  </a:cubicBezTo>
                  <a:lnTo>
                    <a:pt x="14788" y="649"/>
                  </a:lnTo>
                  <a:cubicBezTo>
                    <a:pt x="14025" y="334"/>
                    <a:pt x="13224" y="181"/>
                    <a:pt x="12429" y="181"/>
                  </a:cubicBezTo>
                  <a:cubicBezTo>
                    <a:pt x="10820" y="181"/>
                    <a:pt x="9237" y="811"/>
                    <a:pt x="8050" y="2006"/>
                  </a:cubicBezTo>
                  <a:lnTo>
                    <a:pt x="5894" y="4149"/>
                  </a:lnTo>
                  <a:cubicBezTo>
                    <a:pt x="5364" y="3798"/>
                    <a:pt x="4753" y="3623"/>
                    <a:pt x="4142" y="3623"/>
                  </a:cubicBezTo>
                  <a:cubicBezTo>
                    <a:pt x="3326" y="3623"/>
                    <a:pt x="2508" y="3935"/>
                    <a:pt x="1882" y="4554"/>
                  </a:cubicBezTo>
                  <a:lnTo>
                    <a:pt x="251" y="6185"/>
                  </a:lnTo>
                  <a:cubicBezTo>
                    <a:pt x="1" y="6447"/>
                    <a:pt x="1" y="6840"/>
                    <a:pt x="251" y="7078"/>
                  </a:cubicBezTo>
                  <a:cubicBezTo>
                    <a:pt x="370" y="7197"/>
                    <a:pt x="537" y="7281"/>
                    <a:pt x="691" y="7281"/>
                  </a:cubicBezTo>
                  <a:cubicBezTo>
                    <a:pt x="858" y="7281"/>
                    <a:pt x="1025" y="7221"/>
                    <a:pt x="1144" y="7102"/>
                  </a:cubicBezTo>
                  <a:lnTo>
                    <a:pt x="2799" y="5459"/>
                  </a:lnTo>
                  <a:cubicBezTo>
                    <a:pt x="3161" y="5089"/>
                    <a:pt x="3648" y="4901"/>
                    <a:pt x="4138" y="4901"/>
                  </a:cubicBezTo>
                  <a:cubicBezTo>
                    <a:pt x="4421" y="4901"/>
                    <a:pt x="4704" y="4964"/>
                    <a:pt x="4966" y="5090"/>
                  </a:cubicBezTo>
                  <a:lnTo>
                    <a:pt x="3704" y="6352"/>
                  </a:lnTo>
                  <a:cubicBezTo>
                    <a:pt x="2954" y="7102"/>
                    <a:pt x="2954" y="8305"/>
                    <a:pt x="3704" y="9043"/>
                  </a:cubicBezTo>
                  <a:lnTo>
                    <a:pt x="7299" y="12650"/>
                  </a:lnTo>
                  <a:cubicBezTo>
                    <a:pt x="7680" y="13020"/>
                    <a:pt x="8169" y="13198"/>
                    <a:pt x="8657" y="13198"/>
                  </a:cubicBezTo>
                  <a:cubicBezTo>
                    <a:pt x="9145" y="13198"/>
                    <a:pt x="9645" y="13020"/>
                    <a:pt x="10014" y="12650"/>
                  </a:cubicBezTo>
                  <a:lnTo>
                    <a:pt x="11276" y="11388"/>
                  </a:lnTo>
                  <a:cubicBezTo>
                    <a:pt x="11395" y="11638"/>
                    <a:pt x="11455" y="11924"/>
                    <a:pt x="11455" y="12198"/>
                  </a:cubicBezTo>
                  <a:cubicBezTo>
                    <a:pt x="11455" y="12710"/>
                    <a:pt x="11264" y="13186"/>
                    <a:pt x="10895" y="13555"/>
                  </a:cubicBezTo>
                  <a:lnTo>
                    <a:pt x="9252" y="15210"/>
                  </a:lnTo>
                  <a:cubicBezTo>
                    <a:pt x="9002" y="15460"/>
                    <a:pt x="9002" y="15865"/>
                    <a:pt x="9252" y="16103"/>
                  </a:cubicBezTo>
                  <a:cubicBezTo>
                    <a:pt x="9371" y="16222"/>
                    <a:pt x="9538" y="16282"/>
                    <a:pt x="9704" y="16282"/>
                  </a:cubicBezTo>
                  <a:cubicBezTo>
                    <a:pt x="9859" y="16282"/>
                    <a:pt x="10026" y="16222"/>
                    <a:pt x="10145" y="16091"/>
                  </a:cubicBezTo>
                  <a:lnTo>
                    <a:pt x="11788" y="14448"/>
                  </a:lnTo>
                  <a:cubicBezTo>
                    <a:pt x="12383" y="13853"/>
                    <a:pt x="12717" y="13055"/>
                    <a:pt x="12717" y="12198"/>
                  </a:cubicBezTo>
                  <a:cubicBezTo>
                    <a:pt x="12717" y="11567"/>
                    <a:pt x="12538" y="10972"/>
                    <a:pt x="12205" y="10448"/>
                  </a:cubicBezTo>
                  <a:lnTo>
                    <a:pt x="14348" y="8305"/>
                  </a:lnTo>
                  <a:cubicBezTo>
                    <a:pt x="16134" y="6519"/>
                    <a:pt x="16646" y="3852"/>
                    <a:pt x="15693" y="1566"/>
                  </a:cubicBezTo>
                  <a:lnTo>
                    <a:pt x="16146" y="1089"/>
                  </a:lnTo>
                  <a:cubicBezTo>
                    <a:pt x="16396" y="828"/>
                    <a:pt x="16396" y="435"/>
                    <a:pt x="16146" y="197"/>
                  </a:cubicBezTo>
                  <a:cubicBezTo>
                    <a:pt x="16021" y="66"/>
                    <a:pt x="15857" y="0"/>
                    <a:pt x="156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8" name="Google Shape;1908;p54"/>
          <p:cNvGrpSpPr/>
          <p:nvPr/>
        </p:nvGrpSpPr>
        <p:grpSpPr>
          <a:xfrm>
            <a:off x="3540194" y="3847844"/>
            <a:ext cx="347485" cy="325065"/>
            <a:chOff x="3540194" y="3910432"/>
            <a:chExt cx="347485" cy="325065"/>
          </a:xfrm>
        </p:grpSpPr>
        <p:sp>
          <p:nvSpPr>
            <p:cNvPr id="1909" name="Google Shape;1909;p54"/>
            <p:cNvSpPr/>
            <p:nvPr/>
          </p:nvSpPr>
          <p:spPr>
            <a:xfrm>
              <a:off x="3540194" y="3910432"/>
              <a:ext cx="347485" cy="325065"/>
            </a:xfrm>
            <a:custGeom>
              <a:avLst/>
              <a:gdLst/>
              <a:ahLst/>
              <a:cxnLst/>
              <a:rect l="l" t="t" r="r" b="b"/>
              <a:pathLst>
                <a:path w="16289" h="15238" extrusionOk="0">
                  <a:moveTo>
                    <a:pt x="8147" y="1260"/>
                  </a:moveTo>
                  <a:cubicBezTo>
                    <a:pt x="8576" y="1260"/>
                    <a:pt x="9001" y="1474"/>
                    <a:pt x="9240" y="1903"/>
                  </a:cubicBezTo>
                  <a:lnTo>
                    <a:pt x="14835" y="12071"/>
                  </a:lnTo>
                  <a:cubicBezTo>
                    <a:pt x="14943" y="12261"/>
                    <a:pt x="15002" y="12476"/>
                    <a:pt x="15002" y="12690"/>
                  </a:cubicBezTo>
                  <a:cubicBezTo>
                    <a:pt x="15002" y="13392"/>
                    <a:pt x="14443" y="13964"/>
                    <a:pt x="13740" y="13964"/>
                  </a:cubicBezTo>
                  <a:lnTo>
                    <a:pt x="2548" y="13964"/>
                  </a:lnTo>
                  <a:cubicBezTo>
                    <a:pt x="1846" y="13964"/>
                    <a:pt x="1286" y="13392"/>
                    <a:pt x="1286" y="12690"/>
                  </a:cubicBezTo>
                  <a:cubicBezTo>
                    <a:pt x="1286" y="12476"/>
                    <a:pt x="1346" y="12261"/>
                    <a:pt x="1441" y="12071"/>
                  </a:cubicBezTo>
                  <a:lnTo>
                    <a:pt x="7037" y="1903"/>
                  </a:lnTo>
                  <a:cubicBezTo>
                    <a:pt x="7287" y="1474"/>
                    <a:pt x="7719" y="1260"/>
                    <a:pt x="8147" y="1260"/>
                  </a:cubicBezTo>
                  <a:close/>
                  <a:moveTo>
                    <a:pt x="8144" y="1"/>
                  </a:moveTo>
                  <a:cubicBezTo>
                    <a:pt x="7278" y="1"/>
                    <a:pt x="6412" y="433"/>
                    <a:pt x="5930" y="1296"/>
                  </a:cubicBezTo>
                  <a:lnTo>
                    <a:pt x="334" y="11464"/>
                  </a:lnTo>
                  <a:cubicBezTo>
                    <a:pt x="119" y="11833"/>
                    <a:pt x="0" y="12261"/>
                    <a:pt x="0" y="12690"/>
                  </a:cubicBezTo>
                  <a:cubicBezTo>
                    <a:pt x="0" y="14095"/>
                    <a:pt x="1143" y="15238"/>
                    <a:pt x="2548" y="15238"/>
                  </a:cubicBezTo>
                  <a:lnTo>
                    <a:pt x="13740" y="15238"/>
                  </a:lnTo>
                  <a:cubicBezTo>
                    <a:pt x="15157" y="15238"/>
                    <a:pt x="16288" y="14107"/>
                    <a:pt x="16288" y="12690"/>
                  </a:cubicBezTo>
                  <a:cubicBezTo>
                    <a:pt x="16288" y="12261"/>
                    <a:pt x="16169" y="11833"/>
                    <a:pt x="15955" y="11464"/>
                  </a:cubicBezTo>
                  <a:lnTo>
                    <a:pt x="10359" y="1296"/>
                  </a:lnTo>
                  <a:cubicBezTo>
                    <a:pt x="9877" y="433"/>
                    <a:pt x="9010" y="1"/>
                    <a:pt x="8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4"/>
            <p:cNvSpPr/>
            <p:nvPr/>
          </p:nvSpPr>
          <p:spPr>
            <a:xfrm>
              <a:off x="3700465" y="4005127"/>
              <a:ext cx="27434" cy="108454"/>
            </a:xfrm>
            <a:custGeom>
              <a:avLst/>
              <a:gdLst/>
              <a:ahLst/>
              <a:cxnLst/>
              <a:rect l="l" t="t" r="r" b="b"/>
              <a:pathLst>
                <a:path w="1286" h="5084" extrusionOk="0">
                  <a:moveTo>
                    <a:pt x="643" y="0"/>
                  </a:moveTo>
                  <a:cubicBezTo>
                    <a:pt x="286" y="0"/>
                    <a:pt x="0" y="274"/>
                    <a:pt x="0" y="631"/>
                  </a:cubicBezTo>
                  <a:lnTo>
                    <a:pt x="0" y="4441"/>
                  </a:lnTo>
                  <a:cubicBezTo>
                    <a:pt x="0" y="4798"/>
                    <a:pt x="286" y="5084"/>
                    <a:pt x="643" y="5084"/>
                  </a:cubicBezTo>
                  <a:cubicBezTo>
                    <a:pt x="988" y="5084"/>
                    <a:pt x="1274" y="4798"/>
                    <a:pt x="1286" y="4441"/>
                  </a:cubicBezTo>
                  <a:lnTo>
                    <a:pt x="1286" y="631"/>
                  </a:lnTo>
                  <a:cubicBezTo>
                    <a:pt x="1286" y="274"/>
                    <a:pt x="1000"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4"/>
            <p:cNvSpPr/>
            <p:nvPr/>
          </p:nvSpPr>
          <p:spPr>
            <a:xfrm>
              <a:off x="3700465" y="4140737"/>
              <a:ext cx="27434" cy="27455"/>
            </a:xfrm>
            <a:custGeom>
              <a:avLst/>
              <a:gdLst/>
              <a:ahLst/>
              <a:cxnLst/>
              <a:rect l="l" t="t" r="r" b="b"/>
              <a:pathLst>
                <a:path w="1286" h="1287" extrusionOk="0">
                  <a:moveTo>
                    <a:pt x="643" y="1"/>
                  </a:moveTo>
                  <a:cubicBezTo>
                    <a:pt x="286" y="1"/>
                    <a:pt x="0" y="299"/>
                    <a:pt x="0" y="644"/>
                  </a:cubicBezTo>
                  <a:cubicBezTo>
                    <a:pt x="0" y="1001"/>
                    <a:pt x="286" y="1287"/>
                    <a:pt x="643" y="1287"/>
                  </a:cubicBezTo>
                  <a:cubicBezTo>
                    <a:pt x="1000" y="1287"/>
                    <a:pt x="1286" y="1001"/>
                    <a:pt x="1286" y="644"/>
                  </a:cubicBezTo>
                  <a:cubicBezTo>
                    <a:pt x="1286" y="299"/>
                    <a:pt x="1000"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54"/>
          <p:cNvGrpSpPr/>
          <p:nvPr/>
        </p:nvGrpSpPr>
        <p:grpSpPr>
          <a:xfrm>
            <a:off x="4103543" y="3861497"/>
            <a:ext cx="354589" cy="298015"/>
            <a:chOff x="4103543" y="3924084"/>
            <a:chExt cx="354589" cy="298015"/>
          </a:xfrm>
        </p:grpSpPr>
        <p:sp>
          <p:nvSpPr>
            <p:cNvPr id="1913" name="Google Shape;1913;p54"/>
            <p:cNvSpPr/>
            <p:nvPr/>
          </p:nvSpPr>
          <p:spPr>
            <a:xfrm>
              <a:off x="4103543" y="3924084"/>
              <a:ext cx="354589" cy="298015"/>
            </a:xfrm>
            <a:custGeom>
              <a:avLst/>
              <a:gdLst/>
              <a:ahLst/>
              <a:cxnLst/>
              <a:rect l="l" t="t" r="r" b="b"/>
              <a:pathLst>
                <a:path w="16622" h="13970" extrusionOk="0">
                  <a:moveTo>
                    <a:pt x="11990" y="1263"/>
                  </a:moveTo>
                  <a:cubicBezTo>
                    <a:pt x="12216" y="1263"/>
                    <a:pt x="12407" y="1370"/>
                    <a:pt x="12526" y="1549"/>
                  </a:cubicBezTo>
                  <a:lnTo>
                    <a:pt x="15038" y="5359"/>
                  </a:lnTo>
                  <a:cubicBezTo>
                    <a:pt x="15205" y="5597"/>
                    <a:pt x="15193" y="5942"/>
                    <a:pt x="14967" y="6156"/>
                  </a:cubicBezTo>
                  <a:lnTo>
                    <a:pt x="8751" y="12514"/>
                  </a:lnTo>
                  <a:cubicBezTo>
                    <a:pt x="8620" y="12639"/>
                    <a:pt x="8460" y="12702"/>
                    <a:pt x="8300" y="12702"/>
                  </a:cubicBezTo>
                  <a:cubicBezTo>
                    <a:pt x="8141" y="12702"/>
                    <a:pt x="7983" y="12639"/>
                    <a:pt x="7858" y="12514"/>
                  </a:cubicBezTo>
                  <a:lnTo>
                    <a:pt x="1620" y="6156"/>
                  </a:lnTo>
                  <a:cubicBezTo>
                    <a:pt x="1393" y="5942"/>
                    <a:pt x="1381" y="5597"/>
                    <a:pt x="1548" y="5359"/>
                  </a:cubicBezTo>
                  <a:lnTo>
                    <a:pt x="4084" y="1549"/>
                  </a:lnTo>
                  <a:cubicBezTo>
                    <a:pt x="4203" y="1370"/>
                    <a:pt x="4418" y="1263"/>
                    <a:pt x="4620" y="1263"/>
                  </a:cubicBezTo>
                  <a:close/>
                  <a:moveTo>
                    <a:pt x="4620" y="1"/>
                  </a:moveTo>
                  <a:cubicBezTo>
                    <a:pt x="3989" y="1"/>
                    <a:pt x="3394" y="310"/>
                    <a:pt x="3036" y="846"/>
                  </a:cubicBezTo>
                  <a:lnTo>
                    <a:pt x="489" y="4656"/>
                  </a:lnTo>
                  <a:cubicBezTo>
                    <a:pt x="0" y="5383"/>
                    <a:pt x="72" y="6395"/>
                    <a:pt x="727" y="7049"/>
                  </a:cubicBezTo>
                  <a:lnTo>
                    <a:pt x="6966" y="13407"/>
                  </a:lnTo>
                  <a:cubicBezTo>
                    <a:pt x="7335" y="13782"/>
                    <a:pt x="7820" y="13970"/>
                    <a:pt x="8306" y="13970"/>
                  </a:cubicBezTo>
                  <a:cubicBezTo>
                    <a:pt x="8793" y="13970"/>
                    <a:pt x="9281" y="13782"/>
                    <a:pt x="9656" y="13407"/>
                  </a:cubicBezTo>
                  <a:lnTo>
                    <a:pt x="15895" y="7049"/>
                  </a:lnTo>
                  <a:cubicBezTo>
                    <a:pt x="16550" y="6395"/>
                    <a:pt x="16621" y="5383"/>
                    <a:pt x="16133" y="4656"/>
                  </a:cubicBezTo>
                  <a:lnTo>
                    <a:pt x="13585" y="846"/>
                  </a:lnTo>
                  <a:cubicBezTo>
                    <a:pt x="13228" y="310"/>
                    <a:pt x="12633" y="1"/>
                    <a:pt x="11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4"/>
            <p:cNvSpPr/>
            <p:nvPr/>
          </p:nvSpPr>
          <p:spPr>
            <a:xfrm>
              <a:off x="4169076" y="3978269"/>
              <a:ext cx="223266" cy="81725"/>
            </a:xfrm>
            <a:custGeom>
              <a:avLst/>
              <a:gdLst/>
              <a:ahLst/>
              <a:cxnLst/>
              <a:rect l="l" t="t" r="r" b="b"/>
              <a:pathLst>
                <a:path w="10466" h="3831" extrusionOk="0">
                  <a:moveTo>
                    <a:pt x="2678" y="0"/>
                  </a:moveTo>
                  <a:cubicBezTo>
                    <a:pt x="2539" y="0"/>
                    <a:pt x="2400" y="49"/>
                    <a:pt x="2286" y="152"/>
                  </a:cubicBezTo>
                  <a:cubicBezTo>
                    <a:pt x="2000" y="390"/>
                    <a:pt x="1989" y="818"/>
                    <a:pt x="2239" y="1092"/>
                  </a:cubicBezTo>
                  <a:lnTo>
                    <a:pt x="3691" y="2545"/>
                  </a:lnTo>
                  <a:lnTo>
                    <a:pt x="691" y="2545"/>
                  </a:lnTo>
                  <a:cubicBezTo>
                    <a:pt x="357" y="2545"/>
                    <a:pt x="60" y="2807"/>
                    <a:pt x="36" y="3128"/>
                  </a:cubicBezTo>
                  <a:cubicBezTo>
                    <a:pt x="0" y="3497"/>
                    <a:pt x="298" y="3831"/>
                    <a:pt x="679" y="3831"/>
                  </a:cubicBezTo>
                  <a:lnTo>
                    <a:pt x="9787" y="3831"/>
                  </a:lnTo>
                  <a:cubicBezTo>
                    <a:pt x="10109" y="3831"/>
                    <a:pt x="10406" y="3581"/>
                    <a:pt x="10442" y="3247"/>
                  </a:cubicBezTo>
                  <a:cubicBezTo>
                    <a:pt x="10466" y="2843"/>
                    <a:pt x="10168" y="2533"/>
                    <a:pt x="9799" y="2533"/>
                  </a:cubicBezTo>
                  <a:lnTo>
                    <a:pt x="6775" y="2533"/>
                  </a:lnTo>
                  <a:lnTo>
                    <a:pt x="8215" y="1092"/>
                  </a:lnTo>
                  <a:cubicBezTo>
                    <a:pt x="8454" y="854"/>
                    <a:pt x="8489" y="485"/>
                    <a:pt x="8263" y="223"/>
                  </a:cubicBezTo>
                  <a:cubicBezTo>
                    <a:pt x="8137" y="79"/>
                    <a:pt x="7959" y="4"/>
                    <a:pt x="7778" y="4"/>
                  </a:cubicBezTo>
                  <a:cubicBezTo>
                    <a:pt x="7616" y="4"/>
                    <a:pt x="7452" y="64"/>
                    <a:pt x="7323" y="187"/>
                  </a:cubicBezTo>
                  <a:lnTo>
                    <a:pt x="5227" y="2283"/>
                  </a:lnTo>
                  <a:lnTo>
                    <a:pt x="3143" y="199"/>
                  </a:lnTo>
                  <a:cubicBezTo>
                    <a:pt x="3014" y="70"/>
                    <a:pt x="2845" y="0"/>
                    <a:pt x="2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54"/>
          <p:cNvGrpSpPr/>
          <p:nvPr/>
        </p:nvGrpSpPr>
        <p:grpSpPr>
          <a:xfrm>
            <a:off x="4638199" y="3836879"/>
            <a:ext cx="347208" cy="347208"/>
            <a:chOff x="4638199" y="3899467"/>
            <a:chExt cx="347208" cy="347208"/>
          </a:xfrm>
        </p:grpSpPr>
        <p:sp>
          <p:nvSpPr>
            <p:cNvPr id="1916" name="Google Shape;1916;p54"/>
            <p:cNvSpPr/>
            <p:nvPr/>
          </p:nvSpPr>
          <p:spPr>
            <a:xfrm>
              <a:off x="4756296" y="4007964"/>
              <a:ext cx="111014" cy="184355"/>
            </a:xfrm>
            <a:custGeom>
              <a:avLst/>
              <a:gdLst/>
              <a:ahLst/>
              <a:cxnLst/>
              <a:rect l="l" t="t" r="r" b="b"/>
              <a:pathLst>
                <a:path w="5204" h="8642" extrusionOk="0">
                  <a:moveTo>
                    <a:pt x="2597" y="1"/>
                  </a:moveTo>
                  <a:cubicBezTo>
                    <a:pt x="2435" y="1"/>
                    <a:pt x="2275" y="63"/>
                    <a:pt x="2155" y="188"/>
                  </a:cubicBezTo>
                  <a:lnTo>
                    <a:pt x="250" y="2093"/>
                  </a:lnTo>
                  <a:cubicBezTo>
                    <a:pt x="0" y="2343"/>
                    <a:pt x="0" y="2748"/>
                    <a:pt x="250" y="2986"/>
                  </a:cubicBezTo>
                  <a:cubicBezTo>
                    <a:pt x="375" y="3111"/>
                    <a:pt x="539" y="3174"/>
                    <a:pt x="701" y="3174"/>
                  </a:cubicBezTo>
                  <a:cubicBezTo>
                    <a:pt x="864" y="3174"/>
                    <a:pt x="1024" y="3111"/>
                    <a:pt x="1143" y="2986"/>
                  </a:cubicBezTo>
                  <a:lnTo>
                    <a:pt x="1965" y="2165"/>
                  </a:lnTo>
                  <a:lnTo>
                    <a:pt x="1965" y="7999"/>
                  </a:lnTo>
                  <a:cubicBezTo>
                    <a:pt x="1965" y="8356"/>
                    <a:pt x="2239" y="8642"/>
                    <a:pt x="2596" y="8642"/>
                  </a:cubicBezTo>
                  <a:cubicBezTo>
                    <a:pt x="2953" y="8642"/>
                    <a:pt x="3239" y="8356"/>
                    <a:pt x="3239" y="7999"/>
                  </a:cubicBezTo>
                  <a:lnTo>
                    <a:pt x="3239" y="2165"/>
                  </a:lnTo>
                  <a:lnTo>
                    <a:pt x="4060" y="2986"/>
                  </a:lnTo>
                  <a:cubicBezTo>
                    <a:pt x="4180" y="3105"/>
                    <a:pt x="4346" y="3177"/>
                    <a:pt x="4501" y="3177"/>
                  </a:cubicBezTo>
                  <a:cubicBezTo>
                    <a:pt x="4668" y="3177"/>
                    <a:pt x="4834" y="3117"/>
                    <a:pt x="4953" y="2986"/>
                  </a:cubicBezTo>
                  <a:cubicBezTo>
                    <a:pt x="5203" y="2736"/>
                    <a:pt x="5203" y="2332"/>
                    <a:pt x="4953" y="2093"/>
                  </a:cubicBezTo>
                  <a:lnTo>
                    <a:pt x="3048" y="188"/>
                  </a:lnTo>
                  <a:cubicBezTo>
                    <a:pt x="2923" y="63"/>
                    <a:pt x="2760" y="1"/>
                    <a:pt x="2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4"/>
            <p:cNvSpPr/>
            <p:nvPr/>
          </p:nvSpPr>
          <p:spPr>
            <a:xfrm>
              <a:off x="4638199" y="3899467"/>
              <a:ext cx="347208" cy="244342"/>
            </a:xfrm>
            <a:custGeom>
              <a:avLst/>
              <a:gdLst/>
              <a:ahLst/>
              <a:cxnLst/>
              <a:rect l="l" t="t" r="r" b="b"/>
              <a:pathLst>
                <a:path w="16276" h="11454" extrusionOk="0">
                  <a:moveTo>
                    <a:pt x="6858" y="0"/>
                  </a:moveTo>
                  <a:cubicBezTo>
                    <a:pt x="5655" y="0"/>
                    <a:pt x="4536" y="476"/>
                    <a:pt x="3691" y="1345"/>
                  </a:cubicBezTo>
                  <a:cubicBezTo>
                    <a:pt x="2953" y="2084"/>
                    <a:pt x="2524" y="3024"/>
                    <a:pt x="2441" y="4036"/>
                  </a:cubicBezTo>
                  <a:cubicBezTo>
                    <a:pt x="1798" y="4262"/>
                    <a:pt x="1226" y="4679"/>
                    <a:pt x="798" y="5227"/>
                  </a:cubicBezTo>
                  <a:cubicBezTo>
                    <a:pt x="274" y="5894"/>
                    <a:pt x="0" y="6727"/>
                    <a:pt x="0" y="7644"/>
                  </a:cubicBezTo>
                  <a:cubicBezTo>
                    <a:pt x="0" y="9775"/>
                    <a:pt x="1619" y="11454"/>
                    <a:pt x="3691" y="11454"/>
                  </a:cubicBezTo>
                  <a:lnTo>
                    <a:pt x="5608" y="11454"/>
                  </a:lnTo>
                  <a:cubicBezTo>
                    <a:pt x="5977" y="11454"/>
                    <a:pt x="6275" y="11120"/>
                    <a:pt x="6251" y="10751"/>
                  </a:cubicBezTo>
                  <a:cubicBezTo>
                    <a:pt x="6215" y="10430"/>
                    <a:pt x="5917" y="10168"/>
                    <a:pt x="5596" y="10168"/>
                  </a:cubicBezTo>
                  <a:lnTo>
                    <a:pt x="3703" y="10168"/>
                  </a:lnTo>
                  <a:cubicBezTo>
                    <a:pt x="2334" y="10168"/>
                    <a:pt x="1286" y="9073"/>
                    <a:pt x="1286" y="7620"/>
                  </a:cubicBezTo>
                  <a:cubicBezTo>
                    <a:pt x="1286" y="6370"/>
                    <a:pt x="2048" y="5358"/>
                    <a:pt x="3191" y="5144"/>
                  </a:cubicBezTo>
                  <a:cubicBezTo>
                    <a:pt x="3489" y="5084"/>
                    <a:pt x="3703" y="4810"/>
                    <a:pt x="3703" y="4501"/>
                  </a:cubicBezTo>
                  <a:cubicBezTo>
                    <a:pt x="3679" y="3631"/>
                    <a:pt x="4012" y="2834"/>
                    <a:pt x="4608" y="2226"/>
                  </a:cubicBezTo>
                  <a:cubicBezTo>
                    <a:pt x="5203" y="1607"/>
                    <a:pt x="6001" y="1274"/>
                    <a:pt x="6870" y="1274"/>
                  </a:cubicBezTo>
                  <a:cubicBezTo>
                    <a:pt x="7811" y="1274"/>
                    <a:pt x="8715" y="1703"/>
                    <a:pt x="9323" y="2465"/>
                  </a:cubicBezTo>
                  <a:cubicBezTo>
                    <a:pt x="9452" y="2611"/>
                    <a:pt x="9638" y="2689"/>
                    <a:pt x="9826" y="2689"/>
                  </a:cubicBezTo>
                  <a:cubicBezTo>
                    <a:pt x="9897" y="2689"/>
                    <a:pt x="9968" y="2678"/>
                    <a:pt x="10037" y="2655"/>
                  </a:cubicBezTo>
                  <a:cubicBezTo>
                    <a:pt x="10263" y="2584"/>
                    <a:pt x="10466" y="2536"/>
                    <a:pt x="10680" y="2536"/>
                  </a:cubicBezTo>
                  <a:cubicBezTo>
                    <a:pt x="11716" y="2536"/>
                    <a:pt x="12573" y="3369"/>
                    <a:pt x="12585" y="4417"/>
                  </a:cubicBezTo>
                  <a:lnTo>
                    <a:pt x="12585" y="4489"/>
                  </a:lnTo>
                  <a:cubicBezTo>
                    <a:pt x="12573" y="4798"/>
                    <a:pt x="12787" y="5072"/>
                    <a:pt x="13085" y="5120"/>
                  </a:cubicBezTo>
                  <a:cubicBezTo>
                    <a:pt x="14216" y="5346"/>
                    <a:pt x="14990" y="6346"/>
                    <a:pt x="14990" y="7608"/>
                  </a:cubicBezTo>
                  <a:cubicBezTo>
                    <a:pt x="14990" y="9073"/>
                    <a:pt x="13966" y="10156"/>
                    <a:pt x="12585" y="10156"/>
                  </a:cubicBezTo>
                  <a:lnTo>
                    <a:pt x="10680" y="10156"/>
                  </a:lnTo>
                  <a:cubicBezTo>
                    <a:pt x="10311" y="10156"/>
                    <a:pt x="10013" y="10489"/>
                    <a:pt x="10037" y="10858"/>
                  </a:cubicBezTo>
                  <a:cubicBezTo>
                    <a:pt x="10073" y="11180"/>
                    <a:pt x="10370" y="11442"/>
                    <a:pt x="10692" y="11442"/>
                  </a:cubicBezTo>
                  <a:lnTo>
                    <a:pt x="12585" y="11442"/>
                  </a:lnTo>
                  <a:cubicBezTo>
                    <a:pt x="14657" y="11442"/>
                    <a:pt x="16264" y="9751"/>
                    <a:pt x="16276" y="7620"/>
                  </a:cubicBezTo>
                  <a:cubicBezTo>
                    <a:pt x="16276" y="6727"/>
                    <a:pt x="15990" y="5894"/>
                    <a:pt x="15478" y="5215"/>
                  </a:cubicBezTo>
                  <a:cubicBezTo>
                    <a:pt x="15038" y="4667"/>
                    <a:pt x="14478" y="4251"/>
                    <a:pt x="13823" y="4024"/>
                  </a:cubicBezTo>
                  <a:cubicBezTo>
                    <a:pt x="13609" y="2477"/>
                    <a:pt x="12275" y="1274"/>
                    <a:pt x="10668" y="1274"/>
                  </a:cubicBezTo>
                  <a:cubicBezTo>
                    <a:pt x="10442" y="1274"/>
                    <a:pt x="10239" y="1298"/>
                    <a:pt x="10013" y="1345"/>
                  </a:cubicBezTo>
                  <a:cubicBezTo>
                    <a:pt x="9180" y="500"/>
                    <a:pt x="8049" y="0"/>
                    <a:pt x="6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4"/>
            <p:cNvSpPr/>
            <p:nvPr/>
          </p:nvSpPr>
          <p:spPr>
            <a:xfrm>
              <a:off x="4716916" y="4192277"/>
              <a:ext cx="189753" cy="54398"/>
            </a:xfrm>
            <a:custGeom>
              <a:avLst/>
              <a:gdLst/>
              <a:ahLst/>
              <a:cxnLst/>
              <a:rect l="l" t="t" r="r" b="b"/>
              <a:pathLst>
                <a:path w="8895" h="2550" extrusionOk="0">
                  <a:moveTo>
                    <a:pt x="615" y="1"/>
                  </a:moveTo>
                  <a:cubicBezTo>
                    <a:pt x="601" y="1"/>
                    <a:pt x="587" y="1"/>
                    <a:pt x="572" y="2"/>
                  </a:cubicBezTo>
                  <a:cubicBezTo>
                    <a:pt x="251" y="38"/>
                    <a:pt x="1" y="335"/>
                    <a:pt x="1" y="657"/>
                  </a:cubicBezTo>
                  <a:lnTo>
                    <a:pt x="1" y="1907"/>
                  </a:lnTo>
                  <a:cubicBezTo>
                    <a:pt x="1" y="2264"/>
                    <a:pt x="275" y="2550"/>
                    <a:pt x="632" y="2550"/>
                  </a:cubicBezTo>
                  <a:lnTo>
                    <a:pt x="8264" y="2550"/>
                  </a:lnTo>
                  <a:cubicBezTo>
                    <a:pt x="8609" y="2550"/>
                    <a:pt x="8895" y="2264"/>
                    <a:pt x="8895" y="1919"/>
                  </a:cubicBezTo>
                  <a:lnTo>
                    <a:pt x="8895" y="645"/>
                  </a:lnTo>
                  <a:cubicBezTo>
                    <a:pt x="8895" y="295"/>
                    <a:pt x="8610" y="4"/>
                    <a:pt x="8265" y="4"/>
                  </a:cubicBezTo>
                  <a:cubicBezTo>
                    <a:pt x="8199" y="4"/>
                    <a:pt x="8130" y="15"/>
                    <a:pt x="8061" y="38"/>
                  </a:cubicBezTo>
                  <a:cubicBezTo>
                    <a:pt x="7811" y="121"/>
                    <a:pt x="7633" y="371"/>
                    <a:pt x="7633" y="645"/>
                  </a:cubicBezTo>
                  <a:lnTo>
                    <a:pt x="7633" y="1288"/>
                  </a:lnTo>
                  <a:lnTo>
                    <a:pt x="1275" y="1288"/>
                  </a:lnTo>
                  <a:lnTo>
                    <a:pt x="1275" y="645"/>
                  </a:lnTo>
                  <a:cubicBezTo>
                    <a:pt x="1275" y="290"/>
                    <a:pt x="977"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54"/>
          <p:cNvGrpSpPr/>
          <p:nvPr/>
        </p:nvGrpSpPr>
        <p:grpSpPr>
          <a:xfrm>
            <a:off x="5224139" y="3836879"/>
            <a:ext cx="354290" cy="347144"/>
            <a:chOff x="5224139" y="3899467"/>
            <a:chExt cx="354290" cy="347144"/>
          </a:xfrm>
        </p:grpSpPr>
        <p:sp>
          <p:nvSpPr>
            <p:cNvPr id="1920" name="Google Shape;1920;p54"/>
            <p:cNvSpPr/>
            <p:nvPr/>
          </p:nvSpPr>
          <p:spPr>
            <a:xfrm>
              <a:off x="5401945" y="3984093"/>
              <a:ext cx="87378" cy="84797"/>
            </a:xfrm>
            <a:custGeom>
              <a:avLst/>
              <a:gdLst/>
              <a:ahLst/>
              <a:cxnLst/>
              <a:rect l="l" t="t" r="r" b="b"/>
              <a:pathLst>
                <a:path w="4096" h="3975" extrusionOk="0">
                  <a:moveTo>
                    <a:pt x="3401" y="1"/>
                  </a:moveTo>
                  <a:cubicBezTo>
                    <a:pt x="3239" y="1"/>
                    <a:pt x="3072" y="63"/>
                    <a:pt x="2941" y="188"/>
                  </a:cubicBezTo>
                  <a:lnTo>
                    <a:pt x="250" y="2891"/>
                  </a:lnTo>
                  <a:cubicBezTo>
                    <a:pt x="0" y="3129"/>
                    <a:pt x="0" y="3522"/>
                    <a:pt x="250" y="3784"/>
                  </a:cubicBezTo>
                  <a:cubicBezTo>
                    <a:pt x="369" y="3915"/>
                    <a:pt x="536" y="3974"/>
                    <a:pt x="703" y="3974"/>
                  </a:cubicBezTo>
                  <a:cubicBezTo>
                    <a:pt x="857" y="3974"/>
                    <a:pt x="1024" y="3903"/>
                    <a:pt x="1143" y="3784"/>
                  </a:cubicBezTo>
                  <a:lnTo>
                    <a:pt x="3834" y="1081"/>
                  </a:lnTo>
                  <a:cubicBezTo>
                    <a:pt x="4096" y="843"/>
                    <a:pt x="4096" y="450"/>
                    <a:pt x="3834" y="188"/>
                  </a:cubicBezTo>
                  <a:cubicBezTo>
                    <a:pt x="3721" y="63"/>
                    <a:pt x="3563" y="1"/>
                    <a:pt x="3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4"/>
            <p:cNvSpPr/>
            <p:nvPr/>
          </p:nvSpPr>
          <p:spPr>
            <a:xfrm>
              <a:off x="5270622" y="3899467"/>
              <a:ext cx="307807" cy="291701"/>
            </a:xfrm>
            <a:custGeom>
              <a:avLst/>
              <a:gdLst/>
              <a:ahLst/>
              <a:cxnLst/>
              <a:rect l="l" t="t" r="r" b="b"/>
              <a:pathLst>
                <a:path w="14429" h="13674" extrusionOk="0">
                  <a:moveTo>
                    <a:pt x="12284" y="1291"/>
                  </a:moveTo>
                  <a:cubicBezTo>
                    <a:pt x="12668" y="1291"/>
                    <a:pt x="12974" y="1684"/>
                    <a:pt x="12871" y="2096"/>
                  </a:cubicBezTo>
                  <a:lnTo>
                    <a:pt x="10180" y="11978"/>
                  </a:lnTo>
                  <a:cubicBezTo>
                    <a:pt x="10105" y="12264"/>
                    <a:pt x="9839" y="12436"/>
                    <a:pt x="9566" y="12436"/>
                  </a:cubicBezTo>
                  <a:cubicBezTo>
                    <a:pt x="9408" y="12436"/>
                    <a:pt x="9247" y="12378"/>
                    <a:pt x="9121" y="12252"/>
                  </a:cubicBezTo>
                  <a:lnTo>
                    <a:pt x="1929" y="5072"/>
                  </a:lnTo>
                  <a:cubicBezTo>
                    <a:pt x="1584" y="4727"/>
                    <a:pt x="1751" y="4131"/>
                    <a:pt x="2215" y="4012"/>
                  </a:cubicBezTo>
                  <a:lnTo>
                    <a:pt x="12097" y="1322"/>
                  </a:lnTo>
                  <a:cubicBezTo>
                    <a:pt x="12161" y="1300"/>
                    <a:pt x="12223" y="1291"/>
                    <a:pt x="12284" y="1291"/>
                  </a:cubicBezTo>
                  <a:close/>
                  <a:moveTo>
                    <a:pt x="12265" y="1"/>
                  </a:moveTo>
                  <a:cubicBezTo>
                    <a:pt x="12097" y="1"/>
                    <a:pt x="11926" y="23"/>
                    <a:pt x="11752" y="71"/>
                  </a:cubicBezTo>
                  <a:lnTo>
                    <a:pt x="1870" y="2762"/>
                  </a:lnTo>
                  <a:cubicBezTo>
                    <a:pt x="453" y="3143"/>
                    <a:pt x="1" y="4917"/>
                    <a:pt x="1025" y="5941"/>
                  </a:cubicBezTo>
                  <a:lnTo>
                    <a:pt x="4156" y="9084"/>
                  </a:lnTo>
                  <a:lnTo>
                    <a:pt x="2810" y="10442"/>
                  </a:lnTo>
                  <a:cubicBezTo>
                    <a:pt x="2549" y="10692"/>
                    <a:pt x="2549" y="11097"/>
                    <a:pt x="2810" y="11335"/>
                  </a:cubicBezTo>
                  <a:cubicBezTo>
                    <a:pt x="2935" y="11460"/>
                    <a:pt x="3099" y="11522"/>
                    <a:pt x="3261" y="11522"/>
                  </a:cubicBezTo>
                  <a:cubicBezTo>
                    <a:pt x="3424" y="11522"/>
                    <a:pt x="3584" y="11460"/>
                    <a:pt x="3703" y="11335"/>
                  </a:cubicBezTo>
                  <a:lnTo>
                    <a:pt x="5049" y="9977"/>
                  </a:lnTo>
                  <a:lnTo>
                    <a:pt x="8192" y="13121"/>
                  </a:lnTo>
                  <a:cubicBezTo>
                    <a:pt x="8570" y="13499"/>
                    <a:pt x="9050" y="13674"/>
                    <a:pt x="9525" y="13674"/>
                  </a:cubicBezTo>
                  <a:cubicBezTo>
                    <a:pt x="10337" y="13674"/>
                    <a:pt x="11135" y="13162"/>
                    <a:pt x="11383" y="12275"/>
                  </a:cubicBezTo>
                  <a:lnTo>
                    <a:pt x="14074" y="2393"/>
                  </a:lnTo>
                  <a:cubicBezTo>
                    <a:pt x="14429" y="1160"/>
                    <a:pt x="13464" y="1"/>
                    <a:pt x="12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4"/>
            <p:cNvSpPr/>
            <p:nvPr/>
          </p:nvSpPr>
          <p:spPr>
            <a:xfrm>
              <a:off x="5242933" y="4156801"/>
              <a:ext cx="73682" cy="71016"/>
            </a:xfrm>
            <a:custGeom>
              <a:avLst/>
              <a:gdLst/>
              <a:ahLst/>
              <a:cxnLst/>
              <a:rect l="l" t="t" r="r" b="b"/>
              <a:pathLst>
                <a:path w="3454" h="3329" extrusionOk="0">
                  <a:moveTo>
                    <a:pt x="2762" y="1"/>
                  </a:moveTo>
                  <a:cubicBezTo>
                    <a:pt x="2599" y="1"/>
                    <a:pt x="2436" y="64"/>
                    <a:pt x="2311" y="189"/>
                  </a:cubicBezTo>
                  <a:lnTo>
                    <a:pt x="251" y="2248"/>
                  </a:lnTo>
                  <a:cubicBezTo>
                    <a:pt x="1" y="2486"/>
                    <a:pt x="1" y="2879"/>
                    <a:pt x="251" y="3141"/>
                  </a:cubicBezTo>
                  <a:cubicBezTo>
                    <a:pt x="376" y="3266"/>
                    <a:pt x="540" y="3329"/>
                    <a:pt x="702" y="3329"/>
                  </a:cubicBezTo>
                  <a:cubicBezTo>
                    <a:pt x="864" y="3329"/>
                    <a:pt x="1025" y="3266"/>
                    <a:pt x="1144" y="3141"/>
                  </a:cubicBezTo>
                  <a:lnTo>
                    <a:pt x="3204" y="1081"/>
                  </a:lnTo>
                  <a:cubicBezTo>
                    <a:pt x="3454" y="843"/>
                    <a:pt x="3454" y="450"/>
                    <a:pt x="3204" y="189"/>
                  </a:cubicBezTo>
                  <a:cubicBezTo>
                    <a:pt x="3085" y="64"/>
                    <a:pt x="2924" y="1"/>
                    <a:pt x="2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4"/>
            <p:cNvSpPr/>
            <p:nvPr/>
          </p:nvSpPr>
          <p:spPr>
            <a:xfrm>
              <a:off x="5300339" y="4175616"/>
              <a:ext cx="73682" cy="70995"/>
            </a:xfrm>
            <a:custGeom>
              <a:avLst/>
              <a:gdLst/>
              <a:ahLst/>
              <a:cxnLst/>
              <a:rect l="l" t="t" r="r" b="b"/>
              <a:pathLst>
                <a:path w="3454" h="3328" extrusionOk="0">
                  <a:moveTo>
                    <a:pt x="2761" y="0"/>
                  </a:moveTo>
                  <a:cubicBezTo>
                    <a:pt x="2599" y="0"/>
                    <a:pt x="2435" y="63"/>
                    <a:pt x="2310" y="188"/>
                  </a:cubicBezTo>
                  <a:lnTo>
                    <a:pt x="251" y="2247"/>
                  </a:lnTo>
                  <a:cubicBezTo>
                    <a:pt x="1" y="2485"/>
                    <a:pt x="1" y="2878"/>
                    <a:pt x="251" y="3140"/>
                  </a:cubicBezTo>
                  <a:cubicBezTo>
                    <a:pt x="382" y="3265"/>
                    <a:pt x="545" y="3328"/>
                    <a:pt x="706" y="3328"/>
                  </a:cubicBezTo>
                  <a:cubicBezTo>
                    <a:pt x="867" y="3328"/>
                    <a:pt x="1025" y="3265"/>
                    <a:pt x="1144" y="3140"/>
                  </a:cubicBezTo>
                  <a:lnTo>
                    <a:pt x="3203" y="1081"/>
                  </a:lnTo>
                  <a:cubicBezTo>
                    <a:pt x="3453" y="842"/>
                    <a:pt x="3453" y="438"/>
                    <a:pt x="3203" y="188"/>
                  </a:cubicBezTo>
                  <a:cubicBezTo>
                    <a:pt x="3084" y="63"/>
                    <a:pt x="2924" y="0"/>
                    <a:pt x="2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4"/>
            <p:cNvSpPr/>
            <p:nvPr/>
          </p:nvSpPr>
          <p:spPr>
            <a:xfrm>
              <a:off x="5224139" y="4099416"/>
              <a:ext cx="73682" cy="70824"/>
            </a:xfrm>
            <a:custGeom>
              <a:avLst/>
              <a:gdLst/>
              <a:ahLst/>
              <a:cxnLst/>
              <a:rect l="l" t="t" r="r" b="b"/>
              <a:pathLst>
                <a:path w="3454" h="3320" extrusionOk="0">
                  <a:moveTo>
                    <a:pt x="2761" y="0"/>
                  </a:moveTo>
                  <a:cubicBezTo>
                    <a:pt x="2599" y="0"/>
                    <a:pt x="2436" y="63"/>
                    <a:pt x="2311" y="188"/>
                  </a:cubicBezTo>
                  <a:lnTo>
                    <a:pt x="251" y="2247"/>
                  </a:lnTo>
                  <a:cubicBezTo>
                    <a:pt x="1" y="2486"/>
                    <a:pt x="1" y="2879"/>
                    <a:pt x="251" y="3140"/>
                  </a:cubicBezTo>
                  <a:cubicBezTo>
                    <a:pt x="382" y="3260"/>
                    <a:pt x="545" y="3319"/>
                    <a:pt x="706" y="3319"/>
                  </a:cubicBezTo>
                  <a:cubicBezTo>
                    <a:pt x="867" y="3319"/>
                    <a:pt x="1025" y="3260"/>
                    <a:pt x="1144" y="3140"/>
                  </a:cubicBezTo>
                  <a:lnTo>
                    <a:pt x="3204" y="1081"/>
                  </a:lnTo>
                  <a:cubicBezTo>
                    <a:pt x="3454" y="843"/>
                    <a:pt x="3454" y="438"/>
                    <a:pt x="3204" y="188"/>
                  </a:cubicBezTo>
                  <a:cubicBezTo>
                    <a:pt x="3084" y="63"/>
                    <a:pt x="2924" y="0"/>
                    <a:pt x="2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54"/>
          <p:cNvGrpSpPr/>
          <p:nvPr/>
        </p:nvGrpSpPr>
        <p:grpSpPr>
          <a:xfrm>
            <a:off x="5867506" y="3837114"/>
            <a:ext cx="243852" cy="346973"/>
            <a:chOff x="5867506" y="3899701"/>
            <a:chExt cx="243852" cy="346973"/>
          </a:xfrm>
        </p:grpSpPr>
        <p:sp>
          <p:nvSpPr>
            <p:cNvPr id="1926" name="Google Shape;1926;p54"/>
            <p:cNvSpPr/>
            <p:nvPr/>
          </p:nvSpPr>
          <p:spPr>
            <a:xfrm>
              <a:off x="5949039" y="3980978"/>
              <a:ext cx="81298" cy="81298"/>
            </a:xfrm>
            <a:custGeom>
              <a:avLst/>
              <a:gdLst/>
              <a:ahLst/>
              <a:cxnLst/>
              <a:rect l="l" t="t" r="r" b="b"/>
              <a:pathLst>
                <a:path w="3811" h="3811" extrusionOk="0">
                  <a:moveTo>
                    <a:pt x="1905" y="1263"/>
                  </a:moveTo>
                  <a:cubicBezTo>
                    <a:pt x="2250" y="1263"/>
                    <a:pt x="2548" y="1549"/>
                    <a:pt x="2548" y="1894"/>
                  </a:cubicBezTo>
                  <a:cubicBezTo>
                    <a:pt x="2548" y="2251"/>
                    <a:pt x="2262" y="2537"/>
                    <a:pt x="1905" y="2537"/>
                  </a:cubicBezTo>
                  <a:cubicBezTo>
                    <a:pt x="1548" y="2537"/>
                    <a:pt x="1262" y="2251"/>
                    <a:pt x="1262" y="1894"/>
                  </a:cubicBezTo>
                  <a:cubicBezTo>
                    <a:pt x="1262" y="1549"/>
                    <a:pt x="1548" y="1263"/>
                    <a:pt x="1905" y="1263"/>
                  </a:cubicBezTo>
                  <a:close/>
                  <a:moveTo>
                    <a:pt x="1905" y="1"/>
                  </a:moveTo>
                  <a:cubicBezTo>
                    <a:pt x="846" y="1"/>
                    <a:pt x="0" y="846"/>
                    <a:pt x="0" y="1906"/>
                  </a:cubicBezTo>
                  <a:cubicBezTo>
                    <a:pt x="0" y="2954"/>
                    <a:pt x="846" y="3811"/>
                    <a:pt x="1905" y="3811"/>
                  </a:cubicBezTo>
                  <a:cubicBezTo>
                    <a:pt x="2941" y="3811"/>
                    <a:pt x="3810" y="2942"/>
                    <a:pt x="3810" y="1906"/>
                  </a:cubicBezTo>
                  <a:cubicBezTo>
                    <a:pt x="3810" y="846"/>
                    <a:pt x="2965" y="1"/>
                    <a:pt x="1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4"/>
            <p:cNvSpPr/>
            <p:nvPr/>
          </p:nvSpPr>
          <p:spPr>
            <a:xfrm>
              <a:off x="5867506" y="3899701"/>
              <a:ext cx="243852" cy="346973"/>
            </a:xfrm>
            <a:custGeom>
              <a:avLst/>
              <a:gdLst/>
              <a:ahLst/>
              <a:cxnLst/>
              <a:rect l="l" t="t" r="r" b="b"/>
              <a:pathLst>
                <a:path w="11431" h="16265" extrusionOk="0">
                  <a:moveTo>
                    <a:pt x="5739" y="1263"/>
                  </a:moveTo>
                  <a:cubicBezTo>
                    <a:pt x="8192" y="1263"/>
                    <a:pt x="10192" y="3251"/>
                    <a:pt x="10192" y="5704"/>
                  </a:cubicBezTo>
                  <a:cubicBezTo>
                    <a:pt x="10192" y="6371"/>
                    <a:pt x="10037" y="7002"/>
                    <a:pt x="9763" y="7597"/>
                  </a:cubicBezTo>
                  <a:lnTo>
                    <a:pt x="6311" y="14610"/>
                  </a:lnTo>
                  <a:lnTo>
                    <a:pt x="6311" y="14622"/>
                  </a:lnTo>
                  <a:cubicBezTo>
                    <a:pt x="6203" y="14836"/>
                    <a:pt x="5977" y="14979"/>
                    <a:pt x="5727" y="14979"/>
                  </a:cubicBezTo>
                  <a:cubicBezTo>
                    <a:pt x="5477" y="14979"/>
                    <a:pt x="5251" y="14836"/>
                    <a:pt x="5144" y="14610"/>
                  </a:cubicBezTo>
                  <a:cubicBezTo>
                    <a:pt x="1989" y="7919"/>
                    <a:pt x="1274" y="7466"/>
                    <a:pt x="1286" y="5704"/>
                  </a:cubicBezTo>
                  <a:cubicBezTo>
                    <a:pt x="1286" y="3251"/>
                    <a:pt x="3286" y="1263"/>
                    <a:pt x="5739" y="1263"/>
                  </a:cubicBezTo>
                  <a:close/>
                  <a:moveTo>
                    <a:pt x="5715" y="1"/>
                  </a:moveTo>
                  <a:cubicBezTo>
                    <a:pt x="2560" y="1"/>
                    <a:pt x="0" y="2561"/>
                    <a:pt x="0" y="5716"/>
                  </a:cubicBezTo>
                  <a:cubicBezTo>
                    <a:pt x="0" y="7942"/>
                    <a:pt x="1084" y="8895"/>
                    <a:pt x="4001" y="15181"/>
                  </a:cubicBezTo>
                  <a:cubicBezTo>
                    <a:pt x="4310" y="15836"/>
                    <a:pt x="5001" y="16265"/>
                    <a:pt x="5727" y="16265"/>
                  </a:cubicBezTo>
                  <a:cubicBezTo>
                    <a:pt x="6453" y="16265"/>
                    <a:pt x="7120" y="15836"/>
                    <a:pt x="7418" y="15181"/>
                  </a:cubicBezTo>
                  <a:lnTo>
                    <a:pt x="10871" y="8169"/>
                  </a:lnTo>
                  <a:lnTo>
                    <a:pt x="10871" y="8157"/>
                  </a:lnTo>
                  <a:cubicBezTo>
                    <a:pt x="11252" y="7395"/>
                    <a:pt x="11430" y="6561"/>
                    <a:pt x="11430" y="5716"/>
                  </a:cubicBezTo>
                  <a:cubicBezTo>
                    <a:pt x="11430" y="2561"/>
                    <a:pt x="8870" y="1"/>
                    <a:pt x="5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8" name="Google Shape;1928;p54"/>
          <p:cNvGrpSpPr/>
          <p:nvPr/>
        </p:nvGrpSpPr>
        <p:grpSpPr>
          <a:xfrm>
            <a:off x="6370910" y="3837114"/>
            <a:ext cx="347485" cy="346973"/>
            <a:chOff x="6370910" y="3899701"/>
            <a:chExt cx="347485" cy="346973"/>
          </a:xfrm>
        </p:grpSpPr>
        <p:sp>
          <p:nvSpPr>
            <p:cNvPr id="1929" name="Google Shape;1929;p54"/>
            <p:cNvSpPr/>
            <p:nvPr/>
          </p:nvSpPr>
          <p:spPr>
            <a:xfrm>
              <a:off x="6477082" y="3953779"/>
              <a:ext cx="135909" cy="108518"/>
            </a:xfrm>
            <a:custGeom>
              <a:avLst/>
              <a:gdLst/>
              <a:ahLst/>
              <a:cxnLst/>
              <a:rect l="l" t="t" r="r" b="b"/>
              <a:pathLst>
                <a:path w="6371" h="5087" extrusionOk="0">
                  <a:moveTo>
                    <a:pt x="614" y="1"/>
                  </a:moveTo>
                  <a:cubicBezTo>
                    <a:pt x="600" y="1"/>
                    <a:pt x="586" y="1"/>
                    <a:pt x="572" y="2"/>
                  </a:cubicBezTo>
                  <a:cubicBezTo>
                    <a:pt x="250" y="38"/>
                    <a:pt x="0" y="335"/>
                    <a:pt x="0" y="657"/>
                  </a:cubicBezTo>
                  <a:lnTo>
                    <a:pt x="0" y="1907"/>
                  </a:lnTo>
                  <a:cubicBezTo>
                    <a:pt x="0" y="3659"/>
                    <a:pt x="1429" y="5087"/>
                    <a:pt x="3209" y="5087"/>
                  </a:cubicBezTo>
                  <a:cubicBezTo>
                    <a:pt x="3231" y="5087"/>
                    <a:pt x="3252" y="5086"/>
                    <a:pt x="3274" y="5086"/>
                  </a:cubicBezTo>
                  <a:cubicBezTo>
                    <a:pt x="5001" y="5026"/>
                    <a:pt x="6370" y="3598"/>
                    <a:pt x="6370" y="1895"/>
                  </a:cubicBezTo>
                  <a:lnTo>
                    <a:pt x="6370" y="657"/>
                  </a:lnTo>
                  <a:cubicBezTo>
                    <a:pt x="6370" y="308"/>
                    <a:pt x="6072" y="23"/>
                    <a:pt x="5728" y="23"/>
                  </a:cubicBezTo>
                  <a:cubicBezTo>
                    <a:pt x="5708" y="23"/>
                    <a:pt x="5688" y="24"/>
                    <a:pt x="5668" y="26"/>
                  </a:cubicBezTo>
                  <a:cubicBezTo>
                    <a:pt x="5334" y="50"/>
                    <a:pt x="5084" y="347"/>
                    <a:pt x="5084" y="681"/>
                  </a:cubicBezTo>
                  <a:lnTo>
                    <a:pt x="5084" y="1931"/>
                  </a:lnTo>
                  <a:cubicBezTo>
                    <a:pt x="5084" y="2992"/>
                    <a:pt x="4215" y="3837"/>
                    <a:pt x="3161" y="3837"/>
                  </a:cubicBezTo>
                  <a:cubicBezTo>
                    <a:pt x="3139" y="3837"/>
                    <a:pt x="3118" y="3836"/>
                    <a:pt x="3096" y="3836"/>
                  </a:cubicBezTo>
                  <a:cubicBezTo>
                    <a:pt x="2060" y="3788"/>
                    <a:pt x="1274" y="2919"/>
                    <a:pt x="1274" y="1895"/>
                  </a:cubicBezTo>
                  <a:lnTo>
                    <a:pt x="1274" y="645"/>
                  </a:lnTo>
                  <a:cubicBezTo>
                    <a:pt x="1274" y="290"/>
                    <a:pt x="976"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4"/>
            <p:cNvSpPr/>
            <p:nvPr/>
          </p:nvSpPr>
          <p:spPr>
            <a:xfrm>
              <a:off x="6370910" y="3899701"/>
              <a:ext cx="347485" cy="346973"/>
            </a:xfrm>
            <a:custGeom>
              <a:avLst/>
              <a:gdLst/>
              <a:ahLst/>
              <a:cxnLst/>
              <a:rect l="l" t="t" r="r" b="b"/>
              <a:pathLst>
                <a:path w="16289" h="16265" extrusionOk="0">
                  <a:moveTo>
                    <a:pt x="11192" y="1251"/>
                  </a:moveTo>
                  <a:cubicBezTo>
                    <a:pt x="11788" y="1251"/>
                    <a:pt x="12300" y="1644"/>
                    <a:pt x="12431" y="2227"/>
                  </a:cubicBezTo>
                  <a:lnTo>
                    <a:pt x="14955" y="12633"/>
                  </a:lnTo>
                  <a:cubicBezTo>
                    <a:pt x="14990" y="12776"/>
                    <a:pt x="15002" y="12931"/>
                    <a:pt x="15002" y="13074"/>
                  </a:cubicBezTo>
                  <a:cubicBezTo>
                    <a:pt x="15002" y="14134"/>
                    <a:pt x="14157" y="14979"/>
                    <a:pt x="13097" y="14979"/>
                  </a:cubicBezTo>
                  <a:lnTo>
                    <a:pt x="3191" y="14979"/>
                  </a:lnTo>
                  <a:cubicBezTo>
                    <a:pt x="2132" y="14979"/>
                    <a:pt x="1286" y="14134"/>
                    <a:pt x="1286" y="13074"/>
                  </a:cubicBezTo>
                  <a:cubicBezTo>
                    <a:pt x="1286" y="12931"/>
                    <a:pt x="1298" y="12776"/>
                    <a:pt x="1322" y="12633"/>
                  </a:cubicBezTo>
                  <a:lnTo>
                    <a:pt x="3858" y="2227"/>
                  </a:lnTo>
                  <a:cubicBezTo>
                    <a:pt x="3989" y="1644"/>
                    <a:pt x="4501" y="1251"/>
                    <a:pt x="5096" y="1251"/>
                  </a:cubicBezTo>
                  <a:close/>
                  <a:moveTo>
                    <a:pt x="5084" y="1"/>
                  </a:moveTo>
                  <a:cubicBezTo>
                    <a:pt x="3918" y="1"/>
                    <a:pt x="2894" y="799"/>
                    <a:pt x="2620" y="1942"/>
                  </a:cubicBezTo>
                  <a:lnTo>
                    <a:pt x="96" y="12348"/>
                  </a:lnTo>
                  <a:cubicBezTo>
                    <a:pt x="36" y="12586"/>
                    <a:pt x="0" y="12824"/>
                    <a:pt x="0" y="13074"/>
                  </a:cubicBezTo>
                  <a:cubicBezTo>
                    <a:pt x="0" y="14836"/>
                    <a:pt x="1429" y="16265"/>
                    <a:pt x="3191" y="16265"/>
                  </a:cubicBezTo>
                  <a:lnTo>
                    <a:pt x="13097" y="16265"/>
                  </a:lnTo>
                  <a:cubicBezTo>
                    <a:pt x="14859" y="16265"/>
                    <a:pt x="16288" y="14836"/>
                    <a:pt x="16276" y="13074"/>
                  </a:cubicBezTo>
                  <a:cubicBezTo>
                    <a:pt x="16276" y="12836"/>
                    <a:pt x="16252" y="12586"/>
                    <a:pt x="16193" y="12348"/>
                  </a:cubicBezTo>
                  <a:lnTo>
                    <a:pt x="13657" y="1942"/>
                  </a:lnTo>
                  <a:cubicBezTo>
                    <a:pt x="13395" y="799"/>
                    <a:pt x="12383" y="1"/>
                    <a:pt x="1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1" name="Google Shape;1931;p54"/>
          <p:cNvGrpSpPr/>
          <p:nvPr/>
        </p:nvGrpSpPr>
        <p:grpSpPr>
          <a:xfrm>
            <a:off x="6896671" y="3836623"/>
            <a:ext cx="353821" cy="347208"/>
            <a:chOff x="6896671" y="3899211"/>
            <a:chExt cx="353821" cy="347208"/>
          </a:xfrm>
        </p:grpSpPr>
        <p:sp>
          <p:nvSpPr>
            <p:cNvPr id="1932" name="Google Shape;1932;p54"/>
            <p:cNvSpPr/>
            <p:nvPr/>
          </p:nvSpPr>
          <p:spPr>
            <a:xfrm>
              <a:off x="6896671" y="3946377"/>
              <a:ext cx="310388" cy="300042"/>
            </a:xfrm>
            <a:custGeom>
              <a:avLst/>
              <a:gdLst/>
              <a:ahLst/>
              <a:cxnLst/>
              <a:rect l="l" t="t" r="r" b="b"/>
              <a:pathLst>
                <a:path w="14550" h="14065" extrusionOk="0">
                  <a:moveTo>
                    <a:pt x="3489" y="1266"/>
                  </a:moveTo>
                  <a:cubicBezTo>
                    <a:pt x="3644" y="1266"/>
                    <a:pt x="3810" y="1325"/>
                    <a:pt x="3929" y="1432"/>
                  </a:cubicBezTo>
                  <a:lnTo>
                    <a:pt x="5727" y="3242"/>
                  </a:lnTo>
                  <a:cubicBezTo>
                    <a:pt x="5989" y="3480"/>
                    <a:pt x="5989" y="3873"/>
                    <a:pt x="5727" y="4135"/>
                  </a:cubicBezTo>
                  <a:cubicBezTo>
                    <a:pt x="4989" y="4873"/>
                    <a:pt x="4989" y="6088"/>
                    <a:pt x="5727" y="6826"/>
                  </a:cubicBezTo>
                  <a:lnTo>
                    <a:pt x="7537" y="8624"/>
                  </a:lnTo>
                  <a:cubicBezTo>
                    <a:pt x="7906" y="8999"/>
                    <a:pt x="8391" y="9186"/>
                    <a:pt x="8878" y="9186"/>
                  </a:cubicBezTo>
                  <a:cubicBezTo>
                    <a:pt x="9365" y="9186"/>
                    <a:pt x="9853" y="8999"/>
                    <a:pt x="10228" y="8624"/>
                  </a:cubicBezTo>
                  <a:cubicBezTo>
                    <a:pt x="10347" y="8499"/>
                    <a:pt x="10508" y="8436"/>
                    <a:pt x="10670" y="8436"/>
                  </a:cubicBezTo>
                  <a:cubicBezTo>
                    <a:pt x="10832" y="8436"/>
                    <a:pt x="10996" y="8499"/>
                    <a:pt x="11121" y="8624"/>
                  </a:cubicBezTo>
                  <a:lnTo>
                    <a:pt x="12919" y="10434"/>
                  </a:lnTo>
                  <a:cubicBezTo>
                    <a:pt x="13169" y="10672"/>
                    <a:pt x="13169" y="11065"/>
                    <a:pt x="12919" y="11326"/>
                  </a:cubicBezTo>
                  <a:lnTo>
                    <a:pt x="12026" y="12219"/>
                  </a:lnTo>
                  <a:cubicBezTo>
                    <a:pt x="11657" y="12589"/>
                    <a:pt x="11168" y="12773"/>
                    <a:pt x="10680" y="12773"/>
                  </a:cubicBezTo>
                  <a:cubicBezTo>
                    <a:pt x="10192" y="12773"/>
                    <a:pt x="9704" y="12589"/>
                    <a:pt x="9335" y="12219"/>
                  </a:cubicBezTo>
                  <a:lnTo>
                    <a:pt x="2144" y="5028"/>
                  </a:lnTo>
                  <a:cubicBezTo>
                    <a:pt x="1405" y="4278"/>
                    <a:pt x="1405" y="3075"/>
                    <a:pt x="2144" y="2337"/>
                  </a:cubicBezTo>
                  <a:lnTo>
                    <a:pt x="3036" y="1444"/>
                  </a:lnTo>
                  <a:cubicBezTo>
                    <a:pt x="3156" y="1325"/>
                    <a:pt x="3322" y="1266"/>
                    <a:pt x="3489" y="1266"/>
                  </a:cubicBezTo>
                  <a:close/>
                  <a:moveTo>
                    <a:pt x="3477" y="1"/>
                  </a:moveTo>
                  <a:cubicBezTo>
                    <a:pt x="2989" y="1"/>
                    <a:pt x="2501" y="188"/>
                    <a:pt x="2132" y="563"/>
                  </a:cubicBezTo>
                  <a:lnTo>
                    <a:pt x="1239" y="1456"/>
                  </a:lnTo>
                  <a:cubicBezTo>
                    <a:pt x="0" y="2694"/>
                    <a:pt x="0" y="4719"/>
                    <a:pt x="1239" y="5945"/>
                  </a:cubicBezTo>
                  <a:lnTo>
                    <a:pt x="8430" y="13136"/>
                  </a:lnTo>
                  <a:cubicBezTo>
                    <a:pt x="9055" y="13755"/>
                    <a:pt x="9868" y="14065"/>
                    <a:pt x="10679" y="14065"/>
                  </a:cubicBezTo>
                  <a:cubicBezTo>
                    <a:pt x="11490" y="14065"/>
                    <a:pt x="12300" y="13755"/>
                    <a:pt x="12919" y="13136"/>
                  </a:cubicBezTo>
                  <a:lnTo>
                    <a:pt x="13812" y="12243"/>
                  </a:lnTo>
                  <a:cubicBezTo>
                    <a:pt x="14550" y="11505"/>
                    <a:pt x="14550" y="10291"/>
                    <a:pt x="13812" y="9552"/>
                  </a:cubicBezTo>
                  <a:lnTo>
                    <a:pt x="12014" y="7755"/>
                  </a:lnTo>
                  <a:cubicBezTo>
                    <a:pt x="11639" y="7380"/>
                    <a:pt x="11151" y="7192"/>
                    <a:pt x="10662" y="7192"/>
                  </a:cubicBezTo>
                  <a:cubicBezTo>
                    <a:pt x="10174" y="7192"/>
                    <a:pt x="9686" y="7380"/>
                    <a:pt x="9311" y="7755"/>
                  </a:cubicBezTo>
                  <a:cubicBezTo>
                    <a:pt x="9198" y="7880"/>
                    <a:pt x="9040" y="7942"/>
                    <a:pt x="8878" y="7942"/>
                  </a:cubicBezTo>
                  <a:cubicBezTo>
                    <a:pt x="8716" y="7942"/>
                    <a:pt x="8549" y="7880"/>
                    <a:pt x="8418" y="7755"/>
                  </a:cubicBezTo>
                  <a:lnTo>
                    <a:pt x="6620" y="5945"/>
                  </a:lnTo>
                  <a:cubicBezTo>
                    <a:pt x="6370" y="5707"/>
                    <a:pt x="6370" y="5314"/>
                    <a:pt x="6620" y="5052"/>
                  </a:cubicBezTo>
                  <a:cubicBezTo>
                    <a:pt x="7370" y="4314"/>
                    <a:pt x="7370" y="3111"/>
                    <a:pt x="6620" y="2361"/>
                  </a:cubicBezTo>
                  <a:lnTo>
                    <a:pt x="4822" y="563"/>
                  </a:lnTo>
                  <a:cubicBezTo>
                    <a:pt x="4453" y="188"/>
                    <a:pt x="3965" y="1"/>
                    <a:pt x="3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4"/>
            <p:cNvSpPr/>
            <p:nvPr/>
          </p:nvSpPr>
          <p:spPr>
            <a:xfrm>
              <a:off x="7087405" y="3899211"/>
              <a:ext cx="163087" cy="163066"/>
            </a:xfrm>
            <a:custGeom>
              <a:avLst/>
              <a:gdLst/>
              <a:ahLst/>
              <a:cxnLst/>
              <a:rect l="l" t="t" r="r" b="b"/>
              <a:pathLst>
                <a:path w="7645" h="7644" extrusionOk="0">
                  <a:moveTo>
                    <a:pt x="644" y="0"/>
                  </a:moveTo>
                  <a:cubicBezTo>
                    <a:pt x="287" y="0"/>
                    <a:pt x="1" y="286"/>
                    <a:pt x="1" y="643"/>
                  </a:cubicBezTo>
                  <a:cubicBezTo>
                    <a:pt x="1" y="1000"/>
                    <a:pt x="287" y="1286"/>
                    <a:pt x="644" y="1286"/>
                  </a:cubicBezTo>
                  <a:cubicBezTo>
                    <a:pt x="3799" y="1286"/>
                    <a:pt x="6359" y="3846"/>
                    <a:pt x="6359" y="7001"/>
                  </a:cubicBezTo>
                  <a:cubicBezTo>
                    <a:pt x="6359" y="7358"/>
                    <a:pt x="6645" y="7644"/>
                    <a:pt x="7002" y="7644"/>
                  </a:cubicBezTo>
                  <a:cubicBezTo>
                    <a:pt x="7359" y="7644"/>
                    <a:pt x="7645" y="7358"/>
                    <a:pt x="7645" y="7001"/>
                  </a:cubicBezTo>
                  <a:cubicBezTo>
                    <a:pt x="7645" y="3143"/>
                    <a:pt x="4502" y="0"/>
                    <a:pt x="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4"/>
            <p:cNvSpPr/>
            <p:nvPr/>
          </p:nvSpPr>
          <p:spPr>
            <a:xfrm>
              <a:off x="7087405" y="4007665"/>
              <a:ext cx="54377" cy="54611"/>
            </a:xfrm>
            <a:custGeom>
              <a:avLst/>
              <a:gdLst/>
              <a:ahLst/>
              <a:cxnLst/>
              <a:rect l="l" t="t" r="r" b="b"/>
              <a:pathLst>
                <a:path w="2549" h="2560" extrusionOk="0">
                  <a:moveTo>
                    <a:pt x="644" y="0"/>
                  </a:moveTo>
                  <a:cubicBezTo>
                    <a:pt x="287" y="0"/>
                    <a:pt x="1" y="274"/>
                    <a:pt x="1" y="631"/>
                  </a:cubicBezTo>
                  <a:cubicBezTo>
                    <a:pt x="1" y="988"/>
                    <a:pt x="287" y="1274"/>
                    <a:pt x="644" y="1274"/>
                  </a:cubicBezTo>
                  <a:cubicBezTo>
                    <a:pt x="1001" y="1274"/>
                    <a:pt x="1287" y="1560"/>
                    <a:pt x="1287" y="1917"/>
                  </a:cubicBezTo>
                  <a:cubicBezTo>
                    <a:pt x="1287" y="2274"/>
                    <a:pt x="1561" y="2560"/>
                    <a:pt x="1930" y="2560"/>
                  </a:cubicBezTo>
                  <a:cubicBezTo>
                    <a:pt x="2263" y="2560"/>
                    <a:pt x="2549" y="2274"/>
                    <a:pt x="2549" y="1905"/>
                  </a:cubicBezTo>
                  <a:cubicBezTo>
                    <a:pt x="2549" y="845"/>
                    <a:pt x="1704" y="0"/>
                    <a:pt x="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4"/>
            <p:cNvSpPr/>
            <p:nvPr/>
          </p:nvSpPr>
          <p:spPr>
            <a:xfrm>
              <a:off x="7087170" y="3953310"/>
              <a:ext cx="108966" cy="108966"/>
            </a:xfrm>
            <a:custGeom>
              <a:avLst/>
              <a:gdLst/>
              <a:ahLst/>
              <a:cxnLst/>
              <a:rect l="l" t="t" r="r" b="b"/>
              <a:pathLst>
                <a:path w="5108" h="5108" extrusionOk="0">
                  <a:moveTo>
                    <a:pt x="643" y="0"/>
                  </a:moveTo>
                  <a:cubicBezTo>
                    <a:pt x="286" y="0"/>
                    <a:pt x="0" y="286"/>
                    <a:pt x="0" y="643"/>
                  </a:cubicBezTo>
                  <a:cubicBezTo>
                    <a:pt x="0" y="1000"/>
                    <a:pt x="286" y="1274"/>
                    <a:pt x="643" y="1274"/>
                  </a:cubicBezTo>
                  <a:cubicBezTo>
                    <a:pt x="2393" y="1274"/>
                    <a:pt x="3822" y="2703"/>
                    <a:pt x="3822" y="4465"/>
                  </a:cubicBezTo>
                  <a:cubicBezTo>
                    <a:pt x="3822" y="4822"/>
                    <a:pt x="4108" y="5108"/>
                    <a:pt x="4465" y="5108"/>
                  </a:cubicBezTo>
                  <a:cubicBezTo>
                    <a:pt x="4822" y="5108"/>
                    <a:pt x="5108" y="4822"/>
                    <a:pt x="5096" y="4453"/>
                  </a:cubicBezTo>
                  <a:cubicBezTo>
                    <a:pt x="5096" y="1988"/>
                    <a:pt x="3096"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6" name="Google Shape;1936;p54"/>
          <p:cNvGrpSpPr/>
          <p:nvPr/>
        </p:nvGrpSpPr>
        <p:grpSpPr>
          <a:xfrm>
            <a:off x="6317067" y="3206986"/>
            <a:ext cx="347229" cy="347229"/>
            <a:chOff x="6317067" y="3208848"/>
            <a:chExt cx="347229" cy="347229"/>
          </a:xfrm>
        </p:grpSpPr>
        <p:sp>
          <p:nvSpPr>
            <p:cNvPr id="1937" name="Google Shape;1937;p54"/>
            <p:cNvSpPr/>
            <p:nvPr/>
          </p:nvSpPr>
          <p:spPr>
            <a:xfrm>
              <a:off x="6317067" y="3328289"/>
              <a:ext cx="240033" cy="108412"/>
            </a:xfrm>
            <a:custGeom>
              <a:avLst/>
              <a:gdLst/>
              <a:ahLst/>
              <a:cxnLst/>
              <a:rect l="l" t="t" r="r" b="b"/>
              <a:pathLst>
                <a:path w="11252" h="5082" extrusionOk="0">
                  <a:moveTo>
                    <a:pt x="8634" y="1"/>
                  </a:moveTo>
                  <a:cubicBezTo>
                    <a:pt x="8472" y="1"/>
                    <a:pt x="8311" y="63"/>
                    <a:pt x="8192" y="188"/>
                  </a:cubicBezTo>
                  <a:cubicBezTo>
                    <a:pt x="7942" y="438"/>
                    <a:pt x="7942" y="843"/>
                    <a:pt x="8192" y="1081"/>
                  </a:cubicBezTo>
                  <a:lnTo>
                    <a:pt x="9013" y="1903"/>
                  </a:lnTo>
                  <a:lnTo>
                    <a:pt x="631" y="1903"/>
                  </a:lnTo>
                  <a:cubicBezTo>
                    <a:pt x="274" y="1903"/>
                    <a:pt x="0" y="2177"/>
                    <a:pt x="0" y="2534"/>
                  </a:cubicBezTo>
                  <a:cubicBezTo>
                    <a:pt x="0" y="2891"/>
                    <a:pt x="274" y="3177"/>
                    <a:pt x="631" y="3177"/>
                  </a:cubicBezTo>
                  <a:lnTo>
                    <a:pt x="9013" y="3177"/>
                  </a:lnTo>
                  <a:lnTo>
                    <a:pt x="8192" y="3998"/>
                  </a:lnTo>
                  <a:cubicBezTo>
                    <a:pt x="7942" y="4248"/>
                    <a:pt x="7942" y="4653"/>
                    <a:pt x="8192" y="4891"/>
                  </a:cubicBezTo>
                  <a:cubicBezTo>
                    <a:pt x="8311" y="5010"/>
                    <a:pt x="8478" y="5082"/>
                    <a:pt x="8644" y="5082"/>
                  </a:cubicBezTo>
                  <a:cubicBezTo>
                    <a:pt x="8811" y="5082"/>
                    <a:pt x="8966" y="5022"/>
                    <a:pt x="9085" y="4891"/>
                  </a:cubicBezTo>
                  <a:lnTo>
                    <a:pt x="10990" y="2986"/>
                  </a:lnTo>
                  <a:cubicBezTo>
                    <a:pt x="11252" y="2736"/>
                    <a:pt x="11252" y="2332"/>
                    <a:pt x="10990" y="2093"/>
                  </a:cubicBezTo>
                  <a:lnTo>
                    <a:pt x="9085" y="188"/>
                  </a:lnTo>
                  <a:cubicBezTo>
                    <a:pt x="8960" y="63"/>
                    <a:pt x="8796" y="1"/>
                    <a:pt x="8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4"/>
            <p:cNvSpPr/>
            <p:nvPr/>
          </p:nvSpPr>
          <p:spPr>
            <a:xfrm>
              <a:off x="6419932" y="3208848"/>
              <a:ext cx="244364" cy="347229"/>
            </a:xfrm>
            <a:custGeom>
              <a:avLst/>
              <a:gdLst/>
              <a:ahLst/>
              <a:cxnLst/>
              <a:rect l="l" t="t" r="r" b="b"/>
              <a:pathLst>
                <a:path w="11455" h="16277" extrusionOk="0">
                  <a:moveTo>
                    <a:pt x="3179" y="1"/>
                  </a:moveTo>
                  <a:cubicBezTo>
                    <a:pt x="1417" y="1"/>
                    <a:pt x="0" y="1430"/>
                    <a:pt x="0" y="3180"/>
                  </a:cubicBezTo>
                  <a:lnTo>
                    <a:pt x="0" y="5597"/>
                  </a:lnTo>
                  <a:cubicBezTo>
                    <a:pt x="0" y="5954"/>
                    <a:pt x="274" y="6228"/>
                    <a:pt x="631" y="6228"/>
                  </a:cubicBezTo>
                  <a:cubicBezTo>
                    <a:pt x="989" y="6228"/>
                    <a:pt x="1274" y="5954"/>
                    <a:pt x="1274" y="5597"/>
                  </a:cubicBezTo>
                  <a:lnTo>
                    <a:pt x="1274" y="3180"/>
                  </a:lnTo>
                  <a:cubicBezTo>
                    <a:pt x="1274" y="2120"/>
                    <a:pt x="2120" y="1275"/>
                    <a:pt x="3179" y="1275"/>
                  </a:cubicBezTo>
                  <a:lnTo>
                    <a:pt x="8263" y="1275"/>
                  </a:lnTo>
                  <a:cubicBezTo>
                    <a:pt x="9323" y="1275"/>
                    <a:pt x="10168" y="2120"/>
                    <a:pt x="10168" y="3180"/>
                  </a:cubicBezTo>
                  <a:lnTo>
                    <a:pt x="10168" y="13098"/>
                  </a:lnTo>
                  <a:cubicBezTo>
                    <a:pt x="10168" y="14146"/>
                    <a:pt x="9323" y="15003"/>
                    <a:pt x="8263" y="15003"/>
                  </a:cubicBezTo>
                  <a:lnTo>
                    <a:pt x="3179" y="15003"/>
                  </a:lnTo>
                  <a:cubicBezTo>
                    <a:pt x="2120" y="15003"/>
                    <a:pt x="1274" y="14146"/>
                    <a:pt x="1274" y="13098"/>
                  </a:cubicBezTo>
                  <a:lnTo>
                    <a:pt x="1274" y="10681"/>
                  </a:lnTo>
                  <a:cubicBezTo>
                    <a:pt x="1274" y="10324"/>
                    <a:pt x="989" y="10038"/>
                    <a:pt x="631" y="10038"/>
                  </a:cubicBezTo>
                  <a:cubicBezTo>
                    <a:pt x="274" y="10038"/>
                    <a:pt x="0" y="10324"/>
                    <a:pt x="0" y="10681"/>
                  </a:cubicBezTo>
                  <a:lnTo>
                    <a:pt x="0" y="13098"/>
                  </a:lnTo>
                  <a:cubicBezTo>
                    <a:pt x="0" y="14848"/>
                    <a:pt x="1429" y="16277"/>
                    <a:pt x="3179" y="16277"/>
                  </a:cubicBezTo>
                  <a:lnTo>
                    <a:pt x="8275" y="16277"/>
                  </a:lnTo>
                  <a:cubicBezTo>
                    <a:pt x="10025" y="16277"/>
                    <a:pt x="11454" y="14848"/>
                    <a:pt x="11454" y="13098"/>
                  </a:cubicBezTo>
                  <a:lnTo>
                    <a:pt x="11454" y="3180"/>
                  </a:lnTo>
                  <a:cubicBezTo>
                    <a:pt x="11454" y="1430"/>
                    <a:pt x="10025" y="1"/>
                    <a:pt x="8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54"/>
          <p:cNvGrpSpPr/>
          <p:nvPr/>
        </p:nvGrpSpPr>
        <p:grpSpPr>
          <a:xfrm>
            <a:off x="2486134" y="1955600"/>
            <a:ext cx="244620" cy="347464"/>
            <a:chOff x="2486134" y="1957463"/>
            <a:chExt cx="244620" cy="347464"/>
          </a:xfrm>
        </p:grpSpPr>
        <p:sp>
          <p:nvSpPr>
            <p:cNvPr id="1940" name="Google Shape;1940;p54"/>
            <p:cNvSpPr/>
            <p:nvPr/>
          </p:nvSpPr>
          <p:spPr>
            <a:xfrm>
              <a:off x="2538462" y="2035689"/>
              <a:ext cx="138192" cy="125840"/>
            </a:xfrm>
            <a:custGeom>
              <a:avLst/>
              <a:gdLst/>
              <a:ahLst/>
              <a:cxnLst/>
              <a:rect l="l" t="t" r="r" b="b"/>
              <a:pathLst>
                <a:path w="6478" h="5899" extrusionOk="0">
                  <a:moveTo>
                    <a:pt x="3227" y="2096"/>
                  </a:moveTo>
                  <a:lnTo>
                    <a:pt x="3405" y="2453"/>
                  </a:lnTo>
                  <a:cubicBezTo>
                    <a:pt x="3500" y="2631"/>
                    <a:pt x="3679" y="2762"/>
                    <a:pt x="3881" y="2798"/>
                  </a:cubicBezTo>
                  <a:lnTo>
                    <a:pt x="4286" y="2858"/>
                  </a:lnTo>
                  <a:lnTo>
                    <a:pt x="4001" y="3143"/>
                  </a:lnTo>
                  <a:cubicBezTo>
                    <a:pt x="3858" y="3286"/>
                    <a:pt x="3798" y="3501"/>
                    <a:pt x="3822" y="3703"/>
                  </a:cubicBezTo>
                  <a:lnTo>
                    <a:pt x="3905" y="4108"/>
                  </a:lnTo>
                  <a:lnTo>
                    <a:pt x="3548" y="3905"/>
                  </a:lnTo>
                  <a:cubicBezTo>
                    <a:pt x="3447" y="3858"/>
                    <a:pt x="3343" y="3834"/>
                    <a:pt x="3242" y="3834"/>
                  </a:cubicBezTo>
                  <a:cubicBezTo>
                    <a:pt x="3140" y="3834"/>
                    <a:pt x="3042" y="3858"/>
                    <a:pt x="2953" y="3905"/>
                  </a:cubicBezTo>
                  <a:lnTo>
                    <a:pt x="2596" y="4108"/>
                  </a:lnTo>
                  <a:lnTo>
                    <a:pt x="2667" y="3703"/>
                  </a:lnTo>
                  <a:cubicBezTo>
                    <a:pt x="2715" y="3489"/>
                    <a:pt x="2631" y="3286"/>
                    <a:pt x="2488" y="3143"/>
                  </a:cubicBezTo>
                  <a:lnTo>
                    <a:pt x="2203" y="2858"/>
                  </a:lnTo>
                  <a:lnTo>
                    <a:pt x="2572" y="2798"/>
                  </a:lnTo>
                  <a:cubicBezTo>
                    <a:pt x="2786" y="2762"/>
                    <a:pt x="2965" y="2643"/>
                    <a:pt x="3048" y="2453"/>
                  </a:cubicBezTo>
                  <a:lnTo>
                    <a:pt x="3227" y="2096"/>
                  </a:lnTo>
                  <a:close/>
                  <a:moveTo>
                    <a:pt x="3239" y="0"/>
                  </a:moveTo>
                  <a:cubicBezTo>
                    <a:pt x="3012" y="0"/>
                    <a:pt x="2786" y="119"/>
                    <a:pt x="2667" y="357"/>
                  </a:cubicBezTo>
                  <a:lnTo>
                    <a:pt x="2072" y="1572"/>
                  </a:lnTo>
                  <a:lnTo>
                    <a:pt x="726" y="1774"/>
                  </a:lnTo>
                  <a:cubicBezTo>
                    <a:pt x="214" y="1846"/>
                    <a:pt x="0" y="2489"/>
                    <a:pt x="369" y="2858"/>
                  </a:cubicBezTo>
                  <a:lnTo>
                    <a:pt x="1345" y="3810"/>
                  </a:lnTo>
                  <a:lnTo>
                    <a:pt x="1119" y="5144"/>
                  </a:lnTo>
                  <a:cubicBezTo>
                    <a:pt x="1044" y="5560"/>
                    <a:pt x="1381" y="5893"/>
                    <a:pt x="1750" y="5893"/>
                  </a:cubicBezTo>
                  <a:cubicBezTo>
                    <a:pt x="1846" y="5893"/>
                    <a:pt x="1943" y="5871"/>
                    <a:pt x="2036" y="5822"/>
                  </a:cubicBezTo>
                  <a:lnTo>
                    <a:pt x="3250" y="5191"/>
                  </a:lnTo>
                  <a:lnTo>
                    <a:pt x="4453" y="5822"/>
                  </a:lnTo>
                  <a:cubicBezTo>
                    <a:pt x="4550" y="5874"/>
                    <a:pt x="4650" y="5898"/>
                    <a:pt x="4748" y="5898"/>
                  </a:cubicBezTo>
                  <a:cubicBezTo>
                    <a:pt x="5117" y="5898"/>
                    <a:pt x="5443" y="5558"/>
                    <a:pt x="5358" y="5144"/>
                  </a:cubicBezTo>
                  <a:lnTo>
                    <a:pt x="5132" y="3810"/>
                  </a:lnTo>
                  <a:lnTo>
                    <a:pt x="6108" y="2858"/>
                  </a:lnTo>
                  <a:cubicBezTo>
                    <a:pt x="6477" y="2489"/>
                    <a:pt x="6263" y="1846"/>
                    <a:pt x="5751" y="1774"/>
                  </a:cubicBezTo>
                  <a:lnTo>
                    <a:pt x="4405" y="1572"/>
                  </a:lnTo>
                  <a:lnTo>
                    <a:pt x="3810" y="357"/>
                  </a:lnTo>
                  <a:cubicBezTo>
                    <a:pt x="3691" y="119"/>
                    <a:pt x="3465" y="0"/>
                    <a:pt x="3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4"/>
            <p:cNvSpPr/>
            <p:nvPr/>
          </p:nvSpPr>
          <p:spPr>
            <a:xfrm>
              <a:off x="2486134" y="1957463"/>
              <a:ext cx="244620" cy="347464"/>
            </a:xfrm>
            <a:custGeom>
              <a:avLst/>
              <a:gdLst/>
              <a:ahLst/>
              <a:cxnLst/>
              <a:rect l="l" t="t" r="r" b="b"/>
              <a:pathLst>
                <a:path w="11467" h="16288" extrusionOk="0">
                  <a:moveTo>
                    <a:pt x="8251" y="1274"/>
                  </a:moveTo>
                  <a:cubicBezTo>
                    <a:pt x="9299" y="1274"/>
                    <a:pt x="10156" y="2119"/>
                    <a:pt x="10156" y="3179"/>
                  </a:cubicBezTo>
                  <a:lnTo>
                    <a:pt x="10156" y="14371"/>
                  </a:lnTo>
                  <a:cubicBezTo>
                    <a:pt x="10156" y="14751"/>
                    <a:pt x="9840" y="15005"/>
                    <a:pt x="9512" y="15005"/>
                  </a:cubicBezTo>
                  <a:cubicBezTo>
                    <a:pt x="9367" y="15005"/>
                    <a:pt x="9220" y="14956"/>
                    <a:pt x="9097" y="14847"/>
                  </a:cubicBezTo>
                  <a:lnTo>
                    <a:pt x="6977" y="12954"/>
                  </a:lnTo>
                  <a:cubicBezTo>
                    <a:pt x="6614" y="12627"/>
                    <a:pt x="6159" y="12463"/>
                    <a:pt x="5705" y="12463"/>
                  </a:cubicBezTo>
                  <a:cubicBezTo>
                    <a:pt x="5251" y="12463"/>
                    <a:pt x="4799" y="12627"/>
                    <a:pt x="4441" y="12954"/>
                  </a:cubicBezTo>
                  <a:cubicBezTo>
                    <a:pt x="2310" y="14788"/>
                    <a:pt x="2310" y="15002"/>
                    <a:pt x="1893" y="15002"/>
                  </a:cubicBezTo>
                  <a:cubicBezTo>
                    <a:pt x="1536" y="15002"/>
                    <a:pt x="1251" y="14728"/>
                    <a:pt x="1251" y="14371"/>
                  </a:cubicBezTo>
                  <a:lnTo>
                    <a:pt x="1251" y="3179"/>
                  </a:lnTo>
                  <a:cubicBezTo>
                    <a:pt x="1251" y="2119"/>
                    <a:pt x="2096" y="1274"/>
                    <a:pt x="3156" y="1274"/>
                  </a:cubicBezTo>
                  <a:close/>
                  <a:moveTo>
                    <a:pt x="3191" y="0"/>
                  </a:moveTo>
                  <a:cubicBezTo>
                    <a:pt x="1429" y="0"/>
                    <a:pt x="0" y="1429"/>
                    <a:pt x="0" y="3191"/>
                  </a:cubicBezTo>
                  <a:lnTo>
                    <a:pt x="0" y="14383"/>
                  </a:lnTo>
                  <a:cubicBezTo>
                    <a:pt x="0" y="15442"/>
                    <a:pt x="846" y="16288"/>
                    <a:pt x="1905" y="16288"/>
                  </a:cubicBezTo>
                  <a:cubicBezTo>
                    <a:pt x="2370" y="16288"/>
                    <a:pt x="2810" y="16109"/>
                    <a:pt x="3167" y="15800"/>
                  </a:cubicBezTo>
                  <a:lnTo>
                    <a:pt x="5287" y="13906"/>
                  </a:lnTo>
                  <a:cubicBezTo>
                    <a:pt x="5406" y="13799"/>
                    <a:pt x="5558" y="13746"/>
                    <a:pt x="5709" y="13746"/>
                  </a:cubicBezTo>
                  <a:cubicBezTo>
                    <a:pt x="5861" y="13746"/>
                    <a:pt x="6013" y="13799"/>
                    <a:pt x="6132" y="13906"/>
                  </a:cubicBezTo>
                  <a:lnTo>
                    <a:pt x="8251" y="15800"/>
                  </a:lnTo>
                  <a:cubicBezTo>
                    <a:pt x="8621" y="16129"/>
                    <a:pt x="9060" y="16277"/>
                    <a:pt x="9493" y="16277"/>
                  </a:cubicBezTo>
                  <a:cubicBezTo>
                    <a:pt x="10483" y="16277"/>
                    <a:pt x="11441" y="15505"/>
                    <a:pt x="11466" y="14371"/>
                  </a:cubicBezTo>
                  <a:lnTo>
                    <a:pt x="11466" y="3191"/>
                  </a:lnTo>
                  <a:cubicBezTo>
                    <a:pt x="11466" y="1429"/>
                    <a:pt x="10037" y="0"/>
                    <a:pt x="8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54"/>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4">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4">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4"/>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4">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4">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sp>
        <p:nvSpPr>
          <p:cNvPr id="1952" name="Google Shape;1952;p55"/>
          <p:cNvSpPr txBox="1">
            <a:spLocks noGrp="1"/>
          </p:cNvSpPr>
          <p:nvPr>
            <p:ph type="subTitle" idx="1"/>
          </p:nvPr>
        </p:nvSpPr>
        <p:spPr>
          <a:xfrm>
            <a:off x="986850" y="1399075"/>
            <a:ext cx="7170300" cy="31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 resources whose style fits the one of this template:</a:t>
            </a:r>
            <a:endParaRPr/>
          </a:p>
          <a:p>
            <a:pPr marL="0" lvl="0" indent="0" algn="l" rtl="0">
              <a:spcBef>
                <a:spcPts val="0"/>
              </a:spcBef>
              <a:spcAft>
                <a:spcPts val="0"/>
              </a:spcAft>
              <a:buNone/>
            </a:pPr>
            <a:endParaRPr sz="1200" b="1"/>
          </a:p>
          <a:p>
            <a:pPr marL="0" lvl="0" indent="0" algn="l" rtl="0">
              <a:spcBef>
                <a:spcPts val="0"/>
              </a:spcBef>
              <a:spcAft>
                <a:spcPts val="0"/>
              </a:spcAft>
              <a:buNone/>
            </a:pPr>
            <a:r>
              <a:rPr lang="en" sz="2500">
                <a:latin typeface="Archivo Black"/>
                <a:ea typeface="Archivo Black"/>
                <a:cs typeface="Archivo Black"/>
                <a:sym typeface="Archivo Black"/>
              </a:rPr>
              <a:t>Images</a:t>
            </a:r>
            <a:endParaRPr sz="1200" b="1">
              <a:latin typeface="Archivo Black"/>
              <a:ea typeface="Archivo Black"/>
              <a:cs typeface="Archivo Black"/>
              <a:sym typeface="Archivo Black"/>
            </a:endParaRPr>
          </a:p>
          <a:p>
            <a:pPr marL="457200" lvl="0" indent="-317500" algn="l" rtl="0">
              <a:spcBef>
                <a:spcPts val="0"/>
              </a:spcBef>
              <a:spcAft>
                <a:spcPts val="0"/>
              </a:spcAft>
              <a:buSzPts val="1400"/>
              <a:buChar char="●"/>
            </a:pPr>
            <a:r>
              <a:rPr lang="en">
                <a:solidFill>
                  <a:schemeClr val="hlink"/>
                </a:solidFill>
                <a:uFill>
                  <a:noFill/>
                </a:uFill>
                <a:hlinkClick r:id="rId3"/>
              </a:rPr>
              <a:t>Top view desk concept with laptop</a:t>
            </a:r>
            <a:endParaRPr/>
          </a:p>
          <a:p>
            <a:pPr marL="457200" lvl="0" indent="-317500" algn="l" rtl="0">
              <a:spcBef>
                <a:spcPts val="0"/>
              </a:spcBef>
              <a:spcAft>
                <a:spcPts val="0"/>
              </a:spcAft>
              <a:buSzPts val="1400"/>
              <a:buChar char="●"/>
            </a:pPr>
            <a:r>
              <a:rPr lang="en">
                <a:solidFill>
                  <a:schemeClr val="hlink"/>
                </a:solidFill>
                <a:uFill>
                  <a:noFill/>
                </a:uFill>
                <a:hlinkClick r:id="rId4"/>
              </a:rPr>
              <a:t>Laptop with flamingos on screen on table</a:t>
            </a:r>
            <a:endParaRPr/>
          </a:p>
          <a:p>
            <a:pPr marL="457200" lvl="0" indent="-317500" algn="l" rtl="0">
              <a:spcBef>
                <a:spcPts val="0"/>
              </a:spcBef>
              <a:spcAft>
                <a:spcPts val="0"/>
              </a:spcAft>
              <a:buSzPts val="1400"/>
              <a:buChar char="●"/>
            </a:pPr>
            <a:r>
              <a:rPr lang="en">
                <a:solidFill>
                  <a:schemeClr val="hlink"/>
                </a:solidFill>
                <a:uFill>
                  <a:noFill/>
                </a:uFill>
                <a:hlinkClick r:id="rId5"/>
              </a:rPr>
              <a:t>Young woman working from home</a:t>
            </a:r>
            <a:endParaRPr/>
          </a:p>
          <a:p>
            <a:pPr marL="457200" lvl="0" indent="-317500" algn="l" rtl="0">
              <a:spcBef>
                <a:spcPts val="0"/>
              </a:spcBef>
              <a:spcAft>
                <a:spcPts val="0"/>
              </a:spcAft>
              <a:buSzPts val="1400"/>
              <a:buChar char="●"/>
            </a:pPr>
            <a:r>
              <a:rPr lang="en">
                <a:solidFill>
                  <a:schemeClr val="hlink"/>
                </a:solidFill>
                <a:uFill>
                  <a:noFill/>
                </a:uFill>
                <a:hlinkClick r:id="rId6"/>
              </a:rPr>
              <a:t>Young woman working from home on her laptop</a:t>
            </a:r>
            <a:endParaRPr/>
          </a:p>
          <a:p>
            <a:pPr marL="457200" lvl="0" indent="-317500" algn="l" rtl="0">
              <a:spcBef>
                <a:spcPts val="0"/>
              </a:spcBef>
              <a:spcAft>
                <a:spcPts val="0"/>
              </a:spcAft>
              <a:buSzPts val="1400"/>
              <a:buChar char="●"/>
            </a:pPr>
            <a:r>
              <a:rPr lang="en">
                <a:solidFill>
                  <a:schemeClr val="hlink"/>
                </a:solidFill>
                <a:uFill>
                  <a:noFill/>
                </a:uFill>
                <a:hlinkClick r:id="rId7"/>
              </a:rPr>
              <a:t>Medium shot woman working from home</a:t>
            </a:r>
            <a:endParaRPr/>
          </a:p>
          <a:p>
            <a:pPr marL="457200" lvl="0" indent="-317500" algn="l" rtl="0">
              <a:spcBef>
                <a:spcPts val="0"/>
              </a:spcBef>
              <a:spcAft>
                <a:spcPts val="0"/>
              </a:spcAft>
              <a:buSzPts val="1400"/>
              <a:buChar char="●"/>
            </a:pPr>
            <a:r>
              <a:rPr lang="en">
                <a:solidFill>
                  <a:schemeClr val="hlink"/>
                </a:solidFill>
                <a:uFill>
                  <a:noFill/>
                </a:uFill>
                <a:hlinkClick r:id="rId8"/>
              </a:rPr>
              <a:t>Woman with laptop working from home close up</a:t>
            </a:r>
            <a:endParaRPr/>
          </a:p>
          <a:p>
            <a:pPr marL="0" lvl="0" indent="0" algn="l" rtl="0">
              <a:spcBef>
                <a:spcPts val="0"/>
              </a:spcBef>
              <a:spcAft>
                <a:spcPts val="0"/>
              </a:spcAft>
              <a:buNone/>
            </a:pPr>
            <a:endParaRPr/>
          </a:p>
        </p:txBody>
      </p:sp>
      <p:sp>
        <p:nvSpPr>
          <p:cNvPr id="1953" name="Google Shape;1953;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sp>
        <p:nvSpPr>
          <p:cNvPr id="1954" name="Google Shape;1954;p55"/>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5">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5">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5"/>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5">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5">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56"/>
          <p:cNvSpPr txBox="1">
            <a:spLocks noGrp="1"/>
          </p:cNvSpPr>
          <p:nvPr>
            <p:ph type="subTitle" idx="1"/>
          </p:nvPr>
        </p:nvSpPr>
        <p:spPr>
          <a:xfrm>
            <a:off x="986850" y="1399075"/>
            <a:ext cx="7170300" cy="31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like the resources on this template? Get them for free at our other websites:</a:t>
            </a:r>
            <a:endParaRPr/>
          </a:p>
          <a:p>
            <a:pPr marL="0" lvl="0" indent="0" algn="l" rtl="0">
              <a:spcBef>
                <a:spcPts val="0"/>
              </a:spcBef>
              <a:spcAft>
                <a:spcPts val="0"/>
              </a:spcAft>
              <a:buNone/>
            </a:pPr>
            <a:endParaRPr/>
          </a:p>
          <a:p>
            <a:pPr marL="0" lvl="0" indent="0" algn="l" rtl="0">
              <a:spcBef>
                <a:spcPts val="0"/>
              </a:spcBef>
              <a:spcAft>
                <a:spcPts val="0"/>
              </a:spcAft>
              <a:buNone/>
            </a:pPr>
            <a:r>
              <a:rPr lang="en" sz="2500">
                <a:latin typeface="Archivo Black"/>
                <a:ea typeface="Archivo Black"/>
                <a:cs typeface="Archivo Black"/>
                <a:sym typeface="Archivo Black"/>
              </a:rPr>
              <a:t>Vectors</a:t>
            </a:r>
            <a:endParaRPr sz="2500">
              <a:latin typeface="Archivo Black"/>
              <a:ea typeface="Archivo Black"/>
              <a:cs typeface="Archivo Black"/>
              <a:sym typeface="Archivo Black"/>
            </a:endParaRPr>
          </a:p>
          <a:p>
            <a:pPr marL="457200" lvl="0" indent="-317500" algn="l" rtl="0">
              <a:spcBef>
                <a:spcPts val="0"/>
              </a:spcBef>
              <a:spcAft>
                <a:spcPts val="0"/>
              </a:spcAft>
              <a:buSzPts val="1400"/>
              <a:buChar char="●"/>
            </a:pPr>
            <a:r>
              <a:rPr lang="en">
                <a:solidFill>
                  <a:schemeClr val="hlink"/>
                </a:solidFill>
                <a:uFill>
                  <a:noFill/>
                </a:uFill>
                <a:hlinkClick r:id="rId3"/>
              </a:rPr>
              <a:t>Gradient ui ux landing page</a:t>
            </a:r>
            <a:endParaRPr b="1">
              <a:latin typeface="Poppins"/>
              <a:ea typeface="Poppins"/>
              <a:cs typeface="Poppins"/>
              <a:sym typeface="Poppins"/>
            </a:endParaRPr>
          </a:p>
          <a:p>
            <a:pPr marL="0" lvl="0" indent="0" algn="l" rtl="0">
              <a:spcBef>
                <a:spcPts val="0"/>
              </a:spcBef>
              <a:spcAft>
                <a:spcPts val="0"/>
              </a:spcAft>
              <a:buNone/>
            </a:pPr>
            <a:r>
              <a:rPr lang="en" sz="2500">
                <a:latin typeface="Archivo Black"/>
                <a:ea typeface="Archivo Black"/>
                <a:cs typeface="Archivo Black"/>
                <a:sym typeface="Archivo Black"/>
              </a:rPr>
              <a:t>Icons</a:t>
            </a:r>
            <a:endParaRPr sz="2500">
              <a:latin typeface="Archivo Black"/>
              <a:ea typeface="Archivo Black"/>
              <a:cs typeface="Archivo Black"/>
              <a:sym typeface="Archivo Black"/>
            </a:endParaRPr>
          </a:p>
          <a:p>
            <a:pPr marL="457200" lvl="0" indent="-317500" algn="l" rtl="0">
              <a:spcBef>
                <a:spcPts val="0"/>
              </a:spcBef>
              <a:spcAft>
                <a:spcPts val="0"/>
              </a:spcAft>
              <a:buSzPts val="1400"/>
              <a:buChar char="●"/>
            </a:pPr>
            <a:r>
              <a:rPr lang="en">
                <a:solidFill>
                  <a:schemeClr val="hlink"/>
                </a:solidFill>
                <a:uFill>
                  <a:noFill/>
                </a:uFill>
                <a:hlinkClick r:id="rId4"/>
              </a:rPr>
              <a:t>Icon Pack: User Interface</a:t>
            </a:r>
            <a:endParaRPr b="1"/>
          </a:p>
          <a:p>
            <a:pPr marL="0" lvl="0" indent="0" algn="l" rtl="0">
              <a:spcBef>
                <a:spcPts val="0"/>
              </a:spcBef>
              <a:spcAft>
                <a:spcPts val="0"/>
              </a:spcAft>
              <a:buNone/>
            </a:pPr>
            <a:r>
              <a:rPr lang="en" sz="2500">
                <a:latin typeface="Archivo Black"/>
                <a:ea typeface="Archivo Black"/>
                <a:cs typeface="Archivo Black"/>
                <a:sym typeface="Archivo Black"/>
              </a:rPr>
              <a:t>Images</a:t>
            </a:r>
            <a:endParaRPr sz="2500">
              <a:latin typeface="Archivo Black"/>
              <a:ea typeface="Archivo Black"/>
              <a:cs typeface="Archivo Black"/>
              <a:sym typeface="Archivo Black"/>
            </a:endParaRPr>
          </a:p>
          <a:p>
            <a:pPr marL="457200" lvl="0" indent="-317500" algn="l" rtl="0">
              <a:spcBef>
                <a:spcPts val="0"/>
              </a:spcBef>
              <a:spcAft>
                <a:spcPts val="0"/>
              </a:spcAft>
              <a:buSzPts val="1400"/>
              <a:buChar char="●"/>
            </a:pPr>
            <a:r>
              <a:rPr lang="en">
                <a:solidFill>
                  <a:schemeClr val="hlink"/>
                </a:solidFill>
                <a:uFill>
                  <a:noFill/>
                </a:uFill>
                <a:hlinkClick r:id="rId5"/>
              </a:rPr>
              <a:t>Female logo designer working at her office on a graphic tablet</a:t>
            </a:r>
            <a:endParaRPr/>
          </a:p>
          <a:p>
            <a:pPr marL="457200" lvl="0" indent="-317500" algn="l" rtl="0">
              <a:spcBef>
                <a:spcPts val="0"/>
              </a:spcBef>
              <a:spcAft>
                <a:spcPts val="0"/>
              </a:spcAft>
              <a:buSzPts val="1400"/>
              <a:buChar char="●"/>
            </a:pPr>
            <a:r>
              <a:rPr lang="en">
                <a:solidFill>
                  <a:schemeClr val="hlink"/>
                </a:solidFill>
                <a:uFill>
                  <a:noFill/>
                </a:uFill>
                <a:hlinkClick r:id="rId6"/>
              </a:rPr>
              <a:t>Close up hand drawing furniture</a:t>
            </a:r>
            <a:endParaRPr/>
          </a:p>
          <a:p>
            <a:pPr marL="457200" lvl="0" indent="-317500" algn="l" rtl="0">
              <a:spcBef>
                <a:spcPts val="0"/>
              </a:spcBef>
              <a:spcAft>
                <a:spcPts val="0"/>
              </a:spcAft>
              <a:buSzPts val="1400"/>
              <a:buChar char="●"/>
            </a:pPr>
            <a:r>
              <a:rPr lang="en">
                <a:solidFill>
                  <a:schemeClr val="hlink"/>
                </a:solidFill>
                <a:uFill>
                  <a:noFill/>
                </a:uFill>
                <a:hlinkClick r:id="rId7"/>
              </a:rPr>
              <a:t>Close up hand writing on notebook top view</a:t>
            </a:r>
            <a:endParaRPr/>
          </a:p>
          <a:p>
            <a:pPr marL="457200" lvl="0" indent="-317500" algn="l" rtl="0">
              <a:spcBef>
                <a:spcPts val="0"/>
              </a:spcBef>
              <a:spcAft>
                <a:spcPts val="0"/>
              </a:spcAft>
              <a:buSzPts val="1400"/>
              <a:buChar char="●"/>
            </a:pPr>
            <a:r>
              <a:rPr lang="en">
                <a:solidFill>
                  <a:schemeClr val="hlink"/>
                </a:solidFill>
                <a:uFill>
                  <a:noFill/>
                </a:uFill>
                <a:hlinkClick r:id="rId8"/>
              </a:rPr>
              <a:t>Top view desk concept with laptop</a:t>
            </a:r>
            <a:endParaRPr/>
          </a:p>
          <a:p>
            <a:pPr marL="0" lvl="0" indent="0" algn="l" rtl="0">
              <a:spcBef>
                <a:spcPts val="0"/>
              </a:spcBef>
              <a:spcAft>
                <a:spcPts val="0"/>
              </a:spcAft>
              <a:buNone/>
            </a:pPr>
            <a:endParaRPr/>
          </a:p>
        </p:txBody>
      </p:sp>
      <p:sp>
        <p:nvSpPr>
          <p:cNvPr id="1965" name="Google Shape;196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
        <p:nvSpPr>
          <p:cNvPr id="1966" name="Google Shape;1966;p56"/>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6">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6">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6"/>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6">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6">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grpSp>
        <p:nvGrpSpPr>
          <p:cNvPr id="636" name="Google Shape;636;p31"/>
          <p:cNvGrpSpPr/>
          <p:nvPr/>
        </p:nvGrpSpPr>
        <p:grpSpPr>
          <a:xfrm>
            <a:off x="1701625" y="496593"/>
            <a:ext cx="6722375" cy="635409"/>
            <a:chOff x="1701625" y="496593"/>
            <a:chExt cx="6722375" cy="635409"/>
          </a:xfrm>
        </p:grpSpPr>
        <p:grpSp>
          <p:nvGrpSpPr>
            <p:cNvPr id="637" name="Google Shape;637;p31"/>
            <p:cNvGrpSpPr/>
            <p:nvPr/>
          </p:nvGrpSpPr>
          <p:grpSpPr>
            <a:xfrm>
              <a:off x="1701625" y="496593"/>
              <a:ext cx="6228625" cy="635409"/>
              <a:chOff x="1701625" y="661338"/>
              <a:chExt cx="6228625" cy="393613"/>
            </a:xfrm>
          </p:grpSpPr>
          <p:sp>
            <p:nvSpPr>
              <p:cNvPr id="638" name="Google Shape;638;p31"/>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1"/>
            <p:cNvGrpSpPr/>
            <p:nvPr/>
          </p:nvGrpSpPr>
          <p:grpSpPr>
            <a:xfrm>
              <a:off x="8005200" y="617463"/>
              <a:ext cx="418800" cy="393600"/>
              <a:chOff x="8005200" y="661338"/>
              <a:chExt cx="418800" cy="393600"/>
            </a:xfrm>
          </p:grpSpPr>
          <p:sp>
            <p:nvSpPr>
              <p:cNvPr id="641" name="Google Shape;641;p31"/>
              <p:cNvSpPr/>
              <p:nvPr/>
            </p:nvSpPr>
            <p:spPr>
              <a:xfrm>
                <a:off x="8005200" y="661338"/>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8005200" y="661338"/>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rot="5400000">
                <a:off x="8196600" y="6877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rot="5400000">
                <a:off x="8196600" y="7541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rot="5400000">
                <a:off x="8196600" y="820588"/>
                <a:ext cx="36000" cy="20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6" name="Google Shape;646;p31"/>
          <p:cNvGrpSpPr/>
          <p:nvPr/>
        </p:nvGrpSpPr>
        <p:grpSpPr>
          <a:xfrm>
            <a:off x="4725550" y="1296602"/>
            <a:ext cx="3698442" cy="1420186"/>
            <a:chOff x="351288" y="1297375"/>
            <a:chExt cx="8442004" cy="3216000"/>
          </a:xfrm>
        </p:grpSpPr>
        <p:sp>
          <p:nvSpPr>
            <p:cNvPr id="647" name="Google Shape;647;p31"/>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31"/>
          <p:cNvGrpSpPr/>
          <p:nvPr/>
        </p:nvGrpSpPr>
        <p:grpSpPr>
          <a:xfrm>
            <a:off x="4725550" y="2907371"/>
            <a:ext cx="3698442" cy="1420186"/>
            <a:chOff x="351288" y="1297375"/>
            <a:chExt cx="8442004" cy="3216000"/>
          </a:xfrm>
        </p:grpSpPr>
        <p:sp>
          <p:nvSpPr>
            <p:cNvPr id="650" name="Google Shape;650;p31"/>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1"/>
          <p:cNvGrpSpPr/>
          <p:nvPr/>
        </p:nvGrpSpPr>
        <p:grpSpPr>
          <a:xfrm>
            <a:off x="664712" y="2907371"/>
            <a:ext cx="3698442" cy="1420186"/>
            <a:chOff x="351288" y="1297375"/>
            <a:chExt cx="8442004" cy="3216000"/>
          </a:xfrm>
        </p:grpSpPr>
        <p:sp>
          <p:nvSpPr>
            <p:cNvPr id="653" name="Google Shape;653;p31"/>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31"/>
          <p:cNvGrpSpPr/>
          <p:nvPr/>
        </p:nvGrpSpPr>
        <p:grpSpPr>
          <a:xfrm>
            <a:off x="821192" y="3067229"/>
            <a:ext cx="1067601" cy="1090079"/>
            <a:chOff x="3850103" y="1375690"/>
            <a:chExt cx="1443680" cy="1474076"/>
          </a:xfrm>
        </p:grpSpPr>
        <p:grpSp>
          <p:nvGrpSpPr>
            <p:cNvPr id="656" name="Google Shape;656;p31"/>
            <p:cNvGrpSpPr/>
            <p:nvPr/>
          </p:nvGrpSpPr>
          <p:grpSpPr>
            <a:xfrm>
              <a:off x="3850103" y="1375690"/>
              <a:ext cx="1443680" cy="1474076"/>
              <a:chOff x="859589" y="1631654"/>
              <a:chExt cx="1137024" cy="1094828"/>
            </a:xfrm>
          </p:grpSpPr>
          <p:sp>
            <p:nvSpPr>
              <p:cNvPr id="657" name="Google Shape;657;p31"/>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31"/>
            <p:cNvGrpSpPr/>
            <p:nvPr/>
          </p:nvGrpSpPr>
          <p:grpSpPr>
            <a:xfrm>
              <a:off x="3996040" y="1524638"/>
              <a:ext cx="1151919" cy="1176173"/>
              <a:chOff x="859589" y="1631654"/>
              <a:chExt cx="1137024" cy="1094828"/>
            </a:xfrm>
          </p:grpSpPr>
          <p:sp>
            <p:nvSpPr>
              <p:cNvPr id="660" name="Google Shape;660;p31"/>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2" name="Google Shape;662;p31"/>
          <p:cNvGrpSpPr/>
          <p:nvPr/>
        </p:nvGrpSpPr>
        <p:grpSpPr>
          <a:xfrm>
            <a:off x="4859867" y="3067229"/>
            <a:ext cx="1067601" cy="1090079"/>
            <a:chOff x="3850103" y="1375690"/>
            <a:chExt cx="1443680" cy="1474076"/>
          </a:xfrm>
        </p:grpSpPr>
        <p:grpSp>
          <p:nvGrpSpPr>
            <p:cNvPr id="663" name="Google Shape;663;p31"/>
            <p:cNvGrpSpPr/>
            <p:nvPr/>
          </p:nvGrpSpPr>
          <p:grpSpPr>
            <a:xfrm>
              <a:off x="3850103" y="1375690"/>
              <a:ext cx="1443680" cy="1474076"/>
              <a:chOff x="859589" y="1631654"/>
              <a:chExt cx="1137024" cy="1094828"/>
            </a:xfrm>
          </p:grpSpPr>
          <p:sp>
            <p:nvSpPr>
              <p:cNvPr id="664" name="Google Shape;664;p31"/>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1"/>
            <p:cNvGrpSpPr/>
            <p:nvPr/>
          </p:nvGrpSpPr>
          <p:grpSpPr>
            <a:xfrm>
              <a:off x="3996040" y="1524638"/>
              <a:ext cx="1151919" cy="1176173"/>
              <a:chOff x="859589" y="1631654"/>
              <a:chExt cx="1137024" cy="1094828"/>
            </a:xfrm>
          </p:grpSpPr>
          <p:sp>
            <p:nvSpPr>
              <p:cNvPr id="667" name="Google Shape;667;p31"/>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 name="Google Shape;669;p31"/>
          <p:cNvGrpSpPr/>
          <p:nvPr/>
        </p:nvGrpSpPr>
        <p:grpSpPr>
          <a:xfrm>
            <a:off x="4859867" y="1461667"/>
            <a:ext cx="1067601" cy="1090079"/>
            <a:chOff x="3850103" y="1375690"/>
            <a:chExt cx="1443680" cy="1474076"/>
          </a:xfrm>
        </p:grpSpPr>
        <p:grpSp>
          <p:nvGrpSpPr>
            <p:cNvPr id="670" name="Google Shape;670;p31"/>
            <p:cNvGrpSpPr/>
            <p:nvPr/>
          </p:nvGrpSpPr>
          <p:grpSpPr>
            <a:xfrm>
              <a:off x="3850103" y="1375690"/>
              <a:ext cx="1443680" cy="1474076"/>
              <a:chOff x="859589" y="1631654"/>
              <a:chExt cx="1137024" cy="1094828"/>
            </a:xfrm>
          </p:grpSpPr>
          <p:sp>
            <p:nvSpPr>
              <p:cNvPr id="671" name="Google Shape;671;p31"/>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1"/>
            <p:cNvGrpSpPr/>
            <p:nvPr/>
          </p:nvGrpSpPr>
          <p:grpSpPr>
            <a:xfrm>
              <a:off x="3996040" y="1524638"/>
              <a:ext cx="1151919" cy="1176173"/>
              <a:chOff x="859589" y="1631654"/>
              <a:chExt cx="1137024" cy="1094828"/>
            </a:xfrm>
          </p:grpSpPr>
          <p:sp>
            <p:nvSpPr>
              <p:cNvPr id="674" name="Google Shape;674;p31"/>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6" name="Google Shape;676;p31"/>
          <p:cNvGrpSpPr/>
          <p:nvPr/>
        </p:nvGrpSpPr>
        <p:grpSpPr>
          <a:xfrm>
            <a:off x="664712" y="1296602"/>
            <a:ext cx="3698442" cy="1420186"/>
            <a:chOff x="351288" y="1297375"/>
            <a:chExt cx="8442004" cy="3216000"/>
          </a:xfrm>
        </p:grpSpPr>
        <p:sp>
          <p:nvSpPr>
            <p:cNvPr id="677" name="Google Shape;677;p31"/>
            <p:cNvSpPr/>
            <p:nvPr/>
          </p:nvSpPr>
          <p:spPr>
            <a:xfrm>
              <a:off x="351288" y="1297375"/>
              <a:ext cx="8442000" cy="3216000"/>
            </a:xfrm>
            <a:prstGeom prst="roundRect">
              <a:avLst>
                <a:gd name="adj" fmla="val 15316"/>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351292" y="1297375"/>
              <a:ext cx="8442000" cy="3216000"/>
            </a:xfrm>
            <a:prstGeom prst="roundRect">
              <a:avLst>
                <a:gd name="adj" fmla="val 14902"/>
              </a:avLst>
            </a:prstGeom>
            <a:solidFill>
              <a:srgbClr val="B3A8ED"/>
            </a:solidFill>
            <a:ln>
              <a:noFill/>
            </a:ln>
            <a:effectLst>
              <a:outerShdw blurRad="71438" dist="66675" dir="504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31"/>
          <p:cNvGrpSpPr/>
          <p:nvPr/>
        </p:nvGrpSpPr>
        <p:grpSpPr>
          <a:xfrm>
            <a:off x="821317" y="1461654"/>
            <a:ext cx="1067601" cy="1090079"/>
            <a:chOff x="3850103" y="1375690"/>
            <a:chExt cx="1443680" cy="1474076"/>
          </a:xfrm>
        </p:grpSpPr>
        <p:grpSp>
          <p:nvGrpSpPr>
            <p:cNvPr id="680" name="Google Shape;680;p31"/>
            <p:cNvGrpSpPr/>
            <p:nvPr/>
          </p:nvGrpSpPr>
          <p:grpSpPr>
            <a:xfrm>
              <a:off x="3850103" y="1375690"/>
              <a:ext cx="1443680" cy="1474076"/>
              <a:chOff x="859589" y="1631654"/>
              <a:chExt cx="1137024" cy="1094828"/>
            </a:xfrm>
          </p:grpSpPr>
          <p:sp>
            <p:nvSpPr>
              <p:cNvPr id="681" name="Google Shape;681;p31"/>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31"/>
            <p:cNvGrpSpPr/>
            <p:nvPr/>
          </p:nvGrpSpPr>
          <p:grpSpPr>
            <a:xfrm>
              <a:off x="3996040" y="1524638"/>
              <a:ext cx="1151919" cy="1176173"/>
              <a:chOff x="859589" y="1631654"/>
              <a:chExt cx="1137024" cy="1094828"/>
            </a:xfrm>
          </p:grpSpPr>
          <p:sp>
            <p:nvSpPr>
              <p:cNvPr id="684" name="Google Shape;684;p31"/>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6" name="Google Shape;68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687" name="Google Shape;687;p31"/>
          <p:cNvSpPr txBox="1">
            <a:spLocks noGrp="1"/>
          </p:cNvSpPr>
          <p:nvPr>
            <p:ph type="title" idx="2"/>
          </p:nvPr>
        </p:nvSpPr>
        <p:spPr>
          <a:xfrm>
            <a:off x="1946051" y="1450525"/>
            <a:ext cx="241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Experience</a:t>
            </a:r>
            <a:endParaRPr/>
          </a:p>
        </p:txBody>
      </p:sp>
      <p:sp>
        <p:nvSpPr>
          <p:cNvPr id="688" name="Google Shape;688;p31"/>
          <p:cNvSpPr txBox="1">
            <a:spLocks noGrp="1"/>
          </p:cNvSpPr>
          <p:nvPr>
            <p:ph type="subTitle" idx="1"/>
          </p:nvPr>
        </p:nvSpPr>
        <p:spPr>
          <a:xfrm>
            <a:off x="1946051" y="1852090"/>
            <a:ext cx="24168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689" name="Google Shape;689;p31"/>
          <p:cNvSpPr txBox="1">
            <a:spLocks noGrp="1"/>
          </p:cNvSpPr>
          <p:nvPr>
            <p:ph type="title" idx="3"/>
          </p:nvPr>
        </p:nvSpPr>
        <p:spPr>
          <a:xfrm>
            <a:off x="5984893" y="1450525"/>
            <a:ext cx="241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Education</a:t>
            </a:r>
            <a:endParaRPr/>
          </a:p>
        </p:txBody>
      </p:sp>
      <p:sp>
        <p:nvSpPr>
          <p:cNvPr id="690" name="Google Shape;690;p31"/>
          <p:cNvSpPr txBox="1">
            <a:spLocks noGrp="1"/>
          </p:cNvSpPr>
          <p:nvPr>
            <p:ph type="subTitle" idx="4"/>
          </p:nvPr>
        </p:nvSpPr>
        <p:spPr>
          <a:xfrm>
            <a:off x="5984887" y="1852090"/>
            <a:ext cx="24168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691" name="Google Shape;691;p31"/>
          <p:cNvSpPr txBox="1">
            <a:spLocks noGrp="1"/>
          </p:cNvSpPr>
          <p:nvPr>
            <p:ph type="title" idx="9"/>
          </p:nvPr>
        </p:nvSpPr>
        <p:spPr>
          <a:xfrm>
            <a:off x="937988" y="162652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692" name="Google Shape;692;p31"/>
          <p:cNvSpPr txBox="1">
            <a:spLocks noGrp="1"/>
          </p:cNvSpPr>
          <p:nvPr>
            <p:ph type="title" idx="13"/>
          </p:nvPr>
        </p:nvSpPr>
        <p:spPr>
          <a:xfrm>
            <a:off x="4976675" y="162652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693" name="Google Shape;693;p31"/>
          <p:cNvSpPr txBox="1">
            <a:spLocks noGrp="1"/>
          </p:cNvSpPr>
          <p:nvPr>
            <p:ph type="title" idx="5"/>
          </p:nvPr>
        </p:nvSpPr>
        <p:spPr>
          <a:xfrm>
            <a:off x="1946051" y="3078433"/>
            <a:ext cx="241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Skills</a:t>
            </a:r>
            <a:endParaRPr/>
          </a:p>
        </p:txBody>
      </p:sp>
      <p:sp>
        <p:nvSpPr>
          <p:cNvPr id="694" name="Google Shape;694;p31"/>
          <p:cNvSpPr txBox="1">
            <a:spLocks noGrp="1"/>
          </p:cNvSpPr>
          <p:nvPr>
            <p:ph type="subTitle" idx="6"/>
          </p:nvPr>
        </p:nvSpPr>
        <p:spPr>
          <a:xfrm>
            <a:off x="1946051" y="3479997"/>
            <a:ext cx="24168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695" name="Google Shape;695;p31"/>
          <p:cNvSpPr txBox="1">
            <a:spLocks noGrp="1"/>
          </p:cNvSpPr>
          <p:nvPr>
            <p:ph type="title" idx="7"/>
          </p:nvPr>
        </p:nvSpPr>
        <p:spPr>
          <a:xfrm>
            <a:off x="5984893" y="3078433"/>
            <a:ext cx="24168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Hobbies</a:t>
            </a:r>
            <a:endParaRPr/>
          </a:p>
        </p:txBody>
      </p:sp>
      <p:sp>
        <p:nvSpPr>
          <p:cNvPr id="696" name="Google Shape;696;p31"/>
          <p:cNvSpPr txBox="1">
            <a:spLocks noGrp="1"/>
          </p:cNvSpPr>
          <p:nvPr>
            <p:ph type="subTitle" idx="8"/>
          </p:nvPr>
        </p:nvSpPr>
        <p:spPr>
          <a:xfrm>
            <a:off x="5984887" y="3479997"/>
            <a:ext cx="24168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697" name="Google Shape;697;p31"/>
          <p:cNvSpPr txBox="1">
            <a:spLocks noGrp="1"/>
          </p:cNvSpPr>
          <p:nvPr>
            <p:ph type="title" idx="14"/>
          </p:nvPr>
        </p:nvSpPr>
        <p:spPr>
          <a:xfrm>
            <a:off x="938113" y="325442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698" name="Google Shape;698;p31"/>
          <p:cNvSpPr txBox="1">
            <a:spLocks noGrp="1"/>
          </p:cNvSpPr>
          <p:nvPr>
            <p:ph type="title" idx="15"/>
          </p:nvPr>
        </p:nvSpPr>
        <p:spPr>
          <a:xfrm>
            <a:off x="4976675" y="3254425"/>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699" name="Google Shape;699;p31"/>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09" name="Google Shape;709;p32"/>
          <p:cNvGrpSpPr/>
          <p:nvPr/>
        </p:nvGrpSpPr>
        <p:grpSpPr>
          <a:xfrm>
            <a:off x="2277448" y="3750071"/>
            <a:ext cx="4533816" cy="393613"/>
            <a:chOff x="1701625" y="661338"/>
            <a:chExt cx="6228625" cy="393613"/>
          </a:xfrm>
        </p:grpSpPr>
        <p:sp>
          <p:nvSpPr>
            <p:cNvPr id="710" name="Google Shape;710;p32"/>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2"/>
          <p:cNvGrpSpPr/>
          <p:nvPr/>
        </p:nvGrpSpPr>
        <p:grpSpPr>
          <a:xfrm>
            <a:off x="3850103" y="1564465"/>
            <a:ext cx="1443680" cy="1474076"/>
            <a:chOff x="3850103" y="1375690"/>
            <a:chExt cx="1443680" cy="1474076"/>
          </a:xfrm>
        </p:grpSpPr>
        <p:grpSp>
          <p:nvGrpSpPr>
            <p:cNvPr id="713" name="Google Shape;713;p32"/>
            <p:cNvGrpSpPr/>
            <p:nvPr/>
          </p:nvGrpSpPr>
          <p:grpSpPr>
            <a:xfrm>
              <a:off x="3850103" y="1375690"/>
              <a:ext cx="1443680" cy="1474076"/>
              <a:chOff x="859589" y="1631654"/>
              <a:chExt cx="1137024" cy="1094828"/>
            </a:xfrm>
          </p:grpSpPr>
          <p:sp>
            <p:nvSpPr>
              <p:cNvPr id="714" name="Google Shape;714;p32"/>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2"/>
            <p:cNvGrpSpPr/>
            <p:nvPr/>
          </p:nvGrpSpPr>
          <p:grpSpPr>
            <a:xfrm>
              <a:off x="3996040" y="1524638"/>
              <a:ext cx="1151919" cy="1176173"/>
              <a:chOff x="859589" y="1631654"/>
              <a:chExt cx="1137024" cy="1094828"/>
            </a:xfrm>
          </p:grpSpPr>
          <p:sp>
            <p:nvSpPr>
              <p:cNvPr id="717" name="Google Shape;717;p32"/>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9" name="Google Shape;719;p32"/>
          <p:cNvSpPr txBox="1">
            <a:spLocks noGrp="1"/>
          </p:cNvSpPr>
          <p:nvPr>
            <p:ph type="title"/>
          </p:nvPr>
        </p:nvSpPr>
        <p:spPr>
          <a:xfrm>
            <a:off x="2525550" y="2974200"/>
            <a:ext cx="4092900" cy="68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Experience</a:t>
            </a:r>
            <a:endParaRPr/>
          </a:p>
        </p:txBody>
      </p:sp>
      <p:sp>
        <p:nvSpPr>
          <p:cNvPr id="720" name="Google Shape;720;p32"/>
          <p:cNvSpPr txBox="1">
            <a:spLocks noGrp="1"/>
          </p:cNvSpPr>
          <p:nvPr>
            <p:ph type="title" idx="2"/>
          </p:nvPr>
        </p:nvSpPr>
        <p:spPr>
          <a:xfrm>
            <a:off x="4099182" y="1940605"/>
            <a:ext cx="872100" cy="68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721" name="Google Shape;721;p32"/>
          <p:cNvSpPr txBox="1">
            <a:spLocks noGrp="1"/>
          </p:cNvSpPr>
          <p:nvPr>
            <p:ph type="subTitle" idx="1"/>
          </p:nvPr>
        </p:nvSpPr>
        <p:spPr>
          <a:xfrm>
            <a:off x="2525538" y="3731326"/>
            <a:ext cx="4092900" cy="35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sp>
        <p:nvSpPr>
          <p:cNvPr id="722" name="Google Shape;722;p32"/>
          <p:cNvSpPr/>
          <p:nvPr/>
        </p:nvSpPr>
        <p:spPr>
          <a:xfrm>
            <a:off x="8005211"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a:hlinkClick r:id="" action="ppaction://hlinkshowjump?jump=nextslide"/>
          </p:cNvPr>
          <p:cNvSpPr/>
          <p:nvPr/>
        </p:nvSpPr>
        <p:spPr>
          <a:xfrm>
            <a:off x="8005211"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a:hlinkClick r:id="" action="ppaction://hlinkshowjump?jump=nextslide"/>
          </p:cNvPr>
          <p:cNvSpPr/>
          <p:nvPr/>
        </p:nvSpPr>
        <p:spPr>
          <a:xfrm>
            <a:off x="8171116"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rot="10800000">
            <a:off x="664214"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a:hlinkClick r:id="" action="ppaction://hlinkshowjump?jump=previousslide"/>
          </p:cNvPr>
          <p:cNvSpPr/>
          <p:nvPr/>
        </p:nvSpPr>
        <p:spPr>
          <a:xfrm rot="10800000">
            <a:off x="664214"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a:hlinkClick r:id="" action="ppaction://hlinkshowjump?jump=previousslide"/>
          </p:cNvPr>
          <p:cNvSpPr/>
          <p:nvPr/>
        </p:nvSpPr>
        <p:spPr>
          <a:xfrm rot="10800000">
            <a:off x="830138"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grpSp>
        <p:nvGrpSpPr>
          <p:cNvPr id="732" name="Google Shape;732;p33"/>
          <p:cNvGrpSpPr/>
          <p:nvPr/>
        </p:nvGrpSpPr>
        <p:grpSpPr>
          <a:xfrm>
            <a:off x="1387069" y="3245997"/>
            <a:ext cx="651785" cy="665431"/>
            <a:chOff x="1783013" y="1506032"/>
            <a:chExt cx="622407" cy="635438"/>
          </a:xfrm>
        </p:grpSpPr>
        <p:grpSp>
          <p:nvGrpSpPr>
            <p:cNvPr id="733" name="Google Shape;733;p33"/>
            <p:cNvGrpSpPr/>
            <p:nvPr/>
          </p:nvGrpSpPr>
          <p:grpSpPr>
            <a:xfrm>
              <a:off x="1783013" y="1506032"/>
              <a:ext cx="622407" cy="635438"/>
              <a:chOff x="859589" y="1631654"/>
              <a:chExt cx="1137024" cy="1094828"/>
            </a:xfrm>
          </p:grpSpPr>
          <p:sp>
            <p:nvSpPr>
              <p:cNvPr id="734" name="Google Shape;734;p3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33"/>
            <p:cNvGrpSpPr/>
            <p:nvPr/>
          </p:nvGrpSpPr>
          <p:grpSpPr>
            <a:xfrm>
              <a:off x="1856752" y="1581359"/>
              <a:ext cx="474935" cy="484790"/>
              <a:chOff x="859589" y="1631654"/>
              <a:chExt cx="1137024" cy="1094828"/>
            </a:xfrm>
          </p:grpSpPr>
          <p:sp>
            <p:nvSpPr>
              <p:cNvPr id="737" name="Google Shape;737;p3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9" name="Google Shape;739;p33"/>
          <p:cNvGrpSpPr/>
          <p:nvPr/>
        </p:nvGrpSpPr>
        <p:grpSpPr>
          <a:xfrm>
            <a:off x="4832578" y="3245947"/>
            <a:ext cx="651785" cy="665431"/>
            <a:chOff x="1783013" y="1506032"/>
            <a:chExt cx="622407" cy="635438"/>
          </a:xfrm>
        </p:grpSpPr>
        <p:grpSp>
          <p:nvGrpSpPr>
            <p:cNvPr id="740" name="Google Shape;740;p33"/>
            <p:cNvGrpSpPr/>
            <p:nvPr/>
          </p:nvGrpSpPr>
          <p:grpSpPr>
            <a:xfrm>
              <a:off x="1783013" y="1506032"/>
              <a:ext cx="622407" cy="635438"/>
              <a:chOff x="859589" y="1631654"/>
              <a:chExt cx="1137024" cy="1094828"/>
            </a:xfrm>
          </p:grpSpPr>
          <p:sp>
            <p:nvSpPr>
              <p:cNvPr id="741" name="Google Shape;741;p3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3"/>
            <p:cNvGrpSpPr/>
            <p:nvPr/>
          </p:nvGrpSpPr>
          <p:grpSpPr>
            <a:xfrm>
              <a:off x="1856752" y="1581359"/>
              <a:ext cx="474935" cy="484790"/>
              <a:chOff x="859589" y="1631654"/>
              <a:chExt cx="1137024" cy="1094828"/>
            </a:xfrm>
          </p:grpSpPr>
          <p:sp>
            <p:nvSpPr>
              <p:cNvPr id="744" name="Google Shape;744;p3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6" name="Google Shape;746;p33"/>
          <p:cNvGrpSpPr/>
          <p:nvPr/>
        </p:nvGrpSpPr>
        <p:grpSpPr>
          <a:xfrm>
            <a:off x="4832562" y="1761767"/>
            <a:ext cx="680104" cy="694343"/>
            <a:chOff x="1783013" y="1506032"/>
            <a:chExt cx="622407" cy="635438"/>
          </a:xfrm>
        </p:grpSpPr>
        <p:grpSp>
          <p:nvGrpSpPr>
            <p:cNvPr id="747" name="Google Shape;747;p33"/>
            <p:cNvGrpSpPr/>
            <p:nvPr/>
          </p:nvGrpSpPr>
          <p:grpSpPr>
            <a:xfrm>
              <a:off x="1783013" y="1506032"/>
              <a:ext cx="622407" cy="635438"/>
              <a:chOff x="859589" y="1631654"/>
              <a:chExt cx="1137024" cy="1094828"/>
            </a:xfrm>
          </p:grpSpPr>
          <p:sp>
            <p:nvSpPr>
              <p:cNvPr id="748" name="Google Shape;748;p3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33"/>
            <p:cNvGrpSpPr/>
            <p:nvPr/>
          </p:nvGrpSpPr>
          <p:grpSpPr>
            <a:xfrm>
              <a:off x="1856752" y="1581359"/>
              <a:ext cx="474935" cy="484790"/>
              <a:chOff x="859589" y="1631654"/>
              <a:chExt cx="1137024" cy="1094828"/>
            </a:xfrm>
          </p:grpSpPr>
          <p:sp>
            <p:nvSpPr>
              <p:cNvPr id="751" name="Google Shape;751;p3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3" name="Google Shape;753;p33"/>
          <p:cNvGrpSpPr/>
          <p:nvPr/>
        </p:nvGrpSpPr>
        <p:grpSpPr>
          <a:xfrm>
            <a:off x="1387088" y="1760093"/>
            <a:ext cx="680104" cy="694343"/>
            <a:chOff x="1783013" y="1506032"/>
            <a:chExt cx="622407" cy="635438"/>
          </a:xfrm>
        </p:grpSpPr>
        <p:grpSp>
          <p:nvGrpSpPr>
            <p:cNvPr id="754" name="Google Shape;754;p33"/>
            <p:cNvGrpSpPr/>
            <p:nvPr/>
          </p:nvGrpSpPr>
          <p:grpSpPr>
            <a:xfrm>
              <a:off x="1783013" y="1506032"/>
              <a:ext cx="622407" cy="635438"/>
              <a:chOff x="859589" y="1631654"/>
              <a:chExt cx="1137024" cy="1094828"/>
            </a:xfrm>
          </p:grpSpPr>
          <p:sp>
            <p:nvSpPr>
              <p:cNvPr id="755" name="Google Shape;755;p3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33"/>
            <p:cNvGrpSpPr/>
            <p:nvPr/>
          </p:nvGrpSpPr>
          <p:grpSpPr>
            <a:xfrm>
              <a:off x="1856752" y="1581359"/>
              <a:ext cx="474935" cy="484790"/>
              <a:chOff x="859589" y="1631654"/>
              <a:chExt cx="1137024" cy="1094828"/>
            </a:xfrm>
          </p:grpSpPr>
          <p:sp>
            <p:nvSpPr>
              <p:cNvPr id="758" name="Google Shape;758;p33"/>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0" name="Google Shape;76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Experience</a:t>
            </a:r>
            <a:endParaRPr/>
          </a:p>
        </p:txBody>
      </p:sp>
      <p:sp>
        <p:nvSpPr>
          <p:cNvPr id="761" name="Google Shape;761;p33"/>
          <p:cNvSpPr txBox="1">
            <a:spLocks noGrp="1"/>
          </p:cNvSpPr>
          <p:nvPr>
            <p:ph type="subTitle" idx="6"/>
          </p:nvPr>
        </p:nvSpPr>
        <p:spPr>
          <a:xfrm>
            <a:off x="2147450" y="3440325"/>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being red, Mars is a cold place</a:t>
            </a:r>
            <a:endParaRPr/>
          </a:p>
        </p:txBody>
      </p:sp>
      <p:sp>
        <p:nvSpPr>
          <p:cNvPr id="762" name="Google Shape;762;p33"/>
          <p:cNvSpPr txBox="1">
            <a:spLocks noGrp="1"/>
          </p:cNvSpPr>
          <p:nvPr>
            <p:ph type="title" idx="2"/>
          </p:nvPr>
        </p:nvSpPr>
        <p:spPr>
          <a:xfrm>
            <a:off x="2147463" y="1592275"/>
            <a:ext cx="21324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2014-2016</a:t>
            </a:r>
            <a:endParaRPr/>
          </a:p>
        </p:txBody>
      </p:sp>
      <p:sp>
        <p:nvSpPr>
          <p:cNvPr id="763" name="Google Shape;763;p33"/>
          <p:cNvSpPr txBox="1">
            <a:spLocks noGrp="1"/>
          </p:cNvSpPr>
          <p:nvPr>
            <p:ph type="subTitle" idx="1"/>
          </p:nvPr>
        </p:nvSpPr>
        <p:spPr>
          <a:xfrm>
            <a:off x="2147450" y="1982325"/>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764" name="Google Shape;764;p33"/>
          <p:cNvSpPr txBox="1">
            <a:spLocks noGrp="1"/>
          </p:cNvSpPr>
          <p:nvPr>
            <p:ph type="title" idx="3"/>
          </p:nvPr>
        </p:nvSpPr>
        <p:spPr>
          <a:xfrm>
            <a:off x="5587238" y="1592275"/>
            <a:ext cx="21324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2016-2018</a:t>
            </a:r>
            <a:endParaRPr/>
          </a:p>
        </p:txBody>
      </p:sp>
      <p:sp>
        <p:nvSpPr>
          <p:cNvPr id="765" name="Google Shape;765;p33"/>
          <p:cNvSpPr txBox="1">
            <a:spLocks noGrp="1"/>
          </p:cNvSpPr>
          <p:nvPr>
            <p:ph type="subTitle" idx="4"/>
          </p:nvPr>
        </p:nvSpPr>
        <p:spPr>
          <a:xfrm>
            <a:off x="5587229" y="1982325"/>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the biggest planet of them all</a:t>
            </a:r>
            <a:endParaRPr/>
          </a:p>
        </p:txBody>
      </p:sp>
      <p:sp>
        <p:nvSpPr>
          <p:cNvPr id="766" name="Google Shape;766;p33"/>
          <p:cNvSpPr txBox="1">
            <a:spLocks noGrp="1"/>
          </p:cNvSpPr>
          <p:nvPr>
            <p:ph type="title" idx="5"/>
          </p:nvPr>
        </p:nvSpPr>
        <p:spPr>
          <a:xfrm>
            <a:off x="2147463" y="3050275"/>
            <a:ext cx="21324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2018-2020</a:t>
            </a:r>
            <a:endParaRPr/>
          </a:p>
        </p:txBody>
      </p:sp>
      <p:sp>
        <p:nvSpPr>
          <p:cNvPr id="767" name="Google Shape;767;p33"/>
          <p:cNvSpPr txBox="1">
            <a:spLocks noGrp="1"/>
          </p:cNvSpPr>
          <p:nvPr>
            <p:ph type="title" idx="7"/>
          </p:nvPr>
        </p:nvSpPr>
        <p:spPr>
          <a:xfrm>
            <a:off x="5587238" y="3050275"/>
            <a:ext cx="21324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2020-2022</a:t>
            </a:r>
            <a:endParaRPr/>
          </a:p>
        </p:txBody>
      </p:sp>
      <p:sp>
        <p:nvSpPr>
          <p:cNvPr id="768" name="Google Shape;768;p33"/>
          <p:cNvSpPr txBox="1">
            <a:spLocks noGrp="1"/>
          </p:cNvSpPr>
          <p:nvPr>
            <p:ph type="subTitle" idx="8"/>
          </p:nvPr>
        </p:nvSpPr>
        <p:spPr>
          <a:xfrm>
            <a:off x="5587229" y="3440325"/>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and has several rings</a:t>
            </a:r>
            <a:endParaRPr/>
          </a:p>
        </p:txBody>
      </p:sp>
      <p:grpSp>
        <p:nvGrpSpPr>
          <p:cNvPr id="769" name="Google Shape;769;p33"/>
          <p:cNvGrpSpPr/>
          <p:nvPr/>
        </p:nvGrpSpPr>
        <p:grpSpPr>
          <a:xfrm>
            <a:off x="1569872" y="1940638"/>
            <a:ext cx="314418" cy="335284"/>
            <a:chOff x="1909836" y="2579220"/>
            <a:chExt cx="325619" cy="347229"/>
          </a:xfrm>
        </p:grpSpPr>
        <p:sp>
          <p:nvSpPr>
            <p:cNvPr id="770" name="Google Shape;770;p33"/>
            <p:cNvSpPr/>
            <p:nvPr/>
          </p:nvSpPr>
          <p:spPr>
            <a:xfrm>
              <a:off x="2099568" y="2579220"/>
              <a:ext cx="135888" cy="135909"/>
            </a:xfrm>
            <a:custGeom>
              <a:avLst/>
              <a:gdLst/>
              <a:ahLst/>
              <a:cxnLst/>
              <a:rect l="l" t="t" r="r" b="b"/>
              <a:pathLst>
                <a:path w="6370" h="6371" extrusionOk="0">
                  <a:moveTo>
                    <a:pt x="3179" y="1298"/>
                  </a:moveTo>
                  <a:cubicBezTo>
                    <a:pt x="4239" y="1298"/>
                    <a:pt x="5084" y="2144"/>
                    <a:pt x="5084" y="3203"/>
                  </a:cubicBezTo>
                  <a:cubicBezTo>
                    <a:pt x="5084" y="4251"/>
                    <a:pt x="4239" y="5108"/>
                    <a:pt x="3179" y="5108"/>
                  </a:cubicBezTo>
                  <a:cubicBezTo>
                    <a:pt x="2119" y="5108"/>
                    <a:pt x="1274" y="4251"/>
                    <a:pt x="1274" y="3203"/>
                  </a:cubicBezTo>
                  <a:cubicBezTo>
                    <a:pt x="1274" y="2144"/>
                    <a:pt x="2119" y="1298"/>
                    <a:pt x="3179" y="1298"/>
                  </a:cubicBezTo>
                  <a:close/>
                  <a:moveTo>
                    <a:pt x="3179" y="0"/>
                  </a:moveTo>
                  <a:cubicBezTo>
                    <a:pt x="1429" y="0"/>
                    <a:pt x="0" y="1429"/>
                    <a:pt x="0" y="3179"/>
                  </a:cubicBezTo>
                  <a:cubicBezTo>
                    <a:pt x="0" y="4942"/>
                    <a:pt x="1429" y="6370"/>
                    <a:pt x="3179" y="6370"/>
                  </a:cubicBezTo>
                  <a:cubicBezTo>
                    <a:pt x="4941" y="6370"/>
                    <a:pt x="6370" y="4942"/>
                    <a:pt x="6370" y="3179"/>
                  </a:cubicBezTo>
                  <a:cubicBezTo>
                    <a:pt x="6370" y="1429"/>
                    <a:pt x="4941" y="0"/>
                    <a:pt x="3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2099568" y="2790539"/>
              <a:ext cx="135888" cy="135909"/>
            </a:xfrm>
            <a:custGeom>
              <a:avLst/>
              <a:gdLst/>
              <a:ahLst/>
              <a:cxnLst/>
              <a:rect l="l" t="t" r="r" b="b"/>
              <a:pathLst>
                <a:path w="6370" h="6371" extrusionOk="0">
                  <a:moveTo>
                    <a:pt x="3179" y="1298"/>
                  </a:moveTo>
                  <a:cubicBezTo>
                    <a:pt x="4239" y="1298"/>
                    <a:pt x="5084" y="2144"/>
                    <a:pt x="5084" y="3203"/>
                  </a:cubicBezTo>
                  <a:cubicBezTo>
                    <a:pt x="5084" y="4263"/>
                    <a:pt x="4239" y="5108"/>
                    <a:pt x="3179" y="5108"/>
                  </a:cubicBezTo>
                  <a:cubicBezTo>
                    <a:pt x="2119" y="5108"/>
                    <a:pt x="1274" y="4263"/>
                    <a:pt x="1274" y="3203"/>
                  </a:cubicBezTo>
                  <a:cubicBezTo>
                    <a:pt x="1274" y="2144"/>
                    <a:pt x="2119" y="1298"/>
                    <a:pt x="3179" y="1298"/>
                  </a:cubicBezTo>
                  <a:close/>
                  <a:moveTo>
                    <a:pt x="3179" y="0"/>
                  </a:moveTo>
                  <a:cubicBezTo>
                    <a:pt x="1429" y="0"/>
                    <a:pt x="0" y="1429"/>
                    <a:pt x="0" y="3191"/>
                  </a:cubicBezTo>
                  <a:cubicBezTo>
                    <a:pt x="0" y="4942"/>
                    <a:pt x="1429" y="6370"/>
                    <a:pt x="3179" y="6370"/>
                  </a:cubicBezTo>
                  <a:cubicBezTo>
                    <a:pt x="4941" y="6370"/>
                    <a:pt x="6370" y="4965"/>
                    <a:pt x="6370" y="3191"/>
                  </a:cubicBezTo>
                  <a:cubicBezTo>
                    <a:pt x="6370" y="1429"/>
                    <a:pt x="4941" y="0"/>
                    <a:pt x="3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1909836" y="2685370"/>
              <a:ext cx="179065" cy="136293"/>
            </a:xfrm>
            <a:custGeom>
              <a:avLst/>
              <a:gdLst/>
              <a:ahLst/>
              <a:cxnLst/>
              <a:rect l="l" t="t" r="r" b="b"/>
              <a:pathLst>
                <a:path w="8394" h="6389" extrusionOk="0">
                  <a:moveTo>
                    <a:pt x="3167" y="1275"/>
                  </a:moveTo>
                  <a:cubicBezTo>
                    <a:pt x="5703" y="1275"/>
                    <a:pt x="5691" y="5085"/>
                    <a:pt x="3167" y="5085"/>
                  </a:cubicBezTo>
                  <a:cubicBezTo>
                    <a:pt x="2119" y="5085"/>
                    <a:pt x="1274" y="4228"/>
                    <a:pt x="1274" y="3180"/>
                  </a:cubicBezTo>
                  <a:cubicBezTo>
                    <a:pt x="1274" y="2121"/>
                    <a:pt x="2119" y="1275"/>
                    <a:pt x="3167" y="1275"/>
                  </a:cubicBezTo>
                  <a:close/>
                  <a:moveTo>
                    <a:pt x="7661" y="1"/>
                  </a:moveTo>
                  <a:cubicBezTo>
                    <a:pt x="7558" y="1"/>
                    <a:pt x="7454" y="27"/>
                    <a:pt x="7358" y="85"/>
                  </a:cubicBezTo>
                  <a:lnTo>
                    <a:pt x="5572" y="1097"/>
                  </a:lnTo>
                  <a:cubicBezTo>
                    <a:pt x="4989" y="430"/>
                    <a:pt x="4132" y="13"/>
                    <a:pt x="3191" y="13"/>
                  </a:cubicBezTo>
                  <a:cubicBezTo>
                    <a:pt x="1429" y="13"/>
                    <a:pt x="0" y="1442"/>
                    <a:pt x="0" y="3192"/>
                  </a:cubicBezTo>
                  <a:cubicBezTo>
                    <a:pt x="0" y="4954"/>
                    <a:pt x="1429" y="6383"/>
                    <a:pt x="3191" y="6383"/>
                  </a:cubicBezTo>
                  <a:cubicBezTo>
                    <a:pt x="4143" y="6383"/>
                    <a:pt x="4989" y="5966"/>
                    <a:pt x="5572" y="5288"/>
                  </a:cubicBezTo>
                  <a:lnTo>
                    <a:pt x="7358" y="6300"/>
                  </a:lnTo>
                  <a:cubicBezTo>
                    <a:pt x="7458" y="6360"/>
                    <a:pt x="7569" y="6389"/>
                    <a:pt x="7678" y="6389"/>
                  </a:cubicBezTo>
                  <a:cubicBezTo>
                    <a:pt x="7894" y="6389"/>
                    <a:pt x="8105" y="6275"/>
                    <a:pt x="8215" y="6062"/>
                  </a:cubicBezTo>
                  <a:cubicBezTo>
                    <a:pt x="8382" y="5752"/>
                    <a:pt x="8275" y="5359"/>
                    <a:pt x="7977" y="5192"/>
                  </a:cubicBezTo>
                  <a:lnTo>
                    <a:pt x="6191" y="4180"/>
                  </a:lnTo>
                  <a:cubicBezTo>
                    <a:pt x="6406" y="3537"/>
                    <a:pt x="6406" y="2835"/>
                    <a:pt x="6191" y="2192"/>
                  </a:cubicBezTo>
                  <a:lnTo>
                    <a:pt x="7977" y="1180"/>
                  </a:lnTo>
                  <a:cubicBezTo>
                    <a:pt x="8275" y="1001"/>
                    <a:pt x="8394" y="620"/>
                    <a:pt x="8215" y="323"/>
                  </a:cubicBezTo>
                  <a:cubicBezTo>
                    <a:pt x="8094" y="120"/>
                    <a:pt x="7879" y="1"/>
                    <a:pt x="7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1963936" y="2739491"/>
              <a:ext cx="27199" cy="27455"/>
            </a:xfrm>
            <a:custGeom>
              <a:avLst/>
              <a:gdLst/>
              <a:ahLst/>
              <a:cxnLst/>
              <a:rect l="l" t="t" r="r" b="b"/>
              <a:pathLst>
                <a:path w="1275" h="1287" extrusionOk="0">
                  <a:moveTo>
                    <a:pt x="631" y="0"/>
                  </a:moveTo>
                  <a:cubicBezTo>
                    <a:pt x="286" y="0"/>
                    <a:pt x="0" y="286"/>
                    <a:pt x="0" y="643"/>
                  </a:cubicBezTo>
                  <a:cubicBezTo>
                    <a:pt x="0" y="988"/>
                    <a:pt x="286" y="1286"/>
                    <a:pt x="631" y="1286"/>
                  </a:cubicBezTo>
                  <a:cubicBezTo>
                    <a:pt x="988" y="1286"/>
                    <a:pt x="1274" y="988"/>
                    <a:pt x="1274" y="643"/>
                  </a:cubicBezTo>
                  <a:cubicBezTo>
                    <a:pt x="1274" y="286"/>
                    <a:pt x="9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33"/>
          <p:cNvGrpSpPr/>
          <p:nvPr/>
        </p:nvGrpSpPr>
        <p:grpSpPr>
          <a:xfrm>
            <a:off x="1599877" y="3422721"/>
            <a:ext cx="226134" cy="321089"/>
            <a:chOff x="2526516" y="2579476"/>
            <a:chExt cx="244364" cy="346973"/>
          </a:xfrm>
        </p:grpSpPr>
        <p:sp>
          <p:nvSpPr>
            <p:cNvPr id="775" name="Google Shape;775;p33"/>
            <p:cNvSpPr/>
            <p:nvPr/>
          </p:nvSpPr>
          <p:spPr>
            <a:xfrm>
              <a:off x="2526516" y="2714852"/>
              <a:ext cx="244364" cy="211597"/>
            </a:xfrm>
            <a:custGeom>
              <a:avLst/>
              <a:gdLst/>
              <a:ahLst/>
              <a:cxnLst/>
              <a:rect l="l" t="t" r="r" b="b"/>
              <a:pathLst>
                <a:path w="11455" h="9919" extrusionOk="0">
                  <a:moveTo>
                    <a:pt x="8275" y="1274"/>
                  </a:moveTo>
                  <a:cubicBezTo>
                    <a:pt x="9335" y="1274"/>
                    <a:pt x="10180" y="2120"/>
                    <a:pt x="10180" y="3179"/>
                  </a:cubicBezTo>
                  <a:lnTo>
                    <a:pt x="10180" y="6739"/>
                  </a:lnTo>
                  <a:cubicBezTo>
                    <a:pt x="10180" y="7787"/>
                    <a:pt x="9335" y="8644"/>
                    <a:pt x="8275" y="8644"/>
                  </a:cubicBezTo>
                  <a:lnTo>
                    <a:pt x="3179" y="8644"/>
                  </a:lnTo>
                  <a:cubicBezTo>
                    <a:pt x="2120" y="8644"/>
                    <a:pt x="1274" y="7799"/>
                    <a:pt x="1274" y="6739"/>
                  </a:cubicBezTo>
                  <a:lnTo>
                    <a:pt x="1274" y="3179"/>
                  </a:lnTo>
                  <a:cubicBezTo>
                    <a:pt x="1274" y="2143"/>
                    <a:pt x="2120" y="1274"/>
                    <a:pt x="3179" y="1274"/>
                  </a:cubicBezTo>
                  <a:close/>
                  <a:moveTo>
                    <a:pt x="3179" y="0"/>
                  </a:moveTo>
                  <a:cubicBezTo>
                    <a:pt x="1429" y="0"/>
                    <a:pt x="0" y="1429"/>
                    <a:pt x="0" y="3179"/>
                  </a:cubicBezTo>
                  <a:lnTo>
                    <a:pt x="0" y="6739"/>
                  </a:lnTo>
                  <a:cubicBezTo>
                    <a:pt x="0" y="8490"/>
                    <a:pt x="1429" y="9918"/>
                    <a:pt x="3179" y="9918"/>
                  </a:cubicBezTo>
                  <a:lnTo>
                    <a:pt x="8275" y="9918"/>
                  </a:lnTo>
                  <a:cubicBezTo>
                    <a:pt x="10026" y="9918"/>
                    <a:pt x="11442" y="8513"/>
                    <a:pt x="11454" y="6739"/>
                  </a:cubicBezTo>
                  <a:lnTo>
                    <a:pt x="11454" y="3179"/>
                  </a:lnTo>
                  <a:cubicBezTo>
                    <a:pt x="11454" y="1429"/>
                    <a:pt x="10026" y="0"/>
                    <a:pt x="8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2605510" y="2769463"/>
              <a:ext cx="86119" cy="103100"/>
            </a:xfrm>
            <a:custGeom>
              <a:avLst/>
              <a:gdLst/>
              <a:ahLst/>
              <a:cxnLst/>
              <a:rect l="l" t="t" r="r" b="b"/>
              <a:pathLst>
                <a:path w="4037" h="4833" extrusionOk="0">
                  <a:moveTo>
                    <a:pt x="750" y="0"/>
                  </a:moveTo>
                  <a:cubicBezTo>
                    <a:pt x="477" y="0"/>
                    <a:pt x="227" y="179"/>
                    <a:pt x="131" y="429"/>
                  </a:cubicBezTo>
                  <a:cubicBezTo>
                    <a:pt x="0" y="857"/>
                    <a:pt x="334" y="1262"/>
                    <a:pt x="750" y="1262"/>
                  </a:cubicBezTo>
                  <a:lnTo>
                    <a:pt x="1381" y="1262"/>
                  </a:lnTo>
                  <a:lnTo>
                    <a:pt x="1381" y="4191"/>
                  </a:lnTo>
                  <a:cubicBezTo>
                    <a:pt x="1381" y="4465"/>
                    <a:pt x="1560" y="4715"/>
                    <a:pt x="1822" y="4798"/>
                  </a:cubicBezTo>
                  <a:cubicBezTo>
                    <a:pt x="1891" y="4821"/>
                    <a:pt x="1959" y="4832"/>
                    <a:pt x="2025" y="4832"/>
                  </a:cubicBezTo>
                  <a:cubicBezTo>
                    <a:pt x="2370" y="4832"/>
                    <a:pt x="2655" y="4541"/>
                    <a:pt x="2655" y="4191"/>
                  </a:cubicBezTo>
                  <a:lnTo>
                    <a:pt x="2655" y="1274"/>
                  </a:lnTo>
                  <a:lnTo>
                    <a:pt x="3286" y="1274"/>
                  </a:lnTo>
                  <a:cubicBezTo>
                    <a:pt x="3560" y="1274"/>
                    <a:pt x="3810" y="1096"/>
                    <a:pt x="3906" y="846"/>
                  </a:cubicBezTo>
                  <a:cubicBezTo>
                    <a:pt x="4037" y="393"/>
                    <a:pt x="3703" y="0"/>
                    <a:pt x="3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2580615" y="2579476"/>
              <a:ext cx="136165" cy="108732"/>
            </a:xfrm>
            <a:custGeom>
              <a:avLst/>
              <a:gdLst/>
              <a:ahLst/>
              <a:cxnLst/>
              <a:rect l="l" t="t" r="r" b="b"/>
              <a:pathLst>
                <a:path w="6383" h="5097" extrusionOk="0">
                  <a:moveTo>
                    <a:pt x="3191" y="0"/>
                  </a:moveTo>
                  <a:cubicBezTo>
                    <a:pt x="1429" y="0"/>
                    <a:pt x="0" y="1429"/>
                    <a:pt x="0" y="3191"/>
                  </a:cubicBezTo>
                  <a:lnTo>
                    <a:pt x="0" y="4453"/>
                  </a:lnTo>
                  <a:cubicBezTo>
                    <a:pt x="0" y="4810"/>
                    <a:pt x="286" y="5096"/>
                    <a:pt x="643" y="5096"/>
                  </a:cubicBezTo>
                  <a:cubicBezTo>
                    <a:pt x="1001" y="5096"/>
                    <a:pt x="1286" y="4810"/>
                    <a:pt x="1286" y="4453"/>
                  </a:cubicBezTo>
                  <a:lnTo>
                    <a:pt x="1286" y="3191"/>
                  </a:lnTo>
                  <a:cubicBezTo>
                    <a:pt x="1286" y="2132"/>
                    <a:pt x="2132" y="1286"/>
                    <a:pt x="3191" y="1286"/>
                  </a:cubicBezTo>
                  <a:cubicBezTo>
                    <a:pt x="4251" y="1286"/>
                    <a:pt x="5096" y="2132"/>
                    <a:pt x="5096" y="3191"/>
                  </a:cubicBezTo>
                  <a:lnTo>
                    <a:pt x="5096" y="4453"/>
                  </a:lnTo>
                  <a:cubicBezTo>
                    <a:pt x="5096" y="4810"/>
                    <a:pt x="5382" y="5096"/>
                    <a:pt x="5739" y="5096"/>
                  </a:cubicBezTo>
                  <a:cubicBezTo>
                    <a:pt x="6085" y="5096"/>
                    <a:pt x="6382" y="4810"/>
                    <a:pt x="6382" y="4453"/>
                  </a:cubicBezTo>
                  <a:lnTo>
                    <a:pt x="6382" y="3191"/>
                  </a:lnTo>
                  <a:cubicBezTo>
                    <a:pt x="6382" y="1429"/>
                    <a:pt x="4942" y="0"/>
                    <a:pt x="3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3"/>
          <p:cNvGrpSpPr/>
          <p:nvPr/>
        </p:nvGrpSpPr>
        <p:grpSpPr>
          <a:xfrm>
            <a:off x="4999120" y="1940605"/>
            <a:ext cx="346861" cy="334852"/>
            <a:chOff x="3002871" y="2579668"/>
            <a:chExt cx="359218" cy="346781"/>
          </a:xfrm>
        </p:grpSpPr>
        <p:sp>
          <p:nvSpPr>
            <p:cNvPr id="779" name="Google Shape;779;p33"/>
            <p:cNvSpPr/>
            <p:nvPr/>
          </p:nvSpPr>
          <p:spPr>
            <a:xfrm>
              <a:off x="3002871" y="2579668"/>
              <a:ext cx="359218" cy="135653"/>
            </a:xfrm>
            <a:custGeom>
              <a:avLst/>
              <a:gdLst/>
              <a:ahLst/>
              <a:cxnLst/>
              <a:rect l="l" t="t" r="r" b="b"/>
              <a:pathLst>
                <a:path w="16839" h="6359" extrusionOk="0">
                  <a:moveTo>
                    <a:pt x="8424" y="0"/>
                  </a:moveTo>
                  <a:cubicBezTo>
                    <a:pt x="8040" y="0"/>
                    <a:pt x="7656" y="116"/>
                    <a:pt x="7329" y="349"/>
                  </a:cubicBezTo>
                  <a:lnTo>
                    <a:pt x="554" y="5206"/>
                  </a:lnTo>
                  <a:cubicBezTo>
                    <a:pt x="1" y="5604"/>
                    <a:pt x="390" y="6359"/>
                    <a:pt x="927" y="6359"/>
                  </a:cubicBezTo>
                  <a:cubicBezTo>
                    <a:pt x="1048" y="6359"/>
                    <a:pt x="1177" y="6320"/>
                    <a:pt x="1304" y="6230"/>
                  </a:cubicBezTo>
                  <a:lnTo>
                    <a:pt x="8055" y="1372"/>
                  </a:lnTo>
                  <a:cubicBezTo>
                    <a:pt x="8168" y="1301"/>
                    <a:pt x="8296" y="1265"/>
                    <a:pt x="8424" y="1265"/>
                  </a:cubicBezTo>
                  <a:cubicBezTo>
                    <a:pt x="8552" y="1265"/>
                    <a:pt x="8680" y="1301"/>
                    <a:pt x="8793" y="1372"/>
                  </a:cubicBezTo>
                  <a:lnTo>
                    <a:pt x="15544" y="6230"/>
                  </a:lnTo>
                  <a:cubicBezTo>
                    <a:pt x="15667" y="6320"/>
                    <a:pt x="15793" y="6359"/>
                    <a:pt x="15912" y="6359"/>
                  </a:cubicBezTo>
                  <a:cubicBezTo>
                    <a:pt x="16439" y="6359"/>
                    <a:pt x="16838" y="5604"/>
                    <a:pt x="16294" y="5206"/>
                  </a:cubicBezTo>
                  <a:lnTo>
                    <a:pt x="9520" y="349"/>
                  </a:lnTo>
                  <a:cubicBezTo>
                    <a:pt x="9192" y="116"/>
                    <a:pt x="8808" y="0"/>
                    <a:pt x="8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036022" y="2647420"/>
              <a:ext cx="293130" cy="279029"/>
            </a:xfrm>
            <a:custGeom>
              <a:avLst/>
              <a:gdLst/>
              <a:ahLst/>
              <a:cxnLst/>
              <a:rect l="l" t="t" r="r" b="b"/>
              <a:pathLst>
                <a:path w="13741" h="13080" extrusionOk="0">
                  <a:moveTo>
                    <a:pt x="6884" y="1271"/>
                  </a:moveTo>
                  <a:cubicBezTo>
                    <a:pt x="7010" y="1271"/>
                    <a:pt x="7138" y="1310"/>
                    <a:pt x="7251" y="1387"/>
                  </a:cubicBezTo>
                  <a:lnTo>
                    <a:pt x="12204" y="4959"/>
                  </a:lnTo>
                  <a:cubicBezTo>
                    <a:pt x="12371" y="5078"/>
                    <a:pt x="12478" y="5269"/>
                    <a:pt x="12478" y="5483"/>
                  </a:cubicBezTo>
                  <a:lnTo>
                    <a:pt x="12478" y="11174"/>
                  </a:lnTo>
                  <a:cubicBezTo>
                    <a:pt x="12478" y="11531"/>
                    <a:pt x="12192" y="11817"/>
                    <a:pt x="11835" y="11817"/>
                  </a:cubicBezTo>
                  <a:lnTo>
                    <a:pt x="8799" y="11817"/>
                  </a:lnTo>
                  <a:lnTo>
                    <a:pt x="8799" y="9924"/>
                  </a:lnTo>
                  <a:cubicBezTo>
                    <a:pt x="8799" y="8876"/>
                    <a:pt x="7928" y="8014"/>
                    <a:pt x="6872" y="8014"/>
                  </a:cubicBezTo>
                  <a:cubicBezTo>
                    <a:pt x="6824" y="8014"/>
                    <a:pt x="6776" y="8015"/>
                    <a:pt x="6727" y="8019"/>
                  </a:cubicBezTo>
                  <a:cubicBezTo>
                    <a:pt x="5727" y="8102"/>
                    <a:pt x="4977" y="8948"/>
                    <a:pt x="4977" y="9948"/>
                  </a:cubicBezTo>
                  <a:lnTo>
                    <a:pt x="4977" y="11817"/>
                  </a:lnTo>
                  <a:lnTo>
                    <a:pt x="1941" y="11817"/>
                  </a:lnTo>
                  <a:cubicBezTo>
                    <a:pt x="1584" y="11817"/>
                    <a:pt x="1298" y="11531"/>
                    <a:pt x="1298" y="11174"/>
                  </a:cubicBezTo>
                  <a:lnTo>
                    <a:pt x="1298" y="5483"/>
                  </a:lnTo>
                  <a:cubicBezTo>
                    <a:pt x="1298" y="5269"/>
                    <a:pt x="1405" y="5078"/>
                    <a:pt x="1560" y="4959"/>
                  </a:cubicBezTo>
                  <a:lnTo>
                    <a:pt x="6525" y="1387"/>
                  </a:lnTo>
                  <a:cubicBezTo>
                    <a:pt x="6632" y="1310"/>
                    <a:pt x="6757" y="1271"/>
                    <a:pt x="6884" y="1271"/>
                  </a:cubicBezTo>
                  <a:close/>
                  <a:moveTo>
                    <a:pt x="6858" y="0"/>
                  </a:moveTo>
                  <a:cubicBezTo>
                    <a:pt x="6474" y="0"/>
                    <a:pt x="6090" y="113"/>
                    <a:pt x="5763" y="340"/>
                  </a:cubicBezTo>
                  <a:lnTo>
                    <a:pt x="810" y="3911"/>
                  </a:lnTo>
                  <a:cubicBezTo>
                    <a:pt x="298" y="4269"/>
                    <a:pt x="0" y="4852"/>
                    <a:pt x="0" y="5483"/>
                  </a:cubicBezTo>
                  <a:lnTo>
                    <a:pt x="0" y="11174"/>
                  </a:lnTo>
                  <a:cubicBezTo>
                    <a:pt x="0" y="12234"/>
                    <a:pt x="846" y="13079"/>
                    <a:pt x="1905" y="13079"/>
                  </a:cubicBezTo>
                  <a:lnTo>
                    <a:pt x="5596" y="13079"/>
                  </a:lnTo>
                  <a:cubicBezTo>
                    <a:pt x="5954" y="13079"/>
                    <a:pt x="6239" y="12805"/>
                    <a:pt x="6239" y="12448"/>
                  </a:cubicBezTo>
                  <a:lnTo>
                    <a:pt x="6239" y="9900"/>
                  </a:lnTo>
                  <a:cubicBezTo>
                    <a:pt x="6239" y="9561"/>
                    <a:pt x="6531" y="9262"/>
                    <a:pt x="6874" y="9262"/>
                  </a:cubicBezTo>
                  <a:cubicBezTo>
                    <a:pt x="6904" y="9262"/>
                    <a:pt x="6935" y="9264"/>
                    <a:pt x="6966" y="9269"/>
                  </a:cubicBezTo>
                  <a:cubicBezTo>
                    <a:pt x="7275" y="9317"/>
                    <a:pt x="7501" y="9603"/>
                    <a:pt x="7501" y="9912"/>
                  </a:cubicBezTo>
                  <a:lnTo>
                    <a:pt x="7501" y="12448"/>
                  </a:lnTo>
                  <a:cubicBezTo>
                    <a:pt x="7501" y="12805"/>
                    <a:pt x="7787" y="13079"/>
                    <a:pt x="8144" y="13079"/>
                  </a:cubicBezTo>
                  <a:lnTo>
                    <a:pt x="11835" y="13079"/>
                  </a:lnTo>
                  <a:cubicBezTo>
                    <a:pt x="12895" y="13079"/>
                    <a:pt x="13740" y="12234"/>
                    <a:pt x="13704" y="11174"/>
                  </a:cubicBezTo>
                  <a:lnTo>
                    <a:pt x="13704" y="5483"/>
                  </a:lnTo>
                  <a:cubicBezTo>
                    <a:pt x="13704" y="4852"/>
                    <a:pt x="13407" y="4269"/>
                    <a:pt x="12907" y="3911"/>
                  </a:cubicBezTo>
                  <a:lnTo>
                    <a:pt x="7954" y="340"/>
                  </a:lnTo>
                  <a:cubicBezTo>
                    <a:pt x="7626" y="113"/>
                    <a:pt x="7242" y="0"/>
                    <a:pt x="6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3"/>
          <p:cNvGrpSpPr/>
          <p:nvPr/>
        </p:nvGrpSpPr>
        <p:grpSpPr>
          <a:xfrm>
            <a:off x="4997777" y="3424280"/>
            <a:ext cx="321326" cy="321286"/>
            <a:chOff x="3540450" y="2579476"/>
            <a:chExt cx="347229" cy="347186"/>
          </a:xfrm>
        </p:grpSpPr>
        <p:sp>
          <p:nvSpPr>
            <p:cNvPr id="782" name="Google Shape;782;p33"/>
            <p:cNvSpPr/>
            <p:nvPr/>
          </p:nvSpPr>
          <p:spPr>
            <a:xfrm>
              <a:off x="3540450" y="2805323"/>
              <a:ext cx="122427" cy="121339"/>
            </a:xfrm>
            <a:custGeom>
              <a:avLst/>
              <a:gdLst/>
              <a:ahLst/>
              <a:cxnLst/>
              <a:rect l="l" t="t" r="r" b="b"/>
              <a:pathLst>
                <a:path w="5739" h="5688" extrusionOk="0">
                  <a:moveTo>
                    <a:pt x="3254" y="1"/>
                  </a:moveTo>
                  <a:cubicBezTo>
                    <a:pt x="3093" y="1"/>
                    <a:pt x="2929" y="63"/>
                    <a:pt x="2798" y="188"/>
                  </a:cubicBezTo>
                  <a:lnTo>
                    <a:pt x="572" y="2415"/>
                  </a:lnTo>
                  <a:cubicBezTo>
                    <a:pt x="191" y="2796"/>
                    <a:pt x="0" y="3260"/>
                    <a:pt x="0" y="3772"/>
                  </a:cubicBezTo>
                  <a:cubicBezTo>
                    <a:pt x="0" y="4296"/>
                    <a:pt x="215" y="4772"/>
                    <a:pt x="572" y="5130"/>
                  </a:cubicBezTo>
                  <a:cubicBezTo>
                    <a:pt x="936" y="5500"/>
                    <a:pt x="1418" y="5688"/>
                    <a:pt x="1899" y="5688"/>
                  </a:cubicBezTo>
                  <a:cubicBezTo>
                    <a:pt x="2391" y="5688"/>
                    <a:pt x="2883" y="5491"/>
                    <a:pt x="3251" y="5094"/>
                  </a:cubicBezTo>
                  <a:lnTo>
                    <a:pt x="5477" y="2867"/>
                  </a:lnTo>
                  <a:cubicBezTo>
                    <a:pt x="5739" y="2629"/>
                    <a:pt x="5739" y="2224"/>
                    <a:pt x="5477" y="1974"/>
                  </a:cubicBezTo>
                  <a:cubicBezTo>
                    <a:pt x="5358" y="1849"/>
                    <a:pt x="5200" y="1787"/>
                    <a:pt x="5040" y="1787"/>
                  </a:cubicBezTo>
                  <a:cubicBezTo>
                    <a:pt x="4879" y="1787"/>
                    <a:pt x="4715" y="1849"/>
                    <a:pt x="4584" y="1974"/>
                  </a:cubicBezTo>
                  <a:lnTo>
                    <a:pt x="2358" y="4201"/>
                  </a:lnTo>
                  <a:cubicBezTo>
                    <a:pt x="2239" y="4332"/>
                    <a:pt x="2078" y="4397"/>
                    <a:pt x="1916" y="4397"/>
                  </a:cubicBezTo>
                  <a:cubicBezTo>
                    <a:pt x="1753" y="4397"/>
                    <a:pt x="1590" y="4332"/>
                    <a:pt x="1465" y="4201"/>
                  </a:cubicBezTo>
                  <a:cubicBezTo>
                    <a:pt x="1203" y="3963"/>
                    <a:pt x="1203" y="3570"/>
                    <a:pt x="1465" y="3308"/>
                  </a:cubicBezTo>
                  <a:lnTo>
                    <a:pt x="3691" y="1081"/>
                  </a:lnTo>
                  <a:cubicBezTo>
                    <a:pt x="3953" y="843"/>
                    <a:pt x="3929" y="439"/>
                    <a:pt x="3691" y="188"/>
                  </a:cubicBezTo>
                  <a:cubicBezTo>
                    <a:pt x="3572" y="63"/>
                    <a:pt x="3414" y="1"/>
                    <a:pt x="3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3616394" y="2579476"/>
              <a:ext cx="271285" cy="271029"/>
            </a:xfrm>
            <a:custGeom>
              <a:avLst/>
              <a:gdLst/>
              <a:ahLst/>
              <a:cxnLst/>
              <a:rect l="l" t="t" r="r" b="b"/>
              <a:pathLst>
                <a:path w="12717" h="12705" extrusionOk="0">
                  <a:moveTo>
                    <a:pt x="6358" y="1286"/>
                  </a:moveTo>
                  <a:cubicBezTo>
                    <a:pt x="9168" y="1286"/>
                    <a:pt x="11442" y="3560"/>
                    <a:pt x="11442" y="6370"/>
                  </a:cubicBezTo>
                  <a:cubicBezTo>
                    <a:pt x="11442" y="9180"/>
                    <a:pt x="9156" y="11466"/>
                    <a:pt x="6358" y="11466"/>
                  </a:cubicBezTo>
                  <a:cubicBezTo>
                    <a:pt x="3548" y="11466"/>
                    <a:pt x="1262" y="9180"/>
                    <a:pt x="1262" y="6370"/>
                  </a:cubicBezTo>
                  <a:cubicBezTo>
                    <a:pt x="1262" y="3560"/>
                    <a:pt x="3560" y="1286"/>
                    <a:pt x="6358" y="1286"/>
                  </a:cubicBezTo>
                  <a:close/>
                  <a:moveTo>
                    <a:pt x="6358" y="0"/>
                  </a:moveTo>
                  <a:cubicBezTo>
                    <a:pt x="2858" y="0"/>
                    <a:pt x="0" y="2858"/>
                    <a:pt x="0" y="6358"/>
                  </a:cubicBezTo>
                  <a:cubicBezTo>
                    <a:pt x="0" y="9847"/>
                    <a:pt x="2858" y="12704"/>
                    <a:pt x="6358" y="12704"/>
                  </a:cubicBezTo>
                  <a:cubicBezTo>
                    <a:pt x="9870" y="12704"/>
                    <a:pt x="12716" y="9871"/>
                    <a:pt x="12716" y="6358"/>
                  </a:cubicBezTo>
                  <a:cubicBezTo>
                    <a:pt x="12716" y="2858"/>
                    <a:pt x="9859" y="0"/>
                    <a:pt x="6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3738309" y="2633319"/>
              <a:ext cx="95015" cy="95527"/>
            </a:xfrm>
            <a:custGeom>
              <a:avLst/>
              <a:gdLst/>
              <a:ahLst/>
              <a:cxnLst/>
              <a:rect l="l" t="t" r="r" b="b"/>
              <a:pathLst>
                <a:path w="4454" h="4478" extrusionOk="0">
                  <a:moveTo>
                    <a:pt x="643" y="0"/>
                  </a:moveTo>
                  <a:cubicBezTo>
                    <a:pt x="286" y="0"/>
                    <a:pt x="0" y="286"/>
                    <a:pt x="0" y="643"/>
                  </a:cubicBezTo>
                  <a:cubicBezTo>
                    <a:pt x="0" y="1001"/>
                    <a:pt x="286" y="1286"/>
                    <a:pt x="643" y="1286"/>
                  </a:cubicBezTo>
                  <a:cubicBezTo>
                    <a:pt x="2036" y="1286"/>
                    <a:pt x="3191" y="2429"/>
                    <a:pt x="3191" y="3834"/>
                  </a:cubicBezTo>
                  <a:cubicBezTo>
                    <a:pt x="3191" y="4191"/>
                    <a:pt x="3465" y="4477"/>
                    <a:pt x="3822" y="4477"/>
                  </a:cubicBezTo>
                  <a:cubicBezTo>
                    <a:pt x="4167" y="4477"/>
                    <a:pt x="4453" y="4191"/>
                    <a:pt x="4453" y="3810"/>
                  </a:cubicBezTo>
                  <a:cubicBezTo>
                    <a:pt x="4453" y="1715"/>
                    <a:pt x="2739"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33"/>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grpSp>
        <p:nvGrpSpPr>
          <p:cNvPr id="795" name="Google Shape;795;p34"/>
          <p:cNvGrpSpPr/>
          <p:nvPr/>
        </p:nvGrpSpPr>
        <p:grpSpPr>
          <a:xfrm>
            <a:off x="664291" y="4256971"/>
            <a:ext cx="7760244" cy="393613"/>
            <a:chOff x="1701625" y="661338"/>
            <a:chExt cx="6228625" cy="393613"/>
          </a:xfrm>
        </p:grpSpPr>
        <p:sp>
          <p:nvSpPr>
            <p:cNvPr id="796" name="Google Shape;796;p34"/>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34"/>
          <p:cNvSpPr/>
          <p:nvPr/>
        </p:nvSpPr>
        <p:spPr>
          <a:xfrm rot="5400000">
            <a:off x="7191625" y="3575675"/>
            <a:ext cx="121500" cy="1756200"/>
          </a:xfrm>
          <a:prstGeom prst="roundRect">
            <a:avLst>
              <a:gd name="adj" fmla="val 50000"/>
            </a:avLst>
          </a:prstGeom>
          <a:solidFill>
            <a:schemeClr val="lt1"/>
          </a:solidFill>
          <a:ln>
            <a:noFill/>
          </a:ln>
          <a:effectLst>
            <a:outerShdw blurRad="114300" dist="19050" dir="4260000" algn="bl" rotWithShape="0">
              <a:schemeClr val="dk2">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rot="5400000">
            <a:off x="3670068" y="1681325"/>
            <a:ext cx="121500" cy="5544900"/>
          </a:xfrm>
          <a:prstGeom prst="roundRect">
            <a:avLst>
              <a:gd name="adj" fmla="val 50000"/>
            </a:avLst>
          </a:prstGeom>
          <a:solidFill>
            <a:schemeClr val="dk1"/>
          </a:solidFill>
          <a:ln>
            <a:noFill/>
          </a:ln>
          <a:effectLst>
            <a:outerShdw blurRad="171450" dist="19050" dir="8460000" algn="bl" rotWithShape="0">
              <a:schemeClr val="dk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rot="5400000">
            <a:off x="6390828" y="4396678"/>
            <a:ext cx="114300" cy="114300"/>
          </a:xfrm>
          <a:prstGeom prst="ellipse">
            <a:avLst/>
          </a:prstGeom>
          <a:solidFill>
            <a:srgbClr val="F3F3F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34"/>
          <p:cNvGrpSpPr/>
          <p:nvPr/>
        </p:nvGrpSpPr>
        <p:grpSpPr>
          <a:xfrm>
            <a:off x="711589" y="1287046"/>
            <a:ext cx="2797299" cy="2804818"/>
            <a:chOff x="815122" y="1308150"/>
            <a:chExt cx="2566800" cy="2573700"/>
          </a:xfrm>
        </p:grpSpPr>
        <p:sp>
          <p:nvSpPr>
            <p:cNvPr id="802" name="Google Shape;802;p34"/>
            <p:cNvSpPr/>
            <p:nvPr/>
          </p:nvSpPr>
          <p:spPr>
            <a:xfrm>
              <a:off x="834850" y="1308150"/>
              <a:ext cx="2547000" cy="2573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815122" y="1322952"/>
              <a:ext cx="2566800" cy="2558700"/>
            </a:xfrm>
            <a:prstGeom prst="roundRect">
              <a:avLst>
                <a:gd name="adj" fmla="val 50000"/>
              </a:avLst>
            </a:prstGeom>
            <a:solidFill>
              <a:srgbClr val="B3A8ED"/>
            </a:solidFill>
            <a:ln>
              <a:noFill/>
            </a:ln>
            <a:effectLst>
              <a:outerShdw blurRad="71438" dist="57150" dir="13560000" algn="bl" rotWithShape="0">
                <a:srgbClr val="C4BBF5">
                  <a:alpha val="5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4" name="Google Shape;804;p34"/>
          <p:cNvSpPr txBox="1">
            <a:spLocks noGrp="1"/>
          </p:cNvSpPr>
          <p:nvPr>
            <p:ph type="title"/>
          </p:nvPr>
        </p:nvSpPr>
        <p:spPr>
          <a:xfrm>
            <a:off x="3908413" y="1877038"/>
            <a:ext cx="4360200" cy="5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me</a:t>
            </a:r>
            <a:endParaRPr/>
          </a:p>
        </p:txBody>
      </p:sp>
      <p:sp>
        <p:nvSpPr>
          <p:cNvPr id="805" name="Google Shape;805;p34"/>
          <p:cNvSpPr txBox="1">
            <a:spLocks noGrp="1"/>
          </p:cNvSpPr>
          <p:nvPr>
            <p:ph type="subTitle" idx="1"/>
          </p:nvPr>
        </p:nvSpPr>
        <p:spPr>
          <a:xfrm>
            <a:off x="3908438" y="2468837"/>
            <a:ext cx="4360200" cy="966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 can give a brief description of the topic you want to talk about here. For example, if you want to talk about Mercury, you can say that it’s the smallest planet in the entire Solar System</a:t>
            </a:r>
            <a:endParaRPr/>
          </a:p>
        </p:txBody>
      </p:sp>
      <p:pic>
        <p:nvPicPr>
          <p:cNvPr id="806" name="Google Shape;806;p34"/>
          <p:cNvPicPr preferRelativeResize="0"/>
          <p:nvPr/>
        </p:nvPicPr>
        <p:blipFill rotWithShape="1">
          <a:blip r:embed="rId3">
            <a:alphaModFix/>
          </a:blip>
          <a:srcRect l="29151" t="5067" r="23631" b="24155"/>
          <a:stretch/>
        </p:blipFill>
        <p:spPr>
          <a:xfrm>
            <a:off x="904611" y="1459547"/>
            <a:ext cx="2411700" cy="2409600"/>
          </a:xfrm>
          <a:prstGeom prst="ellipse">
            <a:avLst/>
          </a:prstGeom>
          <a:noFill/>
          <a:ln>
            <a:noFill/>
          </a:ln>
          <a:effectLst>
            <a:outerShdw blurRad="128588" dist="19050" dir="5400000" algn="bl" rotWithShape="0">
              <a:schemeClr val="lt1">
                <a:alpha val="50000"/>
              </a:schemeClr>
            </a:outerShdw>
          </a:effectLst>
        </p:spPr>
      </p:pic>
      <p:sp>
        <p:nvSpPr>
          <p:cNvPr id="807" name="Google Shape;807;p34"/>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35"/>
          <p:cNvSpPr txBox="1">
            <a:spLocks noGrp="1"/>
          </p:cNvSpPr>
          <p:nvPr>
            <p:ph type="title"/>
          </p:nvPr>
        </p:nvSpPr>
        <p:spPr>
          <a:xfrm>
            <a:off x="1998900" y="1822863"/>
            <a:ext cx="5146500" cy="20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sp>
        <p:nvSpPr>
          <p:cNvPr id="818" name="Google Shape;818;p35"/>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subTitle" idx="1"/>
          </p:nvPr>
        </p:nvSpPr>
        <p:spPr>
          <a:xfrm>
            <a:off x="3934963" y="2412363"/>
            <a:ext cx="3899100" cy="1180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List your responsibilities for this job</a:t>
            </a:r>
            <a:endParaRPr/>
          </a:p>
          <a:p>
            <a:pPr marL="457200" lvl="0" indent="-317500" algn="l" rtl="0">
              <a:spcBef>
                <a:spcPts val="0"/>
              </a:spcBef>
              <a:spcAft>
                <a:spcPts val="0"/>
              </a:spcAft>
              <a:buSzPts val="1400"/>
              <a:buChar char="●"/>
            </a:pPr>
            <a:r>
              <a:rPr lang="en"/>
              <a:t>Adapt this to your needs</a:t>
            </a:r>
            <a:endParaRPr/>
          </a:p>
          <a:p>
            <a:pPr marL="457200" lvl="0" indent="-317500" algn="l" rtl="0">
              <a:spcBef>
                <a:spcPts val="0"/>
              </a:spcBef>
              <a:spcAft>
                <a:spcPts val="0"/>
              </a:spcAft>
              <a:buSzPts val="1400"/>
              <a:buChar char="●"/>
            </a:pPr>
            <a:r>
              <a:rPr lang="en"/>
              <a:t>Try to keep it short</a:t>
            </a:r>
            <a:endParaRPr/>
          </a:p>
          <a:p>
            <a:pPr marL="457200" lvl="0" indent="-317500" algn="l" rtl="0">
              <a:spcBef>
                <a:spcPts val="0"/>
              </a:spcBef>
              <a:spcAft>
                <a:spcPts val="0"/>
              </a:spcAft>
              <a:buSzPts val="1400"/>
              <a:buChar char="●"/>
            </a:pPr>
            <a:r>
              <a:rPr lang="en"/>
              <a:t>Get straight to the point</a:t>
            </a:r>
            <a:endParaRPr/>
          </a:p>
          <a:p>
            <a:pPr marL="457200" lvl="0" indent="-317500" algn="l" rtl="0">
              <a:spcBef>
                <a:spcPts val="0"/>
              </a:spcBef>
              <a:spcAft>
                <a:spcPts val="0"/>
              </a:spcAft>
              <a:buSzPts val="1400"/>
              <a:buChar char="●"/>
            </a:pPr>
            <a:r>
              <a:rPr lang="en"/>
              <a:t>Don’t omit important information</a:t>
            </a:r>
            <a:endParaRPr/>
          </a:p>
        </p:txBody>
      </p:sp>
      <p:sp>
        <p:nvSpPr>
          <p:cNvPr id="829" name="Google Shape;82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Job position 1</a:t>
            </a:r>
            <a:endParaRPr/>
          </a:p>
        </p:txBody>
      </p:sp>
      <p:sp>
        <p:nvSpPr>
          <p:cNvPr id="830" name="Google Shape;830;p36"/>
          <p:cNvSpPr txBox="1">
            <a:spLocks noGrp="1"/>
          </p:cNvSpPr>
          <p:nvPr>
            <p:ph type="title" idx="2"/>
          </p:nvPr>
        </p:nvSpPr>
        <p:spPr>
          <a:xfrm>
            <a:off x="4043888" y="1492588"/>
            <a:ext cx="3899100" cy="91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2014-2016</a:t>
            </a:r>
            <a:endParaRPr/>
          </a:p>
          <a:p>
            <a:pPr marL="0" lvl="0" indent="0" algn="l" rtl="0">
              <a:spcBef>
                <a:spcPts val="0"/>
              </a:spcBef>
              <a:spcAft>
                <a:spcPts val="0"/>
              </a:spcAft>
              <a:buNone/>
            </a:pPr>
            <a:r>
              <a:rPr lang="en"/>
              <a:t>Company name here</a:t>
            </a:r>
            <a:endParaRPr/>
          </a:p>
        </p:txBody>
      </p:sp>
      <p:grpSp>
        <p:nvGrpSpPr>
          <p:cNvPr id="831" name="Google Shape;831;p36"/>
          <p:cNvGrpSpPr/>
          <p:nvPr/>
        </p:nvGrpSpPr>
        <p:grpSpPr>
          <a:xfrm>
            <a:off x="1201006" y="1489263"/>
            <a:ext cx="2153289" cy="2159077"/>
            <a:chOff x="815122" y="1308150"/>
            <a:chExt cx="2566800" cy="2573700"/>
          </a:xfrm>
        </p:grpSpPr>
        <p:sp>
          <p:nvSpPr>
            <p:cNvPr id="832" name="Google Shape;832;p36"/>
            <p:cNvSpPr/>
            <p:nvPr/>
          </p:nvSpPr>
          <p:spPr>
            <a:xfrm>
              <a:off x="834850" y="1308150"/>
              <a:ext cx="2547000" cy="2573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815122" y="1322952"/>
              <a:ext cx="2566800" cy="2558700"/>
            </a:xfrm>
            <a:prstGeom prst="roundRect">
              <a:avLst>
                <a:gd name="adj" fmla="val 50000"/>
              </a:avLst>
            </a:prstGeom>
            <a:solidFill>
              <a:srgbClr val="B3A8ED"/>
            </a:solidFill>
            <a:ln>
              <a:noFill/>
            </a:ln>
            <a:effectLst>
              <a:outerShdw blurRad="71438" dist="57150" dir="13560000" algn="bl" rotWithShape="0">
                <a:srgbClr val="C4BBF5">
                  <a:alpha val="5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34" name="Google Shape;834;p36"/>
          <p:cNvPicPr preferRelativeResize="0"/>
          <p:nvPr/>
        </p:nvPicPr>
        <p:blipFill rotWithShape="1">
          <a:blip r:embed="rId3">
            <a:alphaModFix/>
          </a:blip>
          <a:srcRect l="16648" r="16648"/>
          <a:stretch/>
        </p:blipFill>
        <p:spPr>
          <a:xfrm>
            <a:off x="1349603" y="1622059"/>
            <a:ext cx="1856400" cy="1854900"/>
          </a:xfrm>
          <a:prstGeom prst="ellipse">
            <a:avLst/>
          </a:prstGeom>
          <a:noFill/>
          <a:ln>
            <a:noFill/>
          </a:ln>
          <a:effectLst>
            <a:outerShdw blurRad="128588" dist="19050" dir="5400000" algn="bl" rotWithShape="0">
              <a:schemeClr val="lt1">
                <a:alpha val="50000"/>
              </a:schemeClr>
            </a:outerShdw>
          </a:effectLst>
        </p:spPr>
      </p:pic>
      <p:sp>
        <p:nvSpPr>
          <p:cNvPr id="835" name="Google Shape;835;p36"/>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36"/>
          <p:cNvGrpSpPr/>
          <p:nvPr/>
        </p:nvGrpSpPr>
        <p:grpSpPr>
          <a:xfrm>
            <a:off x="664291" y="4119771"/>
            <a:ext cx="7760244" cy="393613"/>
            <a:chOff x="1701625" y="661338"/>
            <a:chExt cx="6228625" cy="393613"/>
          </a:xfrm>
        </p:grpSpPr>
        <p:sp>
          <p:nvSpPr>
            <p:cNvPr id="842" name="Google Shape;842;p36"/>
            <p:cNvSpPr/>
            <p:nvPr/>
          </p:nvSpPr>
          <p:spPr>
            <a:xfrm>
              <a:off x="1701650" y="661350"/>
              <a:ext cx="62286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1701625" y="661338"/>
              <a:ext cx="62286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36"/>
          <p:cNvSpPr/>
          <p:nvPr/>
        </p:nvSpPr>
        <p:spPr>
          <a:xfrm rot="5400000">
            <a:off x="7191625" y="3438475"/>
            <a:ext cx="121500" cy="1756200"/>
          </a:xfrm>
          <a:prstGeom prst="roundRect">
            <a:avLst>
              <a:gd name="adj" fmla="val 50000"/>
            </a:avLst>
          </a:prstGeom>
          <a:solidFill>
            <a:schemeClr val="lt1"/>
          </a:solidFill>
          <a:ln>
            <a:noFill/>
          </a:ln>
          <a:effectLst>
            <a:outerShdw blurRad="114300" dist="19050" dir="4260000" algn="bl" rotWithShape="0">
              <a:schemeClr val="dk2">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rot="5400000">
            <a:off x="3670068" y="1544125"/>
            <a:ext cx="121500" cy="5544900"/>
          </a:xfrm>
          <a:prstGeom prst="roundRect">
            <a:avLst>
              <a:gd name="adj" fmla="val 50000"/>
            </a:avLst>
          </a:prstGeom>
          <a:solidFill>
            <a:schemeClr val="dk1"/>
          </a:solidFill>
          <a:ln>
            <a:noFill/>
          </a:ln>
          <a:effectLst>
            <a:outerShdw blurRad="171450" dist="19050" dir="8460000" algn="bl" rotWithShape="0">
              <a:schemeClr val="dk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rot="5400000">
            <a:off x="6390828" y="4259478"/>
            <a:ext cx="114300" cy="114300"/>
          </a:xfrm>
          <a:prstGeom prst="ellipse">
            <a:avLst/>
          </a:prstGeom>
          <a:solidFill>
            <a:srgbClr val="F3F3F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cxnSp>
        <p:nvCxnSpPr>
          <p:cNvPr id="851" name="Google Shape;851;p37"/>
          <p:cNvCxnSpPr>
            <a:stCxn id="852" idx="3"/>
            <a:endCxn id="853" idx="1"/>
          </p:cNvCxnSpPr>
          <p:nvPr/>
        </p:nvCxnSpPr>
        <p:spPr>
          <a:xfrm>
            <a:off x="2232595" y="2836704"/>
            <a:ext cx="1352400" cy="0"/>
          </a:xfrm>
          <a:prstGeom prst="straightConnector1">
            <a:avLst/>
          </a:prstGeom>
          <a:noFill/>
          <a:ln w="19050" cap="flat" cmpd="sng">
            <a:solidFill>
              <a:schemeClr val="dk1"/>
            </a:solidFill>
            <a:prstDash val="solid"/>
            <a:round/>
            <a:headEnd type="none" w="med" len="med"/>
            <a:tailEnd type="none" w="med" len="med"/>
          </a:ln>
          <a:effectLst>
            <a:outerShdw blurRad="214313" algn="bl" rotWithShape="0">
              <a:schemeClr val="dk2">
                <a:alpha val="50000"/>
              </a:schemeClr>
            </a:outerShdw>
          </a:effectLst>
        </p:spPr>
      </p:cxnSp>
      <p:cxnSp>
        <p:nvCxnSpPr>
          <p:cNvPr id="854" name="Google Shape;854;p37"/>
          <p:cNvCxnSpPr>
            <a:stCxn id="853" idx="3"/>
            <a:endCxn id="855" idx="1"/>
          </p:cNvCxnSpPr>
          <p:nvPr/>
        </p:nvCxnSpPr>
        <p:spPr>
          <a:xfrm>
            <a:off x="3895733" y="2836704"/>
            <a:ext cx="1352400" cy="0"/>
          </a:xfrm>
          <a:prstGeom prst="straightConnector1">
            <a:avLst/>
          </a:prstGeom>
          <a:noFill/>
          <a:ln w="19050" cap="flat" cmpd="sng">
            <a:solidFill>
              <a:schemeClr val="dk1"/>
            </a:solidFill>
            <a:prstDash val="solid"/>
            <a:round/>
            <a:headEnd type="none" w="med" len="med"/>
            <a:tailEnd type="none" w="med" len="med"/>
          </a:ln>
        </p:spPr>
      </p:cxnSp>
      <p:cxnSp>
        <p:nvCxnSpPr>
          <p:cNvPr id="856" name="Google Shape;856;p37"/>
          <p:cNvCxnSpPr>
            <a:stCxn id="855" idx="3"/>
            <a:endCxn id="857" idx="1"/>
          </p:cNvCxnSpPr>
          <p:nvPr/>
        </p:nvCxnSpPr>
        <p:spPr>
          <a:xfrm>
            <a:off x="5558883" y="2836704"/>
            <a:ext cx="1352400" cy="0"/>
          </a:xfrm>
          <a:prstGeom prst="straightConnector1">
            <a:avLst/>
          </a:prstGeom>
          <a:noFill/>
          <a:ln w="19050" cap="flat" cmpd="sng">
            <a:solidFill>
              <a:schemeClr val="dk1"/>
            </a:solidFill>
            <a:prstDash val="solid"/>
            <a:round/>
            <a:headEnd type="none" w="med" len="med"/>
            <a:tailEnd type="none" w="med" len="med"/>
          </a:ln>
        </p:spPr>
      </p:cxnSp>
      <p:grpSp>
        <p:nvGrpSpPr>
          <p:cNvPr id="858" name="Google Shape;858;p37"/>
          <p:cNvGrpSpPr/>
          <p:nvPr/>
        </p:nvGrpSpPr>
        <p:grpSpPr>
          <a:xfrm>
            <a:off x="6857699" y="2623211"/>
            <a:ext cx="417970" cy="426873"/>
            <a:chOff x="859589" y="1631654"/>
            <a:chExt cx="1137024" cy="1094828"/>
          </a:xfrm>
        </p:grpSpPr>
        <p:sp>
          <p:nvSpPr>
            <p:cNvPr id="859" name="Google Shape;859;p37"/>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861" name="Google Shape;861;p37"/>
          <p:cNvGrpSpPr/>
          <p:nvPr/>
        </p:nvGrpSpPr>
        <p:grpSpPr>
          <a:xfrm>
            <a:off x="5194574" y="2623211"/>
            <a:ext cx="417970" cy="426873"/>
            <a:chOff x="859589" y="1631654"/>
            <a:chExt cx="1137024" cy="1094828"/>
          </a:xfrm>
        </p:grpSpPr>
        <p:sp>
          <p:nvSpPr>
            <p:cNvPr id="862" name="Google Shape;862;p37"/>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864" name="Google Shape;864;p37"/>
          <p:cNvGrpSpPr/>
          <p:nvPr/>
        </p:nvGrpSpPr>
        <p:grpSpPr>
          <a:xfrm>
            <a:off x="3531449" y="2623211"/>
            <a:ext cx="417970" cy="426873"/>
            <a:chOff x="859589" y="1631654"/>
            <a:chExt cx="1137024" cy="1094828"/>
          </a:xfrm>
        </p:grpSpPr>
        <p:sp>
          <p:nvSpPr>
            <p:cNvPr id="865" name="Google Shape;865;p37"/>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867" name="Google Shape;867;p37"/>
          <p:cNvGrpSpPr/>
          <p:nvPr/>
        </p:nvGrpSpPr>
        <p:grpSpPr>
          <a:xfrm>
            <a:off x="1868312" y="2623211"/>
            <a:ext cx="417970" cy="426873"/>
            <a:chOff x="859589" y="1631654"/>
            <a:chExt cx="1137024" cy="1094828"/>
          </a:xfrm>
        </p:grpSpPr>
        <p:sp>
          <p:nvSpPr>
            <p:cNvPr id="868" name="Google Shape;868;p37"/>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sp>
        <p:nvSpPr>
          <p:cNvPr id="870" name="Google Shape;870;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Education</a:t>
            </a:r>
            <a:endParaRPr/>
          </a:p>
        </p:txBody>
      </p:sp>
      <p:sp>
        <p:nvSpPr>
          <p:cNvPr id="871" name="Google Shape;871;p37"/>
          <p:cNvSpPr txBox="1"/>
          <p:nvPr/>
        </p:nvSpPr>
        <p:spPr>
          <a:xfrm>
            <a:off x="5924600" y="3442781"/>
            <a:ext cx="22842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Nunito Sans"/>
                <a:ea typeface="Nunito Sans"/>
                <a:cs typeface="Nunito Sans"/>
                <a:sym typeface="Nunito Sans"/>
              </a:rPr>
              <a:t>Mars is actually a very cold place</a:t>
            </a:r>
            <a:endParaRPr>
              <a:solidFill>
                <a:schemeClr val="dk1"/>
              </a:solidFill>
              <a:latin typeface="Nunito Sans"/>
              <a:ea typeface="Nunito Sans"/>
              <a:cs typeface="Nunito Sans"/>
              <a:sym typeface="Nunito Sans"/>
            </a:endParaRPr>
          </a:p>
        </p:txBody>
      </p:sp>
      <p:sp>
        <p:nvSpPr>
          <p:cNvPr id="872" name="Google Shape;872;p37"/>
          <p:cNvSpPr txBox="1"/>
          <p:nvPr/>
        </p:nvSpPr>
        <p:spPr>
          <a:xfrm>
            <a:off x="5924600" y="3043050"/>
            <a:ext cx="2284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dk1"/>
                </a:solidFill>
                <a:latin typeface="Archivo Black"/>
                <a:ea typeface="Archivo Black"/>
                <a:cs typeface="Archivo Black"/>
                <a:sym typeface="Archivo Black"/>
              </a:rPr>
              <a:t>2020</a:t>
            </a:r>
            <a:endParaRPr sz="2500" b="1">
              <a:solidFill>
                <a:schemeClr val="dk1"/>
              </a:solidFill>
              <a:latin typeface="Archivo Black"/>
              <a:ea typeface="Archivo Black"/>
              <a:cs typeface="Archivo Black"/>
              <a:sym typeface="Archivo Black"/>
            </a:endParaRPr>
          </a:p>
        </p:txBody>
      </p:sp>
      <p:sp>
        <p:nvSpPr>
          <p:cNvPr id="873" name="Google Shape;873;p37"/>
          <p:cNvSpPr txBox="1"/>
          <p:nvPr/>
        </p:nvSpPr>
        <p:spPr>
          <a:xfrm>
            <a:off x="2598325" y="3043050"/>
            <a:ext cx="2284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dk1"/>
                </a:solidFill>
                <a:latin typeface="Archivo Black"/>
                <a:ea typeface="Archivo Black"/>
                <a:cs typeface="Archivo Black"/>
                <a:sym typeface="Archivo Black"/>
              </a:rPr>
              <a:t>2013</a:t>
            </a:r>
            <a:endParaRPr sz="2500" b="1">
              <a:solidFill>
                <a:schemeClr val="dk1"/>
              </a:solidFill>
              <a:latin typeface="Archivo Black"/>
              <a:ea typeface="Archivo Black"/>
              <a:cs typeface="Archivo Black"/>
              <a:sym typeface="Archivo Black"/>
            </a:endParaRPr>
          </a:p>
        </p:txBody>
      </p:sp>
      <p:sp>
        <p:nvSpPr>
          <p:cNvPr id="874" name="Google Shape;874;p37"/>
          <p:cNvSpPr txBox="1"/>
          <p:nvPr/>
        </p:nvSpPr>
        <p:spPr>
          <a:xfrm>
            <a:off x="2598317" y="3442781"/>
            <a:ext cx="22842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Nunito Sans"/>
                <a:ea typeface="Nunito Sans"/>
                <a:cs typeface="Nunito Sans"/>
                <a:sym typeface="Nunito Sans"/>
              </a:rPr>
              <a:t>Venus is the second planet from the Sun</a:t>
            </a:r>
            <a:endParaRPr>
              <a:solidFill>
                <a:schemeClr val="dk1"/>
              </a:solidFill>
              <a:latin typeface="Nunito Sans"/>
              <a:ea typeface="Nunito Sans"/>
              <a:cs typeface="Nunito Sans"/>
              <a:sym typeface="Nunito Sans"/>
            </a:endParaRPr>
          </a:p>
        </p:txBody>
      </p:sp>
      <p:sp>
        <p:nvSpPr>
          <p:cNvPr id="875" name="Google Shape;875;p37"/>
          <p:cNvSpPr txBox="1"/>
          <p:nvPr/>
        </p:nvSpPr>
        <p:spPr>
          <a:xfrm>
            <a:off x="935175" y="1596875"/>
            <a:ext cx="2284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dk1"/>
                </a:solidFill>
                <a:latin typeface="Archivo Black"/>
                <a:ea typeface="Archivo Black"/>
                <a:cs typeface="Archivo Black"/>
                <a:sym typeface="Archivo Black"/>
              </a:rPr>
              <a:t>2007</a:t>
            </a:r>
            <a:endParaRPr sz="2500" b="1">
              <a:solidFill>
                <a:schemeClr val="dk1"/>
              </a:solidFill>
              <a:latin typeface="Archivo Black"/>
              <a:ea typeface="Archivo Black"/>
              <a:cs typeface="Archivo Black"/>
              <a:sym typeface="Archivo Black"/>
            </a:endParaRPr>
          </a:p>
        </p:txBody>
      </p:sp>
      <p:sp>
        <p:nvSpPr>
          <p:cNvPr id="876" name="Google Shape;876;p37"/>
          <p:cNvSpPr txBox="1"/>
          <p:nvPr/>
        </p:nvSpPr>
        <p:spPr>
          <a:xfrm>
            <a:off x="935175" y="1987950"/>
            <a:ext cx="22842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Nunito Sans"/>
                <a:ea typeface="Nunito Sans"/>
                <a:cs typeface="Nunito Sans"/>
                <a:sym typeface="Nunito Sans"/>
              </a:rPr>
              <a:t>Jupiter is the biggest planet of them all</a:t>
            </a:r>
            <a:endParaRPr>
              <a:solidFill>
                <a:schemeClr val="dk1"/>
              </a:solidFill>
              <a:latin typeface="Nunito Sans"/>
              <a:ea typeface="Nunito Sans"/>
              <a:cs typeface="Nunito Sans"/>
              <a:sym typeface="Nunito Sans"/>
            </a:endParaRPr>
          </a:p>
        </p:txBody>
      </p:sp>
      <p:sp>
        <p:nvSpPr>
          <p:cNvPr id="877" name="Google Shape;877;p37"/>
          <p:cNvSpPr txBox="1"/>
          <p:nvPr/>
        </p:nvSpPr>
        <p:spPr>
          <a:xfrm>
            <a:off x="4261463" y="1651338"/>
            <a:ext cx="2284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chemeClr val="dk1"/>
                </a:solidFill>
                <a:latin typeface="Archivo Black"/>
                <a:ea typeface="Archivo Black"/>
                <a:cs typeface="Archivo Black"/>
                <a:sym typeface="Archivo Black"/>
              </a:rPr>
              <a:t>2016</a:t>
            </a:r>
            <a:endParaRPr sz="2500" b="1">
              <a:solidFill>
                <a:schemeClr val="dk1"/>
              </a:solidFill>
              <a:latin typeface="Archivo Black"/>
              <a:ea typeface="Archivo Black"/>
              <a:cs typeface="Archivo Black"/>
              <a:sym typeface="Archivo Black"/>
            </a:endParaRPr>
          </a:p>
        </p:txBody>
      </p:sp>
      <p:sp>
        <p:nvSpPr>
          <p:cNvPr id="878" name="Google Shape;878;p37"/>
          <p:cNvSpPr txBox="1"/>
          <p:nvPr/>
        </p:nvSpPr>
        <p:spPr>
          <a:xfrm>
            <a:off x="4261458" y="2042413"/>
            <a:ext cx="22842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Nunito Sans"/>
                <a:ea typeface="Nunito Sans"/>
                <a:cs typeface="Nunito Sans"/>
                <a:sym typeface="Nunito Sans"/>
              </a:rPr>
              <a:t>Saturn is composed of hydrogen and helium</a:t>
            </a:r>
            <a:endParaRPr>
              <a:solidFill>
                <a:schemeClr val="dk1"/>
              </a:solidFill>
              <a:latin typeface="Nunito Sans"/>
              <a:ea typeface="Nunito Sans"/>
              <a:cs typeface="Nunito Sans"/>
              <a:sym typeface="Nunito Sans"/>
            </a:endParaRPr>
          </a:p>
        </p:txBody>
      </p:sp>
      <p:grpSp>
        <p:nvGrpSpPr>
          <p:cNvPr id="879" name="Google Shape;879;p37"/>
          <p:cNvGrpSpPr/>
          <p:nvPr/>
        </p:nvGrpSpPr>
        <p:grpSpPr>
          <a:xfrm>
            <a:off x="1921967" y="2678082"/>
            <a:ext cx="310635" cy="317281"/>
            <a:chOff x="859589" y="1631654"/>
            <a:chExt cx="1137024" cy="1094828"/>
          </a:xfrm>
        </p:grpSpPr>
        <p:sp>
          <p:nvSpPr>
            <p:cNvPr id="880" name="Google Shape;880;p37"/>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881" name="Google Shape;881;p37"/>
          <p:cNvGrpSpPr/>
          <p:nvPr/>
        </p:nvGrpSpPr>
        <p:grpSpPr>
          <a:xfrm>
            <a:off x="3585105" y="2678082"/>
            <a:ext cx="310635" cy="317281"/>
            <a:chOff x="859589" y="1631654"/>
            <a:chExt cx="1137024" cy="1094828"/>
          </a:xfrm>
        </p:grpSpPr>
        <p:sp>
          <p:nvSpPr>
            <p:cNvPr id="882" name="Google Shape;882;p37"/>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883" name="Google Shape;883;p37"/>
          <p:cNvGrpSpPr/>
          <p:nvPr/>
        </p:nvGrpSpPr>
        <p:grpSpPr>
          <a:xfrm>
            <a:off x="5248255" y="2678082"/>
            <a:ext cx="310635" cy="317281"/>
            <a:chOff x="859589" y="1631654"/>
            <a:chExt cx="1137024" cy="1094828"/>
          </a:xfrm>
        </p:grpSpPr>
        <p:sp>
          <p:nvSpPr>
            <p:cNvPr id="884" name="Google Shape;884;p37"/>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885" name="Google Shape;885;p37"/>
          <p:cNvGrpSpPr/>
          <p:nvPr/>
        </p:nvGrpSpPr>
        <p:grpSpPr>
          <a:xfrm>
            <a:off x="6911380" y="2678082"/>
            <a:ext cx="310635" cy="317281"/>
            <a:chOff x="859589" y="1631654"/>
            <a:chExt cx="1137024" cy="1094828"/>
          </a:xfrm>
        </p:grpSpPr>
        <p:sp>
          <p:nvSpPr>
            <p:cNvPr id="886" name="Google Shape;886;p37"/>
            <p:cNvSpPr/>
            <p:nvPr/>
          </p:nvSpPr>
          <p:spPr>
            <a:xfrm>
              <a:off x="859613" y="1657582"/>
              <a:ext cx="1137000" cy="10689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859589" y="1631654"/>
              <a:ext cx="1137000" cy="10947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Archivo Black"/>
                <a:ea typeface="Archivo Black"/>
                <a:cs typeface="Archivo Black"/>
                <a:sym typeface="Archivo Black"/>
              </a:endParaRPr>
            </a:p>
          </p:txBody>
        </p:sp>
      </p:grpSp>
      <p:grpSp>
        <p:nvGrpSpPr>
          <p:cNvPr id="887" name="Google Shape;887;p37"/>
          <p:cNvGrpSpPr/>
          <p:nvPr/>
        </p:nvGrpSpPr>
        <p:grpSpPr>
          <a:xfrm>
            <a:off x="9678350" y="4461475"/>
            <a:ext cx="180300" cy="180300"/>
            <a:chOff x="906575" y="2792850"/>
            <a:chExt cx="180300" cy="180300"/>
          </a:xfrm>
        </p:grpSpPr>
        <p:sp>
          <p:nvSpPr>
            <p:cNvPr id="888" name="Google Shape;888;p37"/>
            <p:cNvSpPr/>
            <p:nvPr/>
          </p:nvSpPr>
          <p:spPr>
            <a:xfrm>
              <a:off x="943125" y="2829400"/>
              <a:ext cx="107100" cy="107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906575" y="2792850"/>
              <a:ext cx="180300" cy="180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37"/>
          <p:cNvSpPr/>
          <p:nvPr/>
        </p:nvSpPr>
        <p:spPr>
          <a:xfrm>
            <a:off x="120597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a:hlinkClick r:id="" action="ppaction://hlinkshowjump?jump=nextslide"/>
          </p:cNvPr>
          <p:cNvSpPr/>
          <p:nvPr/>
        </p:nvSpPr>
        <p:spPr>
          <a:xfrm>
            <a:off x="120597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a:hlinkClick r:id="" action="ppaction://hlinkshowjump?jump=nextslide"/>
          </p:cNvPr>
          <p:cNvSpPr/>
          <p:nvPr/>
        </p:nvSpPr>
        <p:spPr>
          <a:xfrm>
            <a:off x="1371880" y="736729"/>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0800000">
            <a:off x="664225" y="617463"/>
            <a:ext cx="418800" cy="393600"/>
          </a:xfrm>
          <a:prstGeom prst="roundRect">
            <a:avLst>
              <a:gd name="adj" fmla="val 50000"/>
            </a:avLst>
          </a:prstGeom>
          <a:solidFill>
            <a:srgbClr val="B3A8ED"/>
          </a:solidFill>
          <a:ln>
            <a:noFill/>
          </a:ln>
          <a:effectLst>
            <a:outerShdw blurRad="71438" dist="38100" dir="13560000" algn="bl" rotWithShape="0">
              <a:srgbClr val="C4BBF5">
                <a:alpha val="5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 action="ppaction://hlinkshowjump?jump=previousslide"/>
          </p:cNvPr>
          <p:cNvSpPr/>
          <p:nvPr/>
        </p:nvSpPr>
        <p:spPr>
          <a:xfrm rot="10800000">
            <a:off x="664225" y="617463"/>
            <a:ext cx="418800" cy="393600"/>
          </a:xfrm>
          <a:prstGeom prst="roundRect">
            <a:avLst>
              <a:gd name="adj" fmla="val 50000"/>
            </a:avLst>
          </a:prstGeom>
          <a:solidFill>
            <a:srgbClr val="B3A8ED"/>
          </a:solidFill>
          <a:ln>
            <a:noFill/>
          </a:ln>
          <a:effectLst>
            <a:outerShdw blurRad="71438" dist="66675" dir="3960000" algn="bl" rotWithShape="0">
              <a:srgbClr val="3E3E7A">
                <a:alpha val="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a:hlinkClick r:id="" action="ppaction://hlinkshowjump?jump=previousslide"/>
          </p:cNvPr>
          <p:cNvSpPr/>
          <p:nvPr/>
        </p:nvSpPr>
        <p:spPr>
          <a:xfrm rot="10800000">
            <a:off x="830149" y="736704"/>
            <a:ext cx="86971" cy="155091"/>
          </a:xfrm>
          <a:custGeom>
            <a:avLst/>
            <a:gdLst/>
            <a:ahLst/>
            <a:cxnLst/>
            <a:rect l="l" t="t" r="r" b="b"/>
            <a:pathLst>
              <a:path w="74653" h="133412" extrusionOk="0">
                <a:moveTo>
                  <a:pt x="14973" y="0"/>
                </a:moveTo>
                <a:cubicBezTo>
                  <a:pt x="11485" y="0"/>
                  <a:pt x="7996" y="1334"/>
                  <a:pt x="5337" y="4004"/>
                </a:cubicBezTo>
                <a:cubicBezTo>
                  <a:pt x="25" y="9316"/>
                  <a:pt x="25" y="17942"/>
                  <a:pt x="5362" y="23254"/>
                </a:cubicBezTo>
                <a:lnTo>
                  <a:pt x="39596" y="57414"/>
                </a:lnTo>
                <a:cubicBezTo>
                  <a:pt x="44832" y="62433"/>
                  <a:pt x="44857" y="71447"/>
                  <a:pt x="39621" y="76469"/>
                </a:cubicBezTo>
                <a:lnTo>
                  <a:pt x="5435" y="110094"/>
                </a:lnTo>
                <a:cubicBezTo>
                  <a:pt x="75" y="115355"/>
                  <a:pt x="0" y="123981"/>
                  <a:pt x="5264" y="129343"/>
                </a:cubicBezTo>
                <a:cubicBezTo>
                  <a:pt x="7925" y="132054"/>
                  <a:pt x="11447" y="133412"/>
                  <a:pt x="14971" y="133412"/>
                </a:cubicBezTo>
                <a:cubicBezTo>
                  <a:pt x="18416" y="133412"/>
                  <a:pt x="21864" y="132114"/>
                  <a:pt x="24514" y="129514"/>
                </a:cubicBezTo>
                <a:cubicBezTo>
                  <a:pt x="24514" y="129514"/>
                  <a:pt x="58795" y="95791"/>
                  <a:pt x="58820" y="95791"/>
                </a:cubicBezTo>
                <a:cubicBezTo>
                  <a:pt x="74652" y="80609"/>
                  <a:pt x="74652" y="53297"/>
                  <a:pt x="58817" y="38117"/>
                </a:cubicBezTo>
                <a:lnTo>
                  <a:pt x="24584" y="3979"/>
                </a:lnTo>
                <a:cubicBezTo>
                  <a:pt x="21931" y="1328"/>
                  <a:pt x="18452" y="0"/>
                  <a:pt x="14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Neumorphism UX Researcher CV by Slidesgo">
  <a:themeElements>
    <a:clrScheme name="Simple Light">
      <a:dk1>
        <a:srgbClr val="FFFFFF"/>
      </a:dk1>
      <a:lt1>
        <a:srgbClr val="B3A8ED"/>
      </a:lt1>
      <a:dk2>
        <a:srgbClr val="3E3E7A"/>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1071</Words>
  <Application>Microsoft Office PowerPoint</Application>
  <PresentationFormat>On-screen Show (16:9)</PresentationFormat>
  <Paragraphs>177</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Roboto Condensed Light</vt:lpstr>
      <vt:lpstr>Archivo Black</vt:lpstr>
      <vt:lpstr>Nunito Sans</vt:lpstr>
      <vt:lpstr>PT Sans</vt:lpstr>
      <vt:lpstr>Arial</vt:lpstr>
      <vt:lpstr>DM Sans</vt:lpstr>
      <vt:lpstr>Poppins</vt:lpstr>
      <vt:lpstr>Neumorphism UX Researcher CV by Slidesgo</vt:lpstr>
      <vt:lpstr>Neumorphism UX Researcher CV</vt:lpstr>
      <vt:lpstr>Contents of this template</vt:lpstr>
      <vt:lpstr>Table of contents</vt:lpstr>
      <vt:lpstr>Experience</vt:lpstr>
      <vt:lpstr>Experience</vt:lpstr>
      <vt:lpstr>About me</vt:lpstr>
      <vt:lpstr>Awesome words</vt:lpstr>
      <vt:lpstr>Job position 1</vt:lpstr>
      <vt:lpstr>Education</vt:lpstr>
      <vt:lpstr>Institution 1</vt:lpstr>
      <vt:lpstr>—Someone Famous</vt:lpstr>
      <vt:lpstr>A picture is worth a thousand words</vt:lpstr>
      <vt:lpstr>A picture always reinforces the concept</vt:lpstr>
      <vt:lpstr>Communication skills</vt:lpstr>
      <vt:lpstr>Technical skills</vt:lpstr>
      <vt:lpstr>Computer skills</vt:lpstr>
      <vt:lpstr>Project statistics</vt:lpstr>
      <vt:lpstr>150,000</vt:lpstr>
      <vt:lpstr>9h 55m 23s</vt:lpstr>
      <vt:lpstr>Volunteer works</vt:lpstr>
      <vt:lpstr>Interests</vt:lpstr>
      <vt:lpstr>Mars</vt:lpstr>
      <vt:lpstr>My website</vt:lpstr>
      <vt:lpstr>Contact</vt:lpstr>
      <vt:lpstr>Thanks</vt:lpstr>
      <vt:lpstr>UI icons pack</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Neumorphism UX Researcher CV</dc:title>
  <cp:lastModifiedBy>Thoai Dinh Thien</cp:lastModifiedBy>
  <cp:revision>1</cp:revision>
  <dcterms:modified xsi:type="dcterms:W3CDTF">2022-06-16T05:46:10Z</dcterms:modified>
</cp:coreProperties>
</file>