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iriam Libre"/>
      <p:regular r:id="rId36"/>
      <p:bold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Work Sans"/>
      <p:regular r:id="rId42"/>
      <p:bold r:id="rId43"/>
    </p:embeddedFont>
    <p:embeddedFont>
      <p:font typeface="Barlow Light"/>
      <p:regular r:id="rId44"/>
      <p:bold r:id="rId45"/>
      <p:italic r:id="rId46"/>
      <p:boldItalic r:id="rId47"/>
    </p:embeddedFont>
    <p:embeddedFont>
      <p:font typeface="Barl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WorkSans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BarlowLight-regular.fntdata"/><Relationship Id="rId43" Type="http://schemas.openxmlformats.org/officeDocument/2006/relationships/font" Target="fonts/WorkSans-bold.fntdata"/><Relationship Id="rId46" Type="http://schemas.openxmlformats.org/officeDocument/2006/relationships/font" Target="fonts/BarlowLight-italic.fntdata"/><Relationship Id="rId45" Type="http://schemas.openxmlformats.org/officeDocument/2006/relationships/font" Target="fonts/Barlow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-regular.fntdata"/><Relationship Id="rId47" Type="http://schemas.openxmlformats.org/officeDocument/2006/relationships/font" Target="fonts/BarlowLight-boldItalic.fntdata"/><Relationship Id="rId49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iriamLibre-bold.fntdata"/><Relationship Id="rId36" Type="http://schemas.openxmlformats.org/officeDocument/2006/relationships/font" Target="fonts/MiriamLibre-regular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boldItalic.fntdata"/><Relationship Id="rId5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{201BE333-3985-41B2-AC4D-513298FD9483}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4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5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85" name="Google Shape;48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39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B0FE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1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Google Shape;1063;p4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Google Shape;1064;p41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Google Shape;1065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2" name="Google Shape;1072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3" name="Google Shape;1073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4" name="Google Shape;1074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6" name="Google Shape;1076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7" name="Google Shape;1077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0" name="Google Shape;1080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3" name="Google Shape;1083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85" name="Google Shape;1085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