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Roboto Condensed"/>
      <p:regular r:id="rId39"/>
      <p:bold r:id="rId40"/>
      <p:italic r:id="rId41"/>
      <p:boldItalic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46BF66B-BF0D-49A5-ABA2-E6C1EFEF6E1B}">
  <a:tblStyle styleId="{B46BF66B-BF0D-49A5-ABA2-E6C1EFEF6E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bold.fntdata"/><Relationship Id="rId20" Type="http://schemas.openxmlformats.org/officeDocument/2006/relationships/slide" Target="slides/slide15.xml"/><Relationship Id="rId42" Type="http://schemas.openxmlformats.org/officeDocument/2006/relationships/font" Target="fonts/RobotoCondensed-boldItalic.fntdata"/><Relationship Id="rId41" Type="http://schemas.openxmlformats.org/officeDocument/2006/relationships/font" Target="fonts/RobotoCondensed-italic.fntdata"/><Relationship Id="rId22" Type="http://schemas.openxmlformats.org/officeDocument/2006/relationships/slide" Target="slides/slide17.xml"/><Relationship Id="rId44" Type="http://schemas.openxmlformats.org/officeDocument/2006/relationships/font" Target="fonts/Oswald-bold.fntdata"/><Relationship Id="rId21" Type="http://schemas.openxmlformats.org/officeDocument/2006/relationships/slide" Target="slides/slide16.xml"/><Relationship Id="rId43" Type="http://schemas.openxmlformats.org/officeDocument/2006/relationships/font" Target="fonts/Oswal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RobotoCondensed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5a98d20e4_1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5a98d20e4_1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4BB5D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parent Shapes">
  <p:cSld name="BLANK_1">
    <p:bg>
      <p:bgPr>
        <a:solidFill>
          <a:srgbClr val="3796B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99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5" name="Google Shape;85;p6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7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7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28" name="Google Shape;128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oswald" TargetMode="External"/><Relationship Id="rId4" Type="http://schemas.openxmlformats.org/officeDocument/2006/relationships/hyperlink" Target="https://www.fontsquirrel.com/fonts/roboto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 b="0" l="5549" r="17698" t="0"/>
          <a:stretch/>
        </p:blipFill>
        <p:spPr>
          <a:xfrm flipH="1">
            <a:off x="5195975" y="0"/>
            <a:ext cx="3948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idx="4294967295" type="title"/>
          </p:nvPr>
        </p:nvSpPr>
        <p:spPr>
          <a:xfrm>
            <a:off x="575575" y="3255525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Want big impact?</a:t>
            </a:r>
            <a:endParaRPr b="0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</a:t>
            </a:r>
            <a:r>
              <a:rPr lang="en" sz="2400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5" name="Google Shape;255;p2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1031425" y="16069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1142150" y="2475275"/>
            <a:ext cx="1804800" cy="1804800"/>
          </a:xfrm>
          <a:prstGeom prst="ellipse">
            <a:avLst/>
          </a:prstGeom>
          <a:noFill/>
          <a:ln cap="flat" cmpd="sng" w="38100">
            <a:solidFill>
              <a:srgbClr val="81D1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4225562" y="2475275"/>
            <a:ext cx="1804800" cy="1804800"/>
          </a:xfrm>
          <a:prstGeom prst="ellipse">
            <a:avLst/>
          </a:prstGeom>
          <a:noFill/>
          <a:ln cap="flat" cmpd="sng" w="38100">
            <a:solidFill>
              <a:srgbClr val="81D1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2683856" y="2475275"/>
            <a:ext cx="1804800" cy="1804800"/>
          </a:xfrm>
          <a:prstGeom prst="ellipse">
            <a:avLst/>
          </a:prstGeom>
          <a:noFill/>
          <a:ln cap="flat" cmpd="sng" w="152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4" name="Google Shape;264;p2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70" name="Google Shape;270;p24"/>
          <p:cNvGraphicFramePr/>
          <p:nvPr/>
        </p:nvGraphicFramePr>
        <p:xfrm>
          <a:off x="11275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{B46BF66B-BF0D-49A5-ABA2-E6C1EFEF6E1B}</a:tableStyleId>
              </a:tblPr>
              <a:tblGrid>
                <a:gridCol w="1168975"/>
                <a:gridCol w="1168975"/>
                <a:gridCol w="1168975"/>
                <a:gridCol w="1168975"/>
              </a:tblGrid>
              <a:tr h="6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1" name="Google Shape;271;p2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96B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/>
          <p:nvPr/>
        </p:nvSpPr>
        <p:spPr>
          <a:xfrm>
            <a:off x="449150" y="740625"/>
            <a:ext cx="8446770" cy="402385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 txBox="1"/>
          <p:nvPr>
            <p:ph idx="4294967295" type="title"/>
          </p:nvPr>
        </p:nvSpPr>
        <p:spPr>
          <a:xfrm>
            <a:off x="1031425" y="257475"/>
            <a:ext cx="6783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2037575" y="1452200"/>
            <a:ext cx="796200" cy="202500"/>
          </a:xfrm>
          <a:prstGeom prst="wedgeRectCallout">
            <a:avLst>
              <a:gd fmla="val -21725" name="adj1"/>
              <a:gd fmla="val 145765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</a:t>
            </a: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ur Office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1137175" y="209355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2833775" y="370385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3914575" y="179185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6872025" y="232332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4668425" y="400362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7520875" y="406270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idx="4294967295" type="ctrTitle"/>
          </p:nvPr>
        </p:nvSpPr>
        <p:spPr>
          <a:xfrm>
            <a:off x="685800" y="2345350"/>
            <a:ext cx="607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900"/>
                </a:solidFill>
              </a:rPr>
              <a:t>89,526,124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291" name="Google Shape;291;p26"/>
          <p:cNvSpPr txBox="1"/>
          <p:nvPr>
            <p:ph idx="4294967295" type="subTitle"/>
          </p:nvPr>
        </p:nvSpPr>
        <p:spPr>
          <a:xfrm>
            <a:off x="685800" y="3297254"/>
            <a:ext cx="607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92" name="Google Shape;292;p2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idx="4294967295" type="ctrTitle"/>
          </p:nvPr>
        </p:nvSpPr>
        <p:spPr>
          <a:xfrm>
            <a:off x="685800" y="952800"/>
            <a:ext cx="3023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81D1EC"/>
                </a:solidFill>
              </a:rPr>
              <a:t>89,526,124$</a:t>
            </a:r>
            <a:endParaRPr sz="3600">
              <a:solidFill>
                <a:srgbClr val="81D1EC"/>
              </a:solidFill>
            </a:endParaRPr>
          </a:p>
        </p:txBody>
      </p:sp>
      <p:sp>
        <p:nvSpPr>
          <p:cNvPr id="298" name="Google Shape;298;p27"/>
          <p:cNvSpPr txBox="1"/>
          <p:nvPr>
            <p:ph idx="4294967295" type="subTitle"/>
          </p:nvPr>
        </p:nvSpPr>
        <p:spPr>
          <a:xfrm>
            <a:off x="685800" y="1563708"/>
            <a:ext cx="3023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1D1EC"/>
                </a:solidFill>
              </a:rPr>
              <a:t>That’s a lot of money</a:t>
            </a:r>
            <a:endParaRPr sz="2400">
              <a:solidFill>
                <a:srgbClr val="81D1EC"/>
              </a:solidFill>
            </a:endParaRPr>
          </a:p>
        </p:txBody>
      </p:sp>
      <p:sp>
        <p:nvSpPr>
          <p:cNvPr id="299" name="Google Shape;299;p27"/>
          <p:cNvSpPr txBox="1"/>
          <p:nvPr>
            <p:ph idx="4294967295" type="ctrTitle"/>
          </p:nvPr>
        </p:nvSpPr>
        <p:spPr>
          <a:xfrm>
            <a:off x="3352800" y="3581693"/>
            <a:ext cx="3023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300" name="Google Shape;300;p27"/>
          <p:cNvSpPr txBox="1"/>
          <p:nvPr>
            <p:ph idx="4294967295" type="subTitle"/>
          </p:nvPr>
        </p:nvSpPr>
        <p:spPr>
          <a:xfrm>
            <a:off x="3352800" y="4192600"/>
            <a:ext cx="3023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96BF"/>
                </a:solidFill>
              </a:rPr>
              <a:t>Total success!</a:t>
            </a:r>
            <a:endParaRPr sz="2400">
              <a:solidFill>
                <a:srgbClr val="3796BF"/>
              </a:solidFill>
            </a:endParaRPr>
          </a:p>
        </p:txBody>
      </p:sp>
      <p:sp>
        <p:nvSpPr>
          <p:cNvPr id="301" name="Google Shape;301;p27"/>
          <p:cNvSpPr txBox="1"/>
          <p:nvPr>
            <p:ph idx="4294967295" type="ctrTitle"/>
          </p:nvPr>
        </p:nvSpPr>
        <p:spPr>
          <a:xfrm>
            <a:off x="2057400" y="2267246"/>
            <a:ext cx="3023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BB5D9"/>
                </a:solidFill>
              </a:rPr>
              <a:t>185,244 USERS</a:t>
            </a:r>
            <a:endParaRPr sz="3600">
              <a:solidFill>
                <a:srgbClr val="4BB5D9"/>
              </a:solidFill>
            </a:endParaRPr>
          </a:p>
        </p:txBody>
      </p:sp>
      <p:sp>
        <p:nvSpPr>
          <p:cNvPr id="302" name="Google Shape;302;p27"/>
          <p:cNvSpPr txBox="1"/>
          <p:nvPr>
            <p:ph idx="4294967295" type="subTitle"/>
          </p:nvPr>
        </p:nvSpPr>
        <p:spPr>
          <a:xfrm>
            <a:off x="2057400" y="2878154"/>
            <a:ext cx="3023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B5D9"/>
                </a:solidFill>
              </a:rPr>
              <a:t>And a lot of users</a:t>
            </a:r>
            <a:endParaRPr sz="2400">
              <a:solidFill>
                <a:srgbClr val="4BB5D9"/>
              </a:solidFill>
            </a:endParaRPr>
          </a:p>
        </p:txBody>
      </p:sp>
      <p:sp>
        <p:nvSpPr>
          <p:cNvPr id="303" name="Google Shape;303;p2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1154667" y="1909250"/>
            <a:ext cx="2191500" cy="1852200"/>
          </a:xfrm>
          <a:prstGeom prst="homePlate">
            <a:avLst>
              <a:gd fmla="val 30129" name="adj"/>
            </a:avLst>
          </a:prstGeom>
          <a:solidFill>
            <a:srgbClr val="81D1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902904" y="1909250"/>
            <a:ext cx="2233800" cy="1852200"/>
          </a:xfrm>
          <a:prstGeom prst="chevron">
            <a:avLst>
              <a:gd fmla="val 29853" name="adj"/>
            </a:avLst>
          </a:prstGeom>
          <a:solidFill>
            <a:srgbClr val="4BB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second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4693288" y="1909250"/>
            <a:ext cx="2233800" cy="1852200"/>
          </a:xfrm>
          <a:prstGeom prst="chevron">
            <a:avLst>
              <a:gd fmla="val 29853" name="adj"/>
            </a:avLst>
          </a:prstGeom>
          <a:solidFill>
            <a:srgbClr val="3796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2" name="Google Shape;312;p2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idx="4294967295"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18" name="Google Shape;318;p29"/>
          <p:cNvSpPr txBox="1"/>
          <p:nvPr>
            <p:ph idx="4294967295" type="body"/>
          </p:nvPr>
        </p:nvSpPr>
        <p:spPr>
          <a:xfrm>
            <a:off x="1031425" y="18304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19" name="Google Shape;319;p29"/>
          <p:cNvSpPr txBox="1"/>
          <p:nvPr>
            <p:ph idx="4294967295" type="body"/>
          </p:nvPr>
        </p:nvSpPr>
        <p:spPr>
          <a:xfrm>
            <a:off x="3173275" y="18304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0" name="Google Shape;320;p29"/>
          <p:cNvSpPr txBox="1"/>
          <p:nvPr>
            <p:ph idx="4294967295" type="body"/>
          </p:nvPr>
        </p:nvSpPr>
        <p:spPr>
          <a:xfrm>
            <a:off x="5315125" y="18304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1" name="Google Shape;321;p29"/>
          <p:cNvSpPr txBox="1"/>
          <p:nvPr>
            <p:ph idx="4294967295" type="body"/>
          </p:nvPr>
        </p:nvSpPr>
        <p:spPr>
          <a:xfrm>
            <a:off x="1031425" y="32020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2" name="Google Shape;322;p29"/>
          <p:cNvSpPr txBox="1"/>
          <p:nvPr>
            <p:ph idx="4294967295" type="body"/>
          </p:nvPr>
        </p:nvSpPr>
        <p:spPr>
          <a:xfrm>
            <a:off x="3173275" y="32020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3" name="Google Shape;323;p29"/>
          <p:cNvSpPr txBox="1"/>
          <p:nvPr>
            <p:ph idx="4294967295" type="body"/>
          </p:nvPr>
        </p:nvSpPr>
        <p:spPr>
          <a:xfrm>
            <a:off x="5315125" y="32020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4" name="Google Shape;324;p2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30" name="Google Shape;330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275" y="1336887"/>
            <a:ext cx="5743376" cy="24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73" name="Google Shape;173;p13"/>
          <p:cNvSpPr txBox="1"/>
          <p:nvPr>
            <p:ph idx="2" type="body"/>
          </p:nvPr>
        </p:nvSpPr>
        <p:spPr>
          <a:xfrm>
            <a:off x="3995774" y="1937075"/>
            <a:ext cx="2796000" cy="20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796BF"/>
                </a:solidFill>
              </a:rPr>
              <a:t>EDIT IN POWERPOINT®</a:t>
            </a:r>
            <a:endParaRPr sz="12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74" name="Google Shape;174;p13"/>
          <p:cNvSpPr txBox="1"/>
          <p:nvPr>
            <p:ph idx="2" type="body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96BF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3796BF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796BF"/>
                </a:solidFill>
              </a:rPr>
              <a:t>This template is free to use under </a:t>
            </a:r>
            <a:r>
              <a:rPr lang="en" sz="1000" u="sng">
                <a:solidFill>
                  <a:srgbClr val="3796BF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3796BF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96BF"/>
              </a:solidFill>
            </a:endParaRPr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1031425" y="1937075"/>
            <a:ext cx="2796000" cy="20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796BF"/>
                </a:solidFill>
              </a:rPr>
              <a:t>EDIT IN GOOGLE SLIDES</a:t>
            </a:r>
            <a:endParaRPr sz="12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96B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81D1E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"/>
          <p:cNvSpPr txBox="1"/>
          <p:nvPr>
            <p:ph idx="4294967295" type="body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ANDROID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8" name="Google Shape;338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9" name="Google Shape;339;p3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96B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81D1E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6" name="Google Shape;346;p32"/>
          <p:cNvSpPr txBox="1"/>
          <p:nvPr>
            <p:ph idx="4294967295" type="body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iPHONE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7" name="Google Shape;347;p3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96B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81D1E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4" name="Google Shape;354;p33"/>
          <p:cNvSpPr txBox="1"/>
          <p:nvPr>
            <p:ph idx="4294967295" type="body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TABLET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5" name="Google Shape;355;p3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96BF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3968600" y="849476"/>
            <a:ext cx="4546141" cy="353922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4158834" y="1037417"/>
            <a:ext cx="41655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2" name="Google Shape;362;p34"/>
          <p:cNvSpPr txBox="1"/>
          <p:nvPr>
            <p:ph idx="4294967295" type="body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DESKTOP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3" name="Google Shape;363;p3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>
            <p:ph idx="4294967295" type="ctrTitle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900"/>
                </a:solidFill>
              </a:rPr>
              <a:t>THANKS</a:t>
            </a:r>
            <a:r>
              <a:rPr lang="en" sz="6000">
                <a:solidFill>
                  <a:srgbClr val="FF9900"/>
                </a:solidFill>
              </a:rPr>
              <a:t>!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369" name="Google Shape;369;p35"/>
          <p:cNvSpPr txBox="1"/>
          <p:nvPr>
            <p:ph idx="4294967295" type="subTitle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796BF"/>
                </a:solidFill>
              </a:rPr>
              <a:t>Any questions?</a:t>
            </a:r>
            <a:endParaRPr b="1" sz="36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@username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user@mail.me</a:t>
            </a:r>
            <a:endParaRPr/>
          </a:p>
        </p:txBody>
      </p:sp>
      <p:sp>
        <p:nvSpPr>
          <p:cNvPr id="370" name="Google Shape;370;p3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6" name="Google Shape;376;p36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77" name="Google Shape;377;p3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3" name="Google Shape;383;p37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400"/>
              <a:buChar char="»"/>
            </a:pPr>
            <a:r>
              <a:rPr lang="en" sz="1400"/>
              <a:t>Titles: </a:t>
            </a:r>
            <a:r>
              <a:rPr b="1" lang="en" sz="1400"/>
              <a:t>Oswald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400"/>
              <a:buChar char="»"/>
            </a:pPr>
            <a:r>
              <a:rPr lang="en" sz="1400"/>
              <a:t>Body copy: </a:t>
            </a:r>
            <a:r>
              <a:rPr b="1" lang="en" sz="1400"/>
              <a:t>Roboto Condensed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https://www.fontsquirrel.com/fonts/oswald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4"/>
              </a:rPr>
              <a:t>https://www.fontsquirrel.com/fonts/roboto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Dark aqua </a:t>
            </a:r>
            <a:r>
              <a:rPr b="1" lang="en" sz="1400">
                <a:solidFill>
                  <a:srgbClr val="3796BF"/>
                </a:solidFill>
              </a:rPr>
              <a:t>#3796bf</a:t>
            </a:r>
            <a:r>
              <a:rPr lang="en" sz="1400"/>
              <a:t> / Aqua </a:t>
            </a:r>
            <a:r>
              <a:rPr b="1" lang="en" sz="1400">
                <a:solidFill>
                  <a:srgbClr val="4BB5D9"/>
                </a:solidFill>
              </a:rPr>
              <a:t>#4bb5d9</a:t>
            </a:r>
            <a:r>
              <a:rPr lang="en" sz="1400"/>
              <a:t> / Light aqua </a:t>
            </a:r>
            <a:r>
              <a:rPr b="1" lang="en" sz="1400">
                <a:solidFill>
                  <a:srgbClr val="81D1EC"/>
                </a:solidFill>
              </a:rPr>
              <a:t>#81d1ec</a:t>
            </a:r>
            <a:endParaRPr b="1" sz="1400">
              <a:solidFill>
                <a:srgbClr val="81D1E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Yolk yellow </a:t>
            </a:r>
            <a:r>
              <a:rPr b="1" lang="en" sz="1400">
                <a:solidFill>
                  <a:srgbClr val="FF9900"/>
                </a:solidFill>
              </a:rPr>
              <a:t>#ff9900</a:t>
            </a:r>
            <a:endParaRPr b="1" sz="1400">
              <a:solidFill>
                <a:srgbClr val="FF9900"/>
              </a:solidFill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1031425" y="4324050"/>
            <a:ext cx="5121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5" name="Google Shape;385;p3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96BF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8"/>
          <p:cNvGrpSpPr/>
          <p:nvPr/>
        </p:nvGrpSpPr>
        <p:grpSpPr>
          <a:xfrm>
            <a:off x="927304" y="803929"/>
            <a:ext cx="273949" cy="346461"/>
            <a:chOff x="584925" y="238125"/>
            <a:chExt cx="415200" cy="525100"/>
          </a:xfrm>
        </p:grpSpPr>
        <p:sp>
          <p:nvSpPr>
            <p:cNvPr id="391" name="Google Shape;391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8"/>
          <p:cNvGrpSpPr/>
          <p:nvPr/>
        </p:nvGrpSpPr>
        <p:grpSpPr>
          <a:xfrm>
            <a:off x="1362376" y="854272"/>
            <a:ext cx="293298" cy="244159"/>
            <a:chOff x="1244325" y="314425"/>
            <a:chExt cx="444525" cy="370050"/>
          </a:xfrm>
        </p:grpSpPr>
        <p:sp>
          <p:nvSpPr>
            <p:cNvPr id="398" name="Google Shape;398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8"/>
          <p:cNvGrpSpPr/>
          <p:nvPr/>
        </p:nvGrpSpPr>
        <p:grpSpPr>
          <a:xfrm>
            <a:off x="1813580" y="853068"/>
            <a:ext cx="280415" cy="246567"/>
            <a:chOff x="1928175" y="312600"/>
            <a:chExt cx="425000" cy="373700"/>
          </a:xfrm>
        </p:grpSpPr>
        <p:sp>
          <p:nvSpPr>
            <p:cNvPr id="401" name="Google Shape;401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38"/>
          <p:cNvSpPr/>
          <p:nvPr/>
        </p:nvSpPr>
        <p:spPr>
          <a:xfrm>
            <a:off x="2283731" y="844212"/>
            <a:ext cx="229643" cy="264283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2744192" y="845020"/>
            <a:ext cx="198237" cy="262666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38"/>
          <p:cNvGrpSpPr/>
          <p:nvPr/>
        </p:nvGrpSpPr>
        <p:grpSpPr>
          <a:xfrm>
            <a:off x="3126896" y="840185"/>
            <a:ext cx="322312" cy="272349"/>
            <a:chOff x="3918650" y="293075"/>
            <a:chExt cx="488500" cy="412775"/>
          </a:xfrm>
        </p:grpSpPr>
        <p:sp>
          <p:nvSpPr>
            <p:cNvPr id="406" name="Google Shape;406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3600253" y="819632"/>
            <a:ext cx="265108" cy="313438"/>
            <a:chOff x="4636075" y="261925"/>
            <a:chExt cx="401800" cy="475050"/>
          </a:xfrm>
        </p:grpSpPr>
        <p:sp>
          <p:nvSpPr>
            <p:cNvPr id="410" name="Google Shape;410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38"/>
          <p:cNvSpPr/>
          <p:nvPr/>
        </p:nvSpPr>
        <p:spPr>
          <a:xfrm>
            <a:off x="4025697" y="843799"/>
            <a:ext cx="303772" cy="265108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38"/>
          <p:cNvGrpSpPr/>
          <p:nvPr/>
        </p:nvGrpSpPr>
        <p:grpSpPr>
          <a:xfrm>
            <a:off x="4489366" y="845827"/>
            <a:ext cx="265899" cy="260654"/>
            <a:chOff x="5983625" y="301625"/>
            <a:chExt cx="403000" cy="395050"/>
          </a:xfrm>
        </p:grpSpPr>
        <p:sp>
          <p:nvSpPr>
            <p:cNvPr id="416" name="Google Shape;416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8"/>
          <p:cNvGrpSpPr/>
          <p:nvPr/>
        </p:nvGrpSpPr>
        <p:grpSpPr>
          <a:xfrm>
            <a:off x="4936133" y="843798"/>
            <a:ext cx="261875" cy="261479"/>
            <a:chOff x="6660750" y="298550"/>
            <a:chExt cx="396900" cy="396300"/>
          </a:xfrm>
        </p:grpSpPr>
        <p:sp>
          <p:nvSpPr>
            <p:cNvPr id="437" name="Google Shape;437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8"/>
          <p:cNvGrpSpPr/>
          <p:nvPr/>
        </p:nvGrpSpPr>
        <p:grpSpPr>
          <a:xfrm>
            <a:off x="927304" y="1255529"/>
            <a:ext cx="273949" cy="331566"/>
            <a:chOff x="584925" y="922575"/>
            <a:chExt cx="415200" cy="502525"/>
          </a:xfrm>
        </p:grpSpPr>
        <p:sp>
          <p:nvSpPr>
            <p:cNvPr id="440" name="Google Shape;440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1363993" y="1247876"/>
            <a:ext cx="290081" cy="345669"/>
            <a:chOff x="1246775" y="910975"/>
            <a:chExt cx="439650" cy="523900"/>
          </a:xfrm>
        </p:grpSpPr>
        <p:sp>
          <p:nvSpPr>
            <p:cNvPr id="444" name="Google Shape;444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8"/>
          <p:cNvGrpSpPr/>
          <p:nvPr/>
        </p:nvGrpSpPr>
        <p:grpSpPr>
          <a:xfrm>
            <a:off x="1812376" y="1303464"/>
            <a:ext cx="282823" cy="235285"/>
            <a:chOff x="1926350" y="995225"/>
            <a:chExt cx="428650" cy="356600"/>
          </a:xfrm>
        </p:grpSpPr>
        <p:sp>
          <p:nvSpPr>
            <p:cNvPr id="448" name="Google Shape;448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38"/>
          <p:cNvSpPr/>
          <p:nvPr/>
        </p:nvSpPr>
        <p:spPr>
          <a:xfrm>
            <a:off x="2260358" y="1283725"/>
            <a:ext cx="276390" cy="274774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2705528" y="1297433"/>
            <a:ext cx="275565" cy="24737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3154310" y="1299445"/>
            <a:ext cx="267516" cy="243334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8"/>
          <p:cNvSpPr/>
          <p:nvPr/>
        </p:nvSpPr>
        <p:spPr>
          <a:xfrm>
            <a:off x="3607925" y="1301853"/>
            <a:ext cx="249800" cy="23851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38"/>
          <p:cNvGrpSpPr/>
          <p:nvPr/>
        </p:nvGrpSpPr>
        <p:grpSpPr>
          <a:xfrm>
            <a:off x="4039779" y="1285748"/>
            <a:ext cx="275565" cy="275961"/>
            <a:chOff x="5302225" y="968375"/>
            <a:chExt cx="417650" cy="418250"/>
          </a:xfrm>
        </p:grpSpPr>
        <p:sp>
          <p:nvSpPr>
            <p:cNvPr id="457" name="Google Shape;457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8"/>
          <p:cNvGrpSpPr/>
          <p:nvPr/>
        </p:nvGrpSpPr>
        <p:grpSpPr>
          <a:xfrm>
            <a:off x="4451494" y="1254721"/>
            <a:ext cx="341644" cy="332770"/>
            <a:chOff x="5926225" y="921350"/>
            <a:chExt cx="517800" cy="504350"/>
          </a:xfrm>
        </p:grpSpPr>
        <p:sp>
          <p:nvSpPr>
            <p:cNvPr id="460" name="Google Shape;460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8"/>
          <p:cNvGrpSpPr/>
          <p:nvPr/>
        </p:nvGrpSpPr>
        <p:grpSpPr>
          <a:xfrm>
            <a:off x="4907531" y="1261171"/>
            <a:ext cx="319079" cy="319888"/>
            <a:chOff x="6617400" y="931125"/>
            <a:chExt cx="483600" cy="484825"/>
          </a:xfrm>
        </p:grpSpPr>
        <p:sp>
          <p:nvSpPr>
            <p:cNvPr id="463" name="Google Shape;463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8"/>
          <p:cNvGrpSpPr/>
          <p:nvPr/>
        </p:nvGrpSpPr>
        <p:grpSpPr>
          <a:xfrm>
            <a:off x="910380" y="1757885"/>
            <a:ext cx="307797" cy="215953"/>
            <a:chOff x="559275" y="1683950"/>
            <a:chExt cx="466500" cy="327300"/>
          </a:xfrm>
        </p:grpSpPr>
        <p:sp>
          <p:nvSpPr>
            <p:cNvPr id="466" name="Google Shape;466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8"/>
          <p:cNvGrpSpPr/>
          <p:nvPr/>
        </p:nvGrpSpPr>
        <p:grpSpPr>
          <a:xfrm>
            <a:off x="1355135" y="1715195"/>
            <a:ext cx="307797" cy="301347"/>
            <a:chOff x="1233350" y="1619250"/>
            <a:chExt cx="466500" cy="456725"/>
          </a:xfrm>
        </p:grpSpPr>
        <p:sp>
          <p:nvSpPr>
            <p:cNvPr id="469" name="Google Shape;469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8"/>
          <p:cNvGrpSpPr/>
          <p:nvPr/>
        </p:nvGrpSpPr>
        <p:grpSpPr>
          <a:xfrm>
            <a:off x="1809556" y="1721629"/>
            <a:ext cx="288465" cy="288465"/>
            <a:chOff x="1922075" y="1629000"/>
            <a:chExt cx="437200" cy="437200"/>
          </a:xfrm>
        </p:grpSpPr>
        <p:sp>
          <p:nvSpPr>
            <p:cNvPr id="474" name="Google Shape;474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253106" y="1720424"/>
            <a:ext cx="290873" cy="290873"/>
            <a:chOff x="2594325" y="1627175"/>
            <a:chExt cx="440850" cy="440850"/>
          </a:xfrm>
        </p:grpSpPr>
        <p:sp>
          <p:nvSpPr>
            <p:cNvPr id="477" name="Google Shape;477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38"/>
          <p:cNvSpPr/>
          <p:nvPr/>
        </p:nvSpPr>
        <p:spPr>
          <a:xfrm>
            <a:off x="2710757" y="1733334"/>
            <a:ext cx="265108" cy="265091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38"/>
          <p:cNvGrpSpPr/>
          <p:nvPr/>
        </p:nvGrpSpPr>
        <p:grpSpPr>
          <a:xfrm>
            <a:off x="3170014" y="1698668"/>
            <a:ext cx="236076" cy="334387"/>
            <a:chOff x="3984000" y="1594200"/>
            <a:chExt cx="357800" cy="506800"/>
          </a:xfrm>
        </p:grpSpPr>
        <p:sp>
          <p:nvSpPr>
            <p:cNvPr id="482" name="Google Shape;482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8"/>
          <p:cNvGrpSpPr/>
          <p:nvPr/>
        </p:nvGrpSpPr>
        <p:grpSpPr>
          <a:xfrm>
            <a:off x="3577292" y="1770371"/>
            <a:ext cx="311030" cy="190979"/>
            <a:chOff x="4601275" y="1702875"/>
            <a:chExt cx="471400" cy="289450"/>
          </a:xfrm>
        </p:grpSpPr>
        <p:sp>
          <p:nvSpPr>
            <p:cNvPr id="485" name="Google Shape;485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8"/>
          <p:cNvGrpSpPr/>
          <p:nvPr/>
        </p:nvGrpSpPr>
        <p:grpSpPr>
          <a:xfrm>
            <a:off x="4036958" y="1723641"/>
            <a:ext cx="281207" cy="284440"/>
            <a:chOff x="5297950" y="1632050"/>
            <a:chExt cx="426200" cy="431100"/>
          </a:xfrm>
        </p:grpSpPr>
        <p:sp>
          <p:nvSpPr>
            <p:cNvPr id="491" name="Google Shape;491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>
            <a:off x="4480904" y="1715195"/>
            <a:ext cx="282823" cy="301347"/>
            <a:chOff x="5970800" y="1619250"/>
            <a:chExt cx="428650" cy="456725"/>
          </a:xfrm>
        </p:grpSpPr>
        <p:sp>
          <p:nvSpPr>
            <p:cNvPr id="494" name="Google Shape;494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8"/>
          <p:cNvGrpSpPr/>
          <p:nvPr/>
        </p:nvGrpSpPr>
        <p:grpSpPr>
          <a:xfrm>
            <a:off x="4912777" y="1711567"/>
            <a:ext cx="317050" cy="289256"/>
            <a:chOff x="6625350" y="1613750"/>
            <a:chExt cx="480525" cy="438400"/>
          </a:xfrm>
        </p:grpSpPr>
        <p:sp>
          <p:nvSpPr>
            <p:cNvPr id="500" name="Google Shape;500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944624" y="2182103"/>
            <a:ext cx="239309" cy="257042"/>
            <a:chOff x="611175" y="2326900"/>
            <a:chExt cx="362700" cy="389575"/>
          </a:xfrm>
        </p:grpSpPr>
        <p:sp>
          <p:nvSpPr>
            <p:cNvPr id="506" name="Google Shape;506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38"/>
          <p:cNvSpPr/>
          <p:nvPr/>
        </p:nvSpPr>
        <p:spPr>
          <a:xfrm>
            <a:off x="1382934" y="2184525"/>
            <a:ext cx="252209" cy="252209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8"/>
          <p:cNvSpPr/>
          <p:nvPr/>
        </p:nvSpPr>
        <p:spPr>
          <a:xfrm>
            <a:off x="1827691" y="2184525"/>
            <a:ext cx="252209" cy="252209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8"/>
          <p:cNvSpPr/>
          <p:nvPr/>
        </p:nvSpPr>
        <p:spPr>
          <a:xfrm>
            <a:off x="2272449" y="2184525"/>
            <a:ext cx="252209" cy="252209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38"/>
          <p:cNvGrpSpPr/>
          <p:nvPr/>
        </p:nvGrpSpPr>
        <p:grpSpPr>
          <a:xfrm>
            <a:off x="2776014" y="2141014"/>
            <a:ext cx="134566" cy="336003"/>
            <a:chOff x="3386850" y="2264625"/>
            <a:chExt cx="203950" cy="509250"/>
          </a:xfrm>
        </p:grpSpPr>
        <p:sp>
          <p:nvSpPr>
            <p:cNvPr id="514" name="Google Shape;514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8"/>
          <p:cNvGrpSpPr/>
          <p:nvPr/>
        </p:nvGrpSpPr>
        <p:grpSpPr>
          <a:xfrm>
            <a:off x="3677614" y="2183719"/>
            <a:ext cx="110385" cy="250592"/>
            <a:chOff x="4753325" y="2329350"/>
            <a:chExt cx="167300" cy="379800"/>
          </a:xfrm>
        </p:grpSpPr>
        <p:sp>
          <p:nvSpPr>
            <p:cNvPr id="517" name="Google Shape;517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8"/>
          <p:cNvGrpSpPr/>
          <p:nvPr/>
        </p:nvGrpSpPr>
        <p:grpSpPr>
          <a:xfrm>
            <a:off x="3230831" y="2142614"/>
            <a:ext cx="114442" cy="332787"/>
            <a:chOff x="4076175" y="2267050"/>
            <a:chExt cx="173450" cy="504375"/>
          </a:xfrm>
        </p:grpSpPr>
        <p:sp>
          <p:nvSpPr>
            <p:cNvPr id="520" name="Google Shape;520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38"/>
          <p:cNvSpPr/>
          <p:nvPr/>
        </p:nvSpPr>
        <p:spPr>
          <a:xfrm>
            <a:off x="4051478" y="2177680"/>
            <a:ext cx="252209" cy="265899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38"/>
          <p:cNvGrpSpPr/>
          <p:nvPr/>
        </p:nvGrpSpPr>
        <p:grpSpPr>
          <a:xfrm>
            <a:off x="4483725" y="2182499"/>
            <a:ext cx="277182" cy="256233"/>
            <a:chOff x="5975075" y="2327500"/>
            <a:chExt cx="420100" cy="388350"/>
          </a:xfrm>
        </p:grpSpPr>
        <p:sp>
          <p:nvSpPr>
            <p:cNvPr id="524" name="Google Shape;524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8"/>
          <p:cNvGrpSpPr/>
          <p:nvPr/>
        </p:nvGrpSpPr>
        <p:grpSpPr>
          <a:xfrm>
            <a:off x="4982056" y="2174845"/>
            <a:ext cx="170030" cy="277182"/>
            <a:chOff x="6730350" y="2315900"/>
            <a:chExt cx="257700" cy="420100"/>
          </a:xfrm>
        </p:grpSpPr>
        <p:sp>
          <p:nvSpPr>
            <p:cNvPr id="527" name="Google Shape;527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1021161" y="2598255"/>
            <a:ext cx="86236" cy="314246"/>
            <a:chOff x="727175" y="2957625"/>
            <a:chExt cx="130700" cy="476275"/>
          </a:xfrm>
        </p:grpSpPr>
        <p:sp>
          <p:nvSpPr>
            <p:cNvPr id="533" name="Google Shape;533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38"/>
          <p:cNvSpPr/>
          <p:nvPr/>
        </p:nvSpPr>
        <p:spPr>
          <a:xfrm>
            <a:off x="1821654" y="2585787"/>
            <a:ext cx="264283" cy="339220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1411141" y="2585787"/>
            <a:ext cx="195796" cy="339220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2245848" y="2608317"/>
            <a:ext cx="305388" cy="294106"/>
            <a:chOff x="2583325" y="2972875"/>
            <a:chExt cx="462850" cy="445750"/>
          </a:xfrm>
        </p:grpSpPr>
        <p:sp>
          <p:nvSpPr>
            <p:cNvPr id="538" name="Google Shape;538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8"/>
          <p:cNvGrpSpPr/>
          <p:nvPr/>
        </p:nvGrpSpPr>
        <p:grpSpPr>
          <a:xfrm>
            <a:off x="2680129" y="2652243"/>
            <a:ext cx="326337" cy="206270"/>
            <a:chOff x="3241525" y="3039450"/>
            <a:chExt cx="494600" cy="312625"/>
          </a:xfrm>
        </p:grpSpPr>
        <p:sp>
          <p:nvSpPr>
            <p:cNvPr id="541" name="Google Shape;541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>
            <a:off x="3592618" y="2615197"/>
            <a:ext cx="280415" cy="28039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38"/>
          <p:cNvGrpSpPr/>
          <p:nvPr/>
        </p:nvGrpSpPr>
        <p:grpSpPr>
          <a:xfrm>
            <a:off x="4008752" y="2630487"/>
            <a:ext cx="337620" cy="249784"/>
            <a:chOff x="5255200" y="3006475"/>
            <a:chExt cx="511700" cy="378575"/>
          </a:xfrm>
        </p:grpSpPr>
        <p:sp>
          <p:nvSpPr>
            <p:cNvPr id="545" name="Google Shape;545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8"/>
          <p:cNvGrpSpPr/>
          <p:nvPr/>
        </p:nvGrpSpPr>
        <p:grpSpPr>
          <a:xfrm>
            <a:off x="3151473" y="2615987"/>
            <a:ext cx="273157" cy="278782"/>
            <a:chOff x="3955900" y="2984500"/>
            <a:chExt cx="414000" cy="422525"/>
          </a:xfrm>
        </p:grpSpPr>
        <p:sp>
          <p:nvSpPr>
            <p:cNvPr id="548" name="Google Shape;548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8"/>
          <p:cNvSpPr/>
          <p:nvPr/>
        </p:nvSpPr>
        <p:spPr>
          <a:xfrm>
            <a:off x="913203" y="3080097"/>
            <a:ext cx="305372" cy="240118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4515980" y="2602298"/>
            <a:ext cx="212720" cy="30619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38"/>
          <p:cNvGrpSpPr/>
          <p:nvPr/>
        </p:nvGrpSpPr>
        <p:grpSpPr>
          <a:xfrm>
            <a:off x="4962723" y="2611946"/>
            <a:ext cx="208695" cy="296531"/>
            <a:chOff x="6701050" y="2978375"/>
            <a:chExt cx="316300" cy="449425"/>
          </a:xfrm>
        </p:grpSpPr>
        <p:sp>
          <p:nvSpPr>
            <p:cNvPr id="554" name="Google Shape;554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8"/>
          <p:cNvGrpSpPr/>
          <p:nvPr/>
        </p:nvGrpSpPr>
        <p:grpSpPr>
          <a:xfrm>
            <a:off x="1360364" y="3100215"/>
            <a:ext cx="297339" cy="199837"/>
            <a:chOff x="1241275" y="3718400"/>
            <a:chExt cx="450650" cy="302875"/>
          </a:xfrm>
        </p:grpSpPr>
        <p:sp>
          <p:nvSpPr>
            <p:cNvPr id="557" name="Google Shape;557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8"/>
          <p:cNvGrpSpPr/>
          <p:nvPr/>
        </p:nvGrpSpPr>
        <p:grpSpPr>
          <a:xfrm>
            <a:off x="1809160" y="3084907"/>
            <a:ext cx="289256" cy="230848"/>
            <a:chOff x="1921475" y="3695200"/>
            <a:chExt cx="438400" cy="349875"/>
          </a:xfrm>
        </p:grpSpPr>
        <p:sp>
          <p:nvSpPr>
            <p:cNvPr id="562" name="Google Shape;562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38"/>
          <p:cNvGrpSpPr/>
          <p:nvPr/>
        </p:nvGrpSpPr>
        <p:grpSpPr>
          <a:xfrm>
            <a:off x="2256735" y="3081278"/>
            <a:ext cx="283615" cy="237709"/>
            <a:chOff x="2599825" y="3689700"/>
            <a:chExt cx="429850" cy="360275"/>
          </a:xfrm>
        </p:grpSpPr>
        <p:sp>
          <p:nvSpPr>
            <p:cNvPr id="566" name="Google Shape;566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2715181" y="3056701"/>
            <a:ext cx="256233" cy="267516"/>
            <a:chOff x="3294650" y="3652450"/>
            <a:chExt cx="388350" cy="405450"/>
          </a:xfrm>
        </p:grpSpPr>
        <p:sp>
          <p:nvSpPr>
            <p:cNvPr id="569" name="Google Shape;569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3138591" y="3090549"/>
            <a:ext cx="298922" cy="219169"/>
            <a:chOff x="3936375" y="3703750"/>
            <a:chExt cx="453050" cy="332175"/>
          </a:xfrm>
        </p:grpSpPr>
        <p:sp>
          <p:nvSpPr>
            <p:cNvPr id="573" name="Google Shape;573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8"/>
          <p:cNvGrpSpPr/>
          <p:nvPr/>
        </p:nvGrpSpPr>
        <p:grpSpPr>
          <a:xfrm>
            <a:off x="3583346" y="3090549"/>
            <a:ext cx="298922" cy="219169"/>
            <a:chOff x="4610450" y="3703750"/>
            <a:chExt cx="453050" cy="332175"/>
          </a:xfrm>
        </p:grpSpPr>
        <p:sp>
          <p:nvSpPr>
            <p:cNvPr id="579" name="Google Shape;579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8"/>
          <p:cNvGrpSpPr/>
          <p:nvPr/>
        </p:nvGrpSpPr>
        <p:grpSpPr>
          <a:xfrm>
            <a:off x="4038575" y="3068396"/>
            <a:ext cx="277974" cy="263475"/>
            <a:chOff x="5300400" y="3670175"/>
            <a:chExt cx="421300" cy="399325"/>
          </a:xfrm>
        </p:grpSpPr>
        <p:sp>
          <p:nvSpPr>
            <p:cNvPr id="582" name="Google Shape;582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38"/>
          <p:cNvSpPr/>
          <p:nvPr/>
        </p:nvSpPr>
        <p:spPr>
          <a:xfrm>
            <a:off x="4467633" y="3045457"/>
            <a:ext cx="309413" cy="30939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38"/>
          <p:cNvGrpSpPr/>
          <p:nvPr/>
        </p:nvGrpSpPr>
        <p:grpSpPr>
          <a:xfrm>
            <a:off x="4932109" y="3065163"/>
            <a:ext cx="269924" cy="269941"/>
            <a:chOff x="6654650" y="3665275"/>
            <a:chExt cx="409100" cy="409125"/>
          </a:xfrm>
        </p:grpSpPr>
        <p:sp>
          <p:nvSpPr>
            <p:cNvPr id="589" name="Google Shape;589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8"/>
          <p:cNvGrpSpPr/>
          <p:nvPr/>
        </p:nvGrpSpPr>
        <p:grpSpPr>
          <a:xfrm>
            <a:off x="918034" y="3498635"/>
            <a:ext cx="292489" cy="292506"/>
            <a:chOff x="570875" y="4322250"/>
            <a:chExt cx="443300" cy="443325"/>
          </a:xfrm>
        </p:grpSpPr>
        <p:sp>
          <p:nvSpPr>
            <p:cNvPr id="592" name="Google Shape;592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38"/>
          <p:cNvSpPr/>
          <p:nvPr/>
        </p:nvSpPr>
        <p:spPr>
          <a:xfrm>
            <a:off x="1350703" y="3555471"/>
            <a:ext cx="316671" cy="17888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38"/>
          <p:cNvGrpSpPr/>
          <p:nvPr/>
        </p:nvGrpSpPr>
        <p:grpSpPr>
          <a:xfrm>
            <a:off x="1847428" y="3476894"/>
            <a:ext cx="212720" cy="335987"/>
            <a:chOff x="1979475" y="4289300"/>
            <a:chExt cx="322400" cy="509225"/>
          </a:xfrm>
        </p:grpSpPr>
        <p:sp>
          <p:nvSpPr>
            <p:cNvPr id="598" name="Google Shape;598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2273247" y="3481315"/>
            <a:ext cx="250988" cy="327145"/>
            <a:chOff x="2624850" y="4296000"/>
            <a:chExt cx="380400" cy="495825"/>
          </a:xfrm>
        </p:grpSpPr>
        <p:sp>
          <p:nvSpPr>
            <p:cNvPr id="602" name="Google Shape;602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38"/>
          <p:cNvSpPr/>
          <p:nvPr/>
        </p:nvSpPr>
        <p:spPr>
          <a:xfrm>
            <a:off x="3153914" y="3510752"/>
            <a:ext cx="268308" cy="268324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2709157" y="3527676"/>
            <a:ext cx="268308" cy="234476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8"/>
          <p:cNvSpPr/>
          <p:nvPr/>
        </p:nvSpPr>
        <p:spPr>
          <a:xfrm>
            <a:off x="3597451" y="3509548"/>
            <a:ext cx="270749" cy="2707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38"/>
          <p:cNvGrpSpPr/>
          <p:nvPr/>
        </p:nvGrpSpPr>
        <p:grpSpPr>
          <a:xfrm>
            <a:off x="4022459" y="3513546"/>
            <a:ext cx="310205" cy="262683"/>
            <a:chOff x="5275975" y="4344850"/>
            <a:chExt cx="470150" cy="398125"/>
          </a:xfrm>
        </p:grpSpPr>
        <p:sp>
          <p:nvSpPr>
            <p:cNvPr id="609" name="Google Shape;609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8"/>
          <p:cNvSpPr/>
          <p:nvPr/>
        </p:nvSpPr>
        <p:spPr>
          <a:xfrm>
            <a:off x="4482941" y="3505523"/>
            <a:ext cx="278798" cy="278782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38"/>
          <p:cNvGrpSpPr/>
          <p:nvPr/>
        </p:nvGrpSpPr>
        <p:grpSpPr>
          <a:xfrm>
            <a:off x="4924043" y="3492202"/>
            <a:ext cx="286056" cy="305372"/>
            <a:chOff x="6642425" y="4312500"/>
            <a:chExt cx="433550" cy="462825"/>
          </a:xfrm>
        </p:grpSpPr>
        <p:sp>
          <p:nvSpPr>
            <p:cNvPr id="614" name="Google Shape;614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38"/>
          <p:cNvSpPr/>
          <p:nvPr/>
        </p:nvSpPr>
        <p:spPr>
          <a:xfrm>
            <a:off x="880576" y="3981293"/>
            <a:ext cx="367410" cy="216761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38"/>
          <p:cNvGrpSpPr/>
          <p:nvPr/>
        </p:nvGrpSpPr>
        <p:grpSpPr>
          <a:xfrm>
            <a:off x="1362376" y="3945418"/>
            <a:ext cx="293298" cy="288465"/>
            <a:chOff x="1244325" y="4999400"/>
            <a:chExt cx="444525" cy="437200"/>
          </a:xfrm>
        </p:grpSpPr>
        <p:sp>
          <p:nvSpPr>
            <p:cNvPr id="619" name="Google Shape;619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1833325" y="3936148"/>
            <a:ext cx="240926" cy="306988"/>
            <a:chOff x="1958100" y="4985350"/>
            <a:chExt cx="365150" cy="465275"/>
          </a:xfrm>
        </p:grpSpPr>
        <p:sp>
          <p:nvSpPr>
            <p:cNvPr id="625" name="Google Shape;625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2260348" y="3947827"/>
            <a:ext cx="276390" cy="284027"/>
            <a:chOff x="2605300" y="5003050"/>
            <a:chExt cx="418900" cy="430475"/>
          </a:xfrm>
        </p:grpSpPr>
        <p:sp>
          <p:nvSpPr>
            <p:cNvPr id="629" name="Google Shape;629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8"/>
          <p:cNvGrpSpPr/>
          <p:nvPr/>
        </p:nvGrpSpPr>
        <p:grpSpPr>
          <a:xfrm>
            <a:off x="2678116" y="3953880"/>
            <a:ext cx="330362" cy="271541"/>
            <a:chOff x="3238475" y="5012225"/>
            <a:chExt cx="500700" cy="411550"/>
          </a:xfrm>
        </p:grpSpPr>
        <p:sp>
          <p:nvSpPr>
            <p:cNvPr id="633" name="Google Shape;633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38"/>
          <p:cNvGrpSpPr/>
          <p:nvPr/>
        </p:nvGrpSpPr>
        <p:grpSpPr>
          <a:xfrm>
            <a:off x="3551510" y="3924866"/>
            <a:ext cx="362593" cy="329554"/>
            <a:chOff x="4562200" y="4968250"/>
            <a:chExt cx="549550" cy="499475"/>
          </a:xfrm>
        </p:grpSpPr>
        <p:sp>
          <p:nvSpPr>
            <p:cNvPr id="639" name="Google Shape;639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38"/>
          <p:cNvGrpSpPr/>
          <p:nvPr/>
        </p:nvGrpSpPr>
        <p:grpSpPr>
          <a:xfrm>
            <a:off x="3162360" y="3943406"/>
            <a:ext cx="251384" cy="292077"/>
            <a:chOff x="3972400" y="4996350"/>
            <a:chExt cx="381000" cy="442675"/>
          </a:xfrm>
        </p:grpSpPr>
        <p:sp>
          <p:nvSpPr>
            <p:cNvPr id="645" name="Google Shape;645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8"/>
          <p:cNvGrpSpPr/>
          <p:nvPr/>
        </p:nvGrpSpPr>
        <p:grpSpPr>
          <a:xfrm>
            <a:off x="3999498" y="3918829"/>
            <a:ext cx="356144" cy="341628"/>
            <a:chOff x="5241175" y="4959100"/>
            <a:chExt cx="539775" cy="517775"/>
          </a:xfrm>
        </p:grpSpPr>
        <p:sp>
          <p:nvSpPr>
            <p:cNvPr id="648" name="Google Shape;648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38"/>
          <p:cNvSpPr/>
          <p:nvPr/>
        </p:nvSpPr>
        <p:spPr>
          <a:xfrm>
            <a:off x="4465621" y="4003050"/>
            <a:ext cx="313438" cy="173247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38"/>
          <p:cNvGrpSpPr/>
          <p:nvPr/>
        </p:nvGrpSpPr>
        <p:grpSpPr>
          <a:xfrm>
            <a:off x="4952249" y="3969584"/>
            <a:ext cx="228439" cy="262683"/>
            <a:chOff x="6685175" y="5036025"/>
            <a:chExt cx="346225" cy="398125"/>
          </a:xfrm>
        </p:grpSpPr>
        <p:sp>
          <p:nvSpPr>
            <p:cNvPr id="656" name="Google Shape;656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5567668" y="2369449"/>
            <a:ext cx="432570" cy="421334"/>
            <a:chOff x="5926225" y="921350"/>
            <a:chExt cx="517800" cy="504350"/>
          </a:xfrm>
        </p:grpSpPr>
        <p:sp>
          <p:nvSpPr>
            <p:cNvPr id="662" name="Google Shape;662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4" name="Google Shape;664;p38"/>
          <p:cNvSpPr/>
          <p:nvPr/>
        </p:nvSpPr>
        <p:spPr>
          <a:xfrm>
            <a:off x="5761588" y="260550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Google Shape;665;p38"/>
          <p:cNvGrpSpPr/>
          <p:nvPr/>
        </p:nvGrpSpPr>
        <p:grpSpPr>
          <a:xfrm>
            <a:off x="6452655" y="2348829"/>
            <a:ext cx="432570" cy="421334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38"/>
          <p:cNvSpPr/>
          <p:nvPr/>
        </p:nvSpPr>
        <p:spPr>
          <a:xfrm>
            <a:off x="6646576" y="258488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38"/>
          <p:cNvGrpSpPr/>
          <p:nvPr/>
        </p:nvGrpSpPr>
        <p:grpSpPr>
          <a:xfrm>
            <a:off x="5567935" y="3097871"/>
            <a:ext cx="1075937" cy="1047989"/>
            <a:chOff x="5926225" y="921350"/>
            <a:chExt cx="517800" cy="504350"/>
          </a:xfrm>
        </p:grpSpPr>
        <p:sp>
          <p:nvSpPr>
            <p:cNvPr id="670" name="Google Shape;670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rgbClr val="FFE599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rgbClr val="FFE599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38"/>
          <p:cNvSpPr/>
          <p:nvPr/>
        </p:nvSpPr>
        <p:spPr>
          <a:xfrm>
            <a:off x="6050248" y="368496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8"/>
          <p:cNvSpPr txBox="1"/>
          <p:nvPr/>
        </p:nvSpPr>
        <p:spPr>
          <a:xfrm>
            <a:off x="5456625" y="80392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fill color and opacity.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4" name="Google Shape;674;p3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0" name="Google Shape;680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07896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07896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1" name="Google Shape;681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900"/>
                </a:solidFill>
              </a:rPr>
              <a:t>😉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682" name="Google Shape;682;p3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68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89" name="Google Shape;68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690" name="Google Shape;69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691" name="Google Shape;69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92" name="Google Shape;69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93" name="Google Shape;69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694" name="Google Shape;69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95" name="Google Shape;69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96" name="Google Shape;69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697" name="Google Shape;69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98" name="Google Shape;69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99" name="Google Shape;69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00" name="Google Shape;70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1" name="Google Shape;70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702" name="Google Shape;702;p4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idx="4294967295" type="ctrTitle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900"/>
                </a:solidFill>
              </a:rPr>
              <a:t>HELLO!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182" name="Google Shape;182;p14"/>
          <p:cNvSpPr txBox="1"/>
          <p:nvPr>
            <p:ph idx="4294967295" type="subTitle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796BF"/>
                </a:solidFill>
              </a:rPr>
              <a:t>I am Jayden Smith</a:t>
            </a:r>
            <a:endParaRPr b="1" sz="36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pic>
        <p:nvPicPr>
          <p:cNvPr descr="photo-1434030216411-0b793f4b4173.jpg" id="183" name="Google Shape;183;p14"/>
          <p:cNvPicPr preferRelativeResize="0"/>
          <p:nvPr/>
        </p:nvPicPr>
        <p:blipFill rotWithShape="1">
          <a:blip r:embed="rId3">
            <a:alphaModFix/>
          </a:blip>
          <a:srcRect b="0" l="18591" r="15761" t="0"/>
          <a:stretch/>
        </p:blipFill>
        <p:spPr>
          <a:xfrm>
            <a:off x="5767475" y="0"/>
            <a:ext cx="3376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rgbClr val="3796BF"/>
                </a:solidFill>
              </a:rPr>
              <a:t>1.</a:t>
            </a:r>
            <a:endParaRPr b="0" sz="72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90" name="Google Shape;190;p15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91" name="Google Shape;191;p1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197" name="Google Shape;197;p1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03" name="Google Shape;203;p17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04" name="Google Shape;204;p1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idx="4294967295" type="ctrTitle"/>
          </p:nvPr>
        </p:nvSpPr>
        <p:spPr>
          <a:xfrm>
            <a:off x="685800" y="2726350"/>
            <a:ext cx="529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81D1EC"/>
                </a:solidFill>
              </a:rPr>
              <a:t>BIG</a:t>
            </a:r>
            <a:endParaRPr sz="8000">
              <a:solidFill>
                <a:srgbClr val="81D1E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81D1EC"/>
                </a:solidFill>
              </a:rPr>
              <a:t>CONCEPT</a:t>
            </a:r>
            <a:endParaRPr sz="8000">
              <a:solidFill>
                <a:srgbClr val="81D1EC"/>
              </a:solidFill>
            </a:endParaRPr>
          </a:p>
        </p:txBody>
      </p:sp>
      <p:sp>
        <p:nvSpPr>
          <p:cNvPr id="210" name="Google Shape;210;p18"/>
          <p:cNvSpPr txBox="1"/>
          <p:nvPr>
            <p:ph idx="4294967295" type="subTitle"/>
          </p:nvPr>
        </p:nvSpPr>
        <p:spPr>
          <a:xfrm>
            <a:off x="685800" y="3640152"/>
            <a:ext cx="529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5858742" y="2615556"/>
            <a:ext cx="282133" cy="26939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5508636" y="1102938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 rot="1057032">
            <a:off x="4343723" y="2053161"/>
            <a:ext cx="798554" cy="798615"/>
            <a:chOff x="570875" y="4322250"/>
            <a:chExt cx="443300" cy="443325"/>
          </a:xfrm>
        </p:grpSpPr>
        <p:sp>
          <p:nvSpPr>
            <p:cNvPr id="216" name="Google Shape;216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4433324" y="1337125"/>
            <a:ext cx="392001" cy="37429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 rot="-1609379">
            <a:off x="5006590" y="1572618"/>
            <a:ext cx="282082" cy="26934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 rot="2925831">
            <a:off x="6716993" y="1785995"/>
            <a:ext cx="211251" cy="2017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 rot="-1609195">
            <a:off x="5837876" y="434724"/>
            <a:ext cx="190312" cy="18171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30" name="Google Shape;230;p19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31" name="Google Shape;231;p19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32" name="Google Shape;232;p1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39" name="Google Shape;239;p20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0" name="Google Shape;240;p20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