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Oswald"/>
      <p:regular r:id="rId39"/>
      <p:bold r:id="rId40"/>
    </p:embeddedFont>
    <p:embeddedFont>
      <p:font typeface="Tino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6FC2D04-F4CE-4E8E-9629-10D85D4C8C2E}">
  <a:tblStyle styleId="{F6FC2D04-F4CE-4E8E-9629-10D85D4C8C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5.xml"/><Relationship Id="rId42" Type="http://schemas.openxmlformats.org/officeDocument/2006/relationships/font" Target="fonts/Tinos-bold.fntdata"/><Relationship Id="rId41" Type="http://schemas.openxmlformats.org/officeDocument/2006/relationships/font" Target="fonts/Tinos-regular.fntdata"/><Relationship Id="rId22" Type="http://schemas.openxmlformats.org/officeDocument/2006/relationships/slide" Target="slides/slide17.xml"/><Relationship Id="rId44" Type="http://schemas.openxmlformats.org/officeDocument/2006/relationships/font" Target="fonts/Tinos-boldItalic.fntdata"/><Relationship Id="rId21" Type="http://schemas.openxmlformats.org/officeDocument/2006/relationships/slide" Target="slides/slide16.xml"/><Relationship Id="rId43" Type="http://schemas.openxmlformats.org/officeDocument/2006/relationships/font" Target="fonts/Tino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Oswald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5ab2fac16_37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5ab2fac16_3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 sz="18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b="1" sz="960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Google Shape;41;p8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right">
  <p:cSld name="CAPTION_ONLY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i="1" sz="1600">
                <a:solidFill>
                  <a:srgbClr val="666666"/>
                </a:solidFill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Google Shape;49;p10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bro.png" id="6" name="Google Shape;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b="1" sz="240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tin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/>
              <a:t>PRESENTATION </a:t>
            </a:r>
            <a:r>
              <a:rPr lang="en"/>
              <a:t>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5190796" y="1811897"/>
            <a:ext cx="2625600" cy="24927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556175" y="1596850"/>
            <a:ext cx="3199800" cy="25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Vintage Mockingbird by"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650" y="1915600"/>
            <a:ext cx="2388775" cy="2257375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2658965" y="849036"/>
            <a:ext cx="5504100" cy="33384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1484575" y="689450"/>
            <a:ext cx="1344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>
                <a:latin typeface="Tinos"/>
                <a:ea typeface="Tinos"/>
                <a:cs typeface="Tinos"/>
                <a:sym typeface="Tinos"/>
              </a:rPr>
              <a:t>Want big impact?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irds.jpg" id="139" name="Google Shape;139;p22"/>
          <p:cNvPicPr preferRelativeResize="0"/>
          <p:nvPr/>
        </p:nvPicPr>
        <p:blipFill rotWithShape="1">
          <a:blip r:embed="rId3">
            <a:alphaModFix/>
          </a:blip>
          <a:srcRect b="3292" l="0" r="0" t="17942"/>
          <a:stretch/>
        </p:blipFill>
        <p:spPr>
          <a:xfrm>
            <a:off x="2755275" y="939686"/>
            <a:ext cx="5272100" cy="3114524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1484575" y="2922398"/>
            <a:ext cx="13446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BIG IMAGE</a:t>
            </a:r>
            <a:endParaRPr b="0" i="1" sz="18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Gray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White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solidFill>
            <a:srgbClr val="000000">
              <a:alpha val="962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Tinos"/>
                <a:ea typeface="Tinos"/>
                <a:cs typeface="Tinos"/>
                <a:sym typeface="Tinos"/>
              </a:rPr>
              <a:t>Black</a:t>
            </a:r>
            <a:endParaRPr i="1"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1677175" y="1798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{F6FC2D04-F4CE-4E8E-9629-10D85D4C8C2E}</a:tableStyleId>
              </a:tblPr>
              <a:tblGrid>
                <a:gridCol w="1623950"/>
                <a:gridCol w="1623950"/>
                <a:gridCol w="1623950"/>
                <a:gridCol w="1623950"/>
              </a:tblGrid>
              <a:tr h="26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 sz="1800"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1871775" y="1561523"/>
            <a:ext cx="5895737" cy="280859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2940800" y="2094750"/>
            <a:ext cx="6897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Tinos"/>
                <a:ea typeface="Tinos"/>
                <a:cs typeface="Tinos"/>
                <a:sym typeface="Tinos"/>
              </a:rPr>
              <a:t>our office</a:t>
            </a:r>
            <a:endParaRPr i="1" sz="10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2371050" y="230047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3660800" y="324772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4343100" y="20947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4825075" y="36300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6386225" y="2470648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6900525" y="3702223"/>
            <a:ext cx="194449" cy="264377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idx="4294967295" type="ctrTitle"/>
          </p:nvPr>
        </p:nvSpPr>
        <p:spPr>
          <a:xfrm>
            <a:off x="1783575" y="1583350"/>
            <a:ext cx="611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endParaRPr sz="7200"/>
          </a:p>
        </p:txBody>
      </p:sp>
      <p:sp>
        <p:nvSpPr>
          <p:cNvPr id="176" name="Google Shape;176;p26"/>
          <p:cNvSpPr txBox="1"/>
          <p:nvPr>
            <p:ph idx="4294967295" type="subTitle"/>
          </p:nvPr>
        </p:nvSpPr>
        <p:spPr>
          <a:xfrm>
            <a:off x="1783575" y="2840051"/>
            <a:ext cx="6115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Whoa! That’s a big number, aren’t you proud?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8" name="Google Shape;178;p26"/>
          <p:cNvCxnSpPr/>
          <p:nvPr/>
        </p:nvCxnSpPr>
        <p:spPr>
          <a:xfrm>
            <a:off x="1578375" y="2799963"/>
            <a:ext cx="652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4294967295" type="ctrTitle"/>
          </p:nvPr>
        </p:nvSpPr>
        <p:spPr>
          <a:xfrm>
            <a:off x="1848175" y="88416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184" name="Google Shape;184;p27"/>
          <p:cNvSpPr txBox="1"/>
          <p:nvPr>
            <p:ph idx="4294967295" type="subTitle"/>
          </p:nvPr>
        </p:nvSpPr>
        <p:spPr>
          <a:xfrm>
            <a:off x="6733600" y="1078862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185" name="Google Shape;185;p27"/>
          <p:cNvSpPr txBox="1"/>
          <p:nvPr>
            <p:ph idx="4294967295" type="ctrTitle"/>
          </p:nvPr>
        </p:nvSpPr>
        <p:spPr>
          <a:xfrm>
            <a:off x="1848175" y="331911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6733600" y="3513812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187" name="Google Shape;187;p27"/>
          <p:cNvSpPr txBox="1"/>
          <p:nvPr>
            <p:ph idx="4294967295" type="ctrTitle"/>
          </p:nvPr>
        </p:nvSpPr>
        <p:spPr>
          <a:xfrm>
            <a:off x="1848175" y="2123482"/>
            <a:ext cx="5997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188" name="Google Shape;188;p27"/>
          <p:cNvSpPr txBox="1"/>
          <p:nvPr>
            <p:ph idx="4294967295" type="subTitle"/>
          </p:nvPr>
        </p:nvSpPr>
        <p:spPr>
          <a:xfrm>
            <a:off x="6733600" y="2274293"/>
            <a:ext cx="13377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>
            <a:off x="1983900" y="1888799"/>
            <a:ext cx="612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7"/>
          <p:cNvCxnSpPr/>
          <p:nvPr/>
        </p:nvCxnSpPr>
        <p:spPr>
          <a:xfrm>
            <a:off x="1983900" y="3177737"/>
            <a:ext cx="612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7" name="Google Shape;197;p28"/>
          <p:cNvSpPr/>
          <p:nvPr/>
        </p:nvSpPr>
        <p:spPr>
          <a:xfrm>
            <a:off x="1673700" y="1909250"/>
            <a:ext cx="2343900" cy="1838700"/>
          </a:xfrm>
          <a:prstGeom prst="homePlate">
            <a:avLst>
              <a:gd fmla="val 30129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first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3706340" y="1909250"/>
            <a:ext cx="2389200" cy="1838700"/>
          </a:xfrm>
          <a:prstGeom prst="chevron">
            <a:avLst>
              <a:gd fmla="val 29853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second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5784054" y="1909250"/>
            <a:ext cx="2389200" cy="1838700"/>
          </a:xfrm>
          <a:prstGeom prst="chevron">
            <a:avLst>
              <a:gd fmla="val 29853" name="adj"/>
            </a:avLst>
          </a:prstGeom>
          <a:solidFill>
            <a:srgbClr val="000000">
              <a:alpha val="9620"/>
            </a:srgbClr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nos"/>
                <a:ea typeface="Tinos"/>
                <a:cs typeface="Tinos"/>
                <a:sym typeface="Tinos"/>
              </a:rPr>
              <a:t>last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556175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3798225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08" name="Google Shape;208;p29"/>
          <p:cNvSpPr txBox="1"/>
          <p:nvPr>
            <p:ph idx="3" type="body"/>
          </p:nvPr>
        </p:nvSpPr>
        <p:spPr>
          <a:xfrm>
            <a:off x="6040276" y="14196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1556175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11" name="Google Shape;211;p29"/>
          <p:cNvSpPr txBox="1"/>
          <p:nvPr>
            <p:ph idx="2" type="body"/>
          </p:nvPr>
        </p:nvSpPr>
        <p:spPr>
          <a:xfrm>
            <a:off x="3798225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12" name="Google Shape;212;p29"/>
          <p:cNvSpPr txBox="1"/>
          <p:nvPr>
            <p:ph idx="3" type="body"/>
          </p:nvPr>
        </p:nvSpPr>
        <p:spPr>
          <a:xfrm>
            <a:off x="6040276" y="2791255"/>
            <a:ext cx="2132700" cy="14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800" y="759615"/>
            <a:ext cx="4320600" cy="35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1556175" y="1578150"/>
            <a:ext cx="32925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212A"/>
                </a:solidFill>
              </a:rPr>
              <a:t>EDIT IN GOOGLE SLIDES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5069775" y="1578150"/>
            <a:ext cx="31032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5212A"/>
                </a:solidFill>
              </a:rPr>
              <a:t>EDIT IN POWERPOINT®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212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12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212A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5212A"/>
                </a:solidFill>
              </a:rPr>
              <a:t>)</a:t>
            </a:r>
            <a:endParaRPr sz="1200">
              <a:solidFill>
                <a:srgbClr val="25212A"/>
              </a:solidFill>
            </a:endParaRPr>
          </a:p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1556175" y="3677325"/>
            <a:ext cx="6616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64D7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A64D79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64D79"/>
                </a:solidFill>
              </a:rPr>
              <a:t>This template is free to use under </a:t>
            </a:r>
            <a:r>
              <a:rPr lang="en" sz="1200" u="sng">
                <a:solidFill>
                  <a:srgbClr val="A64D79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A64D7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64D79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5107399" y="865099"/>
            <a:ext cx="1701055" cy="3413314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ANDROID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6" name="Google Shape;226;p31"/>
          <p:cNvSpPr/>
          <p:nvPr/>
        </p:nvSpPr>
        <p:spPr>
          <a:xfrm>
            <a:off x="5183893" y="1151352"/>
            <a:ext cx="15480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5073625" y="937025"/>
            <a:ext cx="1565205" cy="3293859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/>
          <p:nvPr/>
        </p:nvSpPr>
        <p:spPr>
          <a:xfrm>
            <a:off x="5184261" y="1412238"/>
            <a:ext cx="13353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2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iPHONE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/>
        </p:nvSpPr>
        <p:spPr>
          <a:xfrm>
            <a:off x="4743075" y="751911"/>
            <a:ext cx="2511622" cy="3552068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4916383" y="1078742"/>
            <a:ext cx="2174700" cy="29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TABLET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3995025" y="996062"/>
            <a:ext cx="3993203" cy="3108754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>
              <a:alpha val="962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4162131" y="1161154"/>
            <a:ext cx="36591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4"/>
          <p:cNvSpPr txBox="1"/>
          <p:nvPr>
            <p:ph idx="4294967295" type="body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59" name="Google Shape;259;p35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260" name="Google Shape;260;p35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12A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25212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Presentation template by </a:t>
            </a:r>
            <a:r>
              <a:rPr lang="en" sz="2400" u="sng">
                <a:solidFill>
                  <a:srgbClr val="25212A"/>
                </a:solidFill>
                <a:hlinkClick r:id="rId3"/>
              </a:rPr>
              <a:t>SlidesCarnival</a:t>
            </a:r>
            <a:endParaRPr sz="2400">
              <a:solidFill>
                <a:srgbClr val="25212A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Char char="◈"/>
            </a:pPr>
            <a:r>
              <a:rPr lang="en" sz="2400">
                <a:solidFill>
                  <a:srgbClr val="25212A"/>
                </a:solidFill>
              </a:rPr>
              <a:t>Photographs by </a:t>
            </a:r>
            <a:r>
              <a:rPr lang="en" sz="2400" u="sng">
                <a:solidFill>
                  <a:srgbClr val="25212A"/>
                </a:solidFill>
                <a:hlinkClick r:id="rId4"/>
              </a:rPr>
              <a:t>Unsplash</a:t>
            </a:r>
            <a:endParaRPr sz="2400">
              <a:solidFill>
                <a:srgbClr val="25212A"/>
              </a:solidFill>
            </a:endParaRPr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1556175" y="1486300"/>
            <a:ext cx="71307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This presentation uses the following typographies and colors:</a:t>
            </a:r>
            <a:endParaRPr sz="1400">
              <a:solidFill>
                <a:srgbClr val="2521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Titles: </a:t>
            </a:r>
            <a:r>
              <a:rPr b="1" lang="en" sz="1400">
                <a:solidFill>
                  <a:srgbClr val="25212A"/>
                </a:solidFill>
              </a:rPr>
              <a:t>Oswald</a:t>
            </a:r>
            <a:endParaRPr b="1" sz="1400">
              <a:solidFill>
                <a:srgbClr val="25212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400"/>
              <a:buChar char="◈"/>
            </a:pPr>
            <a:r>
              <a:rPr lang="en" sz="1400">
                <a:solidFill>
                  <a:srgbClr val="25212A"/>
                </a:solidFill>
              </a:rPr>
              <a:t>Body copy: </a:t>
            </a:r>
            <a:r>
              <a:rPr b="1" lang="en" sz="1400">
                <a:solidFill>
                  <a:srgbClr val="25212A"/>
                </a:solidFill>
              </a:rPr>
              <a:t>Tinos</a:t>
            </a:r>
            <a:endParaRPr b="1" sz="1400">
              <a:solidFill>
                <a:srgbClr val="2521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12A"/>
                </a:solidFill>
              </a:rPr>
              <a:t>You can download the fonts on th</a:t>
            </a:r>
            <a:r>
              <a:rPr lang="en" sz="1400"/>
              <a:t>e</a:t>
            </a:r>
            <a:r>
              <a:rPr lang="en" sz="1400">
                <a:solidFill>
                  <a:srgbClr val="25212A"/>
                </a:solidFill>
              </a:rPr>
              <a:t>se pages:</a:t>
            </a:r>
            <a:endParaRPr sz="1400">
              <a:solidFill>
                <a:srgbClr val="25212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25212A"/>
                </a:solidFill>
                <a:hlinkClick r:id="rId3"/>
              </a:rPr>
              <a:t>https://www.fontsquirrel.com/fonts/oswald</a:t>
            </a:r>
            <a:r>
              <a:rPr lang="en" sz="1400">
                <a:solidFill>
                  <a:srgbClr val="25212A"/>
                </a:solidFill>
              </a:rPr>
              <a:t> · </a:t>
            </a:r>
            <a:r>
              <a:rPr lang="en" sz="1400" u="sng">
                <a:solidFill>
                  <a:srgbClr val="25212A"/>
                </a:solidFill>
                <a:hlinkClick r:id="rId4"/>
              </a:rPr>
              <a:t>https://www.fontsquirrel.com/fonts/tinos</a:t>
            </a:r>
            <a:endParaRPr b="1" sz="1400">
              <a:solidFill>
                <a:srgbClr val="25212A"/>
              </a:solidFill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1556175" y="3638250"/>
            <a:ext cx="6424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/>
        </p:nvSpPr>
        <p:spPr>
          <a:xfrm>
            <a:off x="6248575" y="616875"/>
            <a:ext cx="20772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Change fill color and opacity.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1631118" y="675950"/>
            <a:ext cx="295481" cy="379114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/>
          <p:nvPr/>
        </p:nvSpPr>
        <p:spPr>
          <a:xfrm>
            <a:off x="2085393" y="728902"/>
            <a:ext cx="315240" cy="266895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>
            <a:off x="2553554" y="729731"/>
            <a:ext cx="305965" cy="270263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8"/>
          <p:cNvSpPr/>
          <p:nvPr/>
        </p:nvSpPr>
        <p:spPr>
          <a:xfrm>
            <a:off x="3048174" y="722599"/>
            <a:ext cx="249242" cy="279918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3528079" y="720077"/>
            <a:ext cx="212262" cy="282440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933185" y="716709"/>
            <a:ext cx="327849" cy="28959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4421518" y="699473"/>
            <a:ext cx="281179" cy="324896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"/>
          <p:cNvSpPr/>
          <p:nvPr/>
        </p:nvSpPr>
        <p:spPr>
          <a:xfrm>
            <a:off x="4863186" y="720492"/>
            <a:ext cx="327418" cy="286223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/>
          <p:nvPr/>
        </p:nvSpPr>
        <p:spPr>
          <a:xfrm>
            <a:off x="5345198" y="725535"/>
            <a:ext cx="289591" cy="276135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5814188" y="718816"/>
            <a:ext cx="281179" cy="287069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/>
          <p:nvPr/>
        </p:nvSpPr>
        <p:spPr>
          <a:xfrm>
            <a:off x="1634485" y="1144940"/>
            <a:ext cx="291266" cy="36061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2098847" y="1144940"/>
            <a:ext cx="291266" cy="36061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555229" y="1199153"/>
            <a:ext cx="300507" cy="258483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3019176" y="1173091"/>
            <a:ext cx="300092" cy="30387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3485645" y="1192849"/>
            <a:ext cx="297571" cy="263112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3955050" y="1192849"/>
            <a:ext cx="288744" cy="266048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4426976" y="1195785"/>
            <a:ext cx="267741" cy="260176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4876640" y="1181070"/>
            <a:ext cx="296724" cy="290852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5310743" y="1149136"/>
            <a:ext cx="362291" cy="356833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5783929" y="1161744"/>
            <a:ext cx="339595" cy="324481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1611360" y="1676536"/>
            <a:ext cx="332893" cy="23621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2077414" y="1631995"/>
            <a:ext cx="330354" cy="319852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2553969" y="1646278"/>
            <a:ext cx="297571" cy="300524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3015394" y="1637038"/>
            <a:ext cx="310180" cy="309333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"/>
          <p:cNvSpPr/>
          <p:nvPr/>
        </p:nvSpPr>
        <p:spPr>
          <a:xfrm>
            <a:off x="3489842" y="1646709"/>
            <a:ext cx="288744" cy="29000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3967225" y="1612669"/>
            <a:ext cx="263112" cy="357662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4396717" y="1683686"/>
            <a:ext cx="330354" cy="213091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4874947" y="1638298"/>
            <a:ext cx="304307" cy="307658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5338479" y="1626537"/>
            <a:ext cx="305982" cy="31815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>
            <a:off x="5788558" y="1635777"/>
            <a:ext cx="327418" cy="306811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1650029" y="2114421"/>
            <a:ext cx="256393" cy="279935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2103044" y="2114853"/>
            <a:ext cx="273631" cy="275289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2572880" y="2114853"/>
            <a:ext cx="273614" cy="275289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3033459" y="2114853"/>
            <a:ext cx="273199" cy="275289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3561274" y="2071986"/>
            <a:ext cx="147542" cy="363983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4034478" y="2074508"/>
            <a:ext cx="127782" cy="359769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4503037" y="2114421"/>
            <a:ext cx="116434" cy="27572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4890508" y="2110639"/>
            <a:ext cx="271092" cy="287069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5343523" y="2118203"/>
            <a:ext cx="297156" cy="27446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5813342" y="2071555"/>
            <a:ext cx="273199" cy="327849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1727783" y="2548955"/>
            <a:ext cx="100457" cy="339612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2133302" y="2536347"/>
            <a:ext cx="217305" cy="363983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2566145" y="2536347"/>
            <a:ext cx="284547" cy="363983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3459998" y="2598125"/>
            <a:ext cx="343395" cy="191656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3002355" y="2558195"/>
            <a:ext cx="333307" cy="315240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3948746" y="2566192"/>
            <a:ext cx="295049" cy="297571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4411847" y="2568713"/>
            <a:ext cx="298832" cy="297571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4835034" y="2568713"/>
            <a:ext cx="389184" cy="31480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5372520" y="2556105"/>
            <a:ext cx="234111" cy="325725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5838989" y="2572495"/>
            <a:ext cx="228636" cy="313116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1620617" y="3053246"/>
            <a:ext cx="330354" cy="26143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2081611" y="3072573"/>
            <a:ext cx="321959" cy="218566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2555229" y="3063333"/>
            <a:ext cx="305551" cy="23874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3017484" y="3057029"/>
            <a:ext cx="307675" cy="25008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3498253" y="3036856"/>
            <a:ext cx="277811" cy="280333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3937399" y="3072158"/>
            <a:ext cx="313962" cy="231175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4402607" y="3072158"/>
            <a:ext cx="313548" cy="231175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4875379" y="3049464"/>
            <a:ext cx="302182" cy="26478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/>
          <p:nvPr/>
        </p:nvSpPr>
        <p:spPr>
          <a:xfrm>
            <a:off x="5324179" y="3017530"/>
            <a:ext cx="331632" cy="334137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5812513" y="3036442"/>
            <a:ext cx="284115" cy="287898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1615988" y="3488610"/>
            <a:ext cx="323635" cy="315223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2066067" y="3539455"/>
            <a:ext cx="345070" cy="21100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2611532" y="3467177"/>
            <a:ext cx="202606" cy="345485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046913" y="3500371"/>
            <a:ext cx="254286" cy="319023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3491949" y="3524758"/>
            <a:ext cx="286223" cy="248810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3954618" y="3502478"/>
            <a:ext cx="287069" cy="287483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4417736" y="3498696"/>
            <a:ext cx="289159" cy="295895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4859818" y="3501632"/>
            <a:ext cx="333722" cy="282025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5338479" y="3495760"/>
            <a:ext cx="303875" cy="300092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5810406" y="3481460"/>
            <a:ext cx="291266" cy="325742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1593726" y="4006355"/>
            <a:ext cx="374900" cy="21141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2089607" y="3950449"/>
            <a:ext cx="302200" cy="318177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2542207" y="3932384"/>
            <a:ext cx="332444" cy="34296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3023373" y="3961382"/>
            <a:ext cx="293373" cy="297156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3458322" y="3962228"/>
            <a:ext cx="352635" cy="294202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3962182" y="3937013"/>
            <a:ext cx="271938" cy="32909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4368980" y="3933230"/>
            <a:ext cx="390462" cy="354311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4838385" y="3927755"/>
            <a:ext cx="383311" cy="366920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5320397" y="4015595"/>
            <a:ext cx="340873" cy="19754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5830578" y="3979447"/>
            <a:ext cx="254286" cy="279089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6350992" y="2258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6401712" y="2987019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6535708" y="2469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6846947" y="3495280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4A7D6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/>
        </p:nvSpPr>
        <p:spPr>
          <a:xfrm>
            <a:off x="2943600" y="805175"/>
            <a:ext cx="50745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https://twitter.com/googledocs/status/730087240156643328</a:t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1654508" y="2291452"/>
            <a:ext cx="65556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i="1" lang="en" sz="2400">
                <a:solidFill>
                  <a:srgbClr val="FFFFFF"/>
                </a:solidFill>
                <a:highlight>
                  <a:srgbClr val="25212A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  <a:endParaRPr i="1" sz="2400">
              <a:solidFill>
                <a:srgbClr val="FFFFFF"/>
              </a:solidFill>
              <a:highlight>
                <a:srgbClr val="25212A"/>
              </a:highlight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1512150" y="904700"/>
            <a:ext cx="1431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64D79"/>
                </a:solidFill>
              </a:rPr>
              <a:t>😉</a:t>
            </a:r>
            <a:endParaRPr sz="9600">
              <a:solidFill>
                <a:srgbClr val="A64D79"/>
              </a:solidFill>
            </a:endParaRPr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4698" y="1451225"/>
            <a:ext cx="2109629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 txBox="1"/>
          <p:nvPr/>
        </p:nvSpPr>
        <p:spPr>
          <a:xfrm>
            <a:off x="1688205" y="2209500"/>
            <a:ext cx="63825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0" name="Google Shape;380;p40"/>
          <p:cNvGrpSpPr/>
          <p:nvPr/>
        </p:nvGrpSpPr>
        <p:grpSpPr>
          <a:xfrm>
            <a:off x="1305622" y="3290132"/>
            <a:ext cx="7148033" cy="892418"/>
            <a:chOff x="801125" y="3213932"/>
            <a:chExt cx="7762851" cy="892418"/>
          </a:xfrm>
        </p:grpSpPr>
        <p:grpSp>
          <p:nvGrpSpPr>
            <p:cNvPr id="381" name="Google Shape;381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382" name="Google Shape;382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3" name="Google Shape;383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84" name="Google Shape;384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385" name="Google Shape;385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6" name="Google Shape;386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87" name="Google Shape;387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388" name="Google Shape;388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89" name="Google Shape;389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390" name="Google Shape;390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391" name="Google Shape;391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92" name="Google Shape;392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5051925" y="1082904"/>
            <a:ext cx="2956500" cy="2956500"/>
          </a:xfrm>
          <a:prstGeom prst="rect">
            <a:avLst/>
          </a:prstGeom>
          <a:solidFill>
            <a:srgbClr val="000000">
              <a:alpha val="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oto-1434030216411-0b793f4b4173.jpg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00" y="1158825"/>
            <a:ext cx="2746650" cy="274665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1544700" y="2249575"/>
            <a:ext cx="32343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ctrTitle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666666"/>
                </a:solidFill>
              </a:rPr>
              <a:t>Bring the attention of your audience over a key concept using icons or illustrations</a:t>
            </a:r>
            <a:endParaRPr i="1" sz="1800">
              <a:solidFill>
                <a:srgbClr val="666666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006036" y="9931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 rot="1473024">
            <a:off x="1964430" y="15727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2599316" y="1049975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 rot="2487194">
            <a:off x="2595886" y="21751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5212A">
              <a:alpha val="7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 OR 3 COLUMNS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1" name="Google Shape;121;p20"/>
          <p:cNvSpPr txBox="1"/>
          <p:nvPr>
            <p:ph idx="3" type="body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