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Varela Round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8068B5-05EC-40D0-BF61-CF48C4B65AA2}">
  <a:tblStyle styleId="{238068B5-05EC-40D0-BF61-CF48C4B65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VarelaRoun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43adc3712_136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43adc3712_1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1ef78760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1ef7876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88" name="Google Shape;288;p21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500"/>
            <a:ext cx="4531500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 </a:t>
            </a:r>
            <a:r>
              <a:rPr lang="en"/>
              <a:t>Use big image.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277275" y="1761625"/>
            <a:ext cx="2589300" cy="2589300"/>
          </a:xfrm>
          <a:prstGeom prst="donut">
            <a:avLst>
              <a:gd fmla="val 21797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5156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4953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-5000" y="105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{238068B5-05EC-40D0-BF61-CF48C4B65AA2}</a:tableStyleId>
              </a:tblPr>
              <a:tblGrid>
                <a:gridCol w="2289975"/>
                <a:gridCol w="2289975"/>
                <a:gridCol w="2289975"/>
                <a:gridCol w="2289975"/>
              </a:tblGrid>
              <a:tr h="10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885525" y="1965550"/>
            <a:ext cx="71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145575" y="22048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813825" y="3797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857225" y="1936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570850" y="409110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6713550" y="24073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375075" y="41471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31" name="Google Shape;331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Whoa! That’s a big number, aren’t you proud?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idx="4294967295" type="ctrTitle"/>
          </p:nvPr>
        </p:nvSpPr>
        <p:spPr>
          <a:xfrm>
            <a:off x="1639925" y="343200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338" name="Google Shape;338;p27"/>
          <p:cNvSpPr txBox="1"/>
          <p:nvPr>
            <p:ph idx="4294967295" type="subTitle"/>
          </p:nvPr>
        </p:nvSpPr>
        <p:spPr>
          <a:xfrm>
            <a:off x="1639925" y="877908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That’s a lot of money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27"/>
          <p:cNvSpPr txBox="1"/>
          <p:nvPr>
            <p:ph idx="4294967295" type="ctrTitle"/>
          </p:nvPr>
        </p:nvSpPr>
        <p:spPr>
          <a:xfrm>
            <a:off x="1639925" y="3505493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40" name="Google Shape;340;p27"/>
          <p:cNvSpPr txBox="1"/>
          <p:nvPr>
            <p:ph idx="4294967295" type="subTitle"/>
          </p:nvPr>
        </p:nvSpPr>
        <p:spPr>
          <a:xfrm>
            <a:off x="1639925" y="4040201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Total success!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1" name="Google Shape;341;p27"/>
          <p:cNvSpPr txBox="1"/>
          <p:nvPr>
            <p:ph idx="4294967295" type="ctrTitle"/>
          </p:nvPr>
        </p:nvSpPr>
        <p:spPr>
          <a:xfrm>
            <a:off x="1639925" y="1886247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342" name="Google Shape;342;p27"/>
          <p:cNvSpPr txBox="1"/>
          <p:nvPr>
            <p:ph idx="4294967295" type="subTitle"/>
          </p:nvPr>
        </p:nvSpPr>
        <p:spPr>
          <a:xfrm>
            <a:off x="1639925" y="2420955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And a lot of users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409077" y="15285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4409077" y="31389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351" name="Google Shape;351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28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4" name="Google Shape;354;p28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8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7" name="Google Shape;357;p28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3948150" y="37689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3223963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9" name="Google Shape;369;p29"/>
          <p:cNvSpPr txBox="1"/>
          <p:nvPr>
            <p:ph idx="3" type="body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1" name="Google Shape;371;p29"/>
          <p:cNvSpPr txBox="1"/>
          <p:nvPr>
            <p:ph idx="2" type="body"/>
          </p:nvPr>
        </p:nvSpPr>
        <p:spPr>
          <a:xfrm>
            <a:off x="3223964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2" name="Google Shape;372;p29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25" y="152400"/>
            <a:ext cx="5048949" cy="4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766275" y="1507025"/>
            <a:ext cx="34932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GOOGLE SLIDES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3"/>
          <p:cNvSpPr txBox="1"/>
          <p:nvPr>
            <p:ph idx="2" type="body"/>
          </p:nvPr>
        </p:nvSpPr>
        <p:spPr>
          <a:xfrm>
            <a:off x="4486929" y="1507025"/>
            <a:ext cx="38904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POWERPOINT®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766275" y="3982125"/>
            <a:ext cx="761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35344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ANDROID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3627755" y="839000"/>
            <a:ext cx="1888500" cy="33561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8" name="Google Shape;388;p31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36401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3771925" y="1188850"/>
            <a:ext cx="1589700" cy="28119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6" name="Google Shape;396;p32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iPHONE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7" name="Google Shape;397;p32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/>
          <p:nvPr/>
        </p:nvSpPr>
        <p:spPr>
          <a:xfrm>
            <a:off x="31322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3330947" y="910325"/>
            <a:ext cx="2493300" cy="33336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5" name="Google Shape;405;p33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TABLET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/>
          <p:nvPr/>
        </p:nvSpPr>
        <p:spPr>
          <a:xfrm>
            <a:off x="2644426" y="5008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2805751" y="660275"/>
            <a:ext cx="3532500" cy="22557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4" name="Google Shape;414;p34"/>
          <p:cNvSpPr txBox="1"/>
          <p:nvPr>
            <p:ph idx="4294967295" type="body"/>
          </p:nvPr>
        </p:nvSpPr>
        <p:spPr>
          <a:xfrm>
            <a:off x="312700" y="3425150"/>
            <a:ext cx="42579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DESKTOP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5" name="Google Shape;415;p34"/>
          <p:cNvSpPr txBox="1"/>
          <p:nvPr>
            <p:ph idx="4294967295" type="body"/>
          </p:nvPr>
        </p:nvSpPr>
        <p:spPr>
          <a:xfrm>
            <a:off x="4622775" y="3425150"/>
            <a:ext cx="42084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2" name="Google Shape;422;p35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Titles: </a:t>
            </a:r>
            <a:r>
              <a:rPr b="1" lang="en" sz="1600"/>
              <a:t>Varela Round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Body copy: </a:t>
            </a:r>
            <a:r>
              <a:rPr b="1" lang="en" sz="1600"/>
              <a:t>Varela Round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7BD100"/>
                </a:solidFill>
                <a:hlinkClick r:id="rId3"/>
              </a:rPr>
              <a:t>https://www.fontsquirrel.com/fonts/varela-round</a:t>
            </a:r>
            <a:endParaRPr sz="1600">
              <a:solidFill>
                <a:srgbClr val="7BD1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Bright green </a:t>
            </a:r>
            <a:r>
              <a:rPr b="1" lang="en" sz="1600">
                <a:solidFill>
                  <a:srgbClr val="7BD100"/>
                </a:solidFill>
              </a:rPr>
              <a:t>#7bd100</a:t>
            </a:r>
            <a:endParaRPr sz="1600">
              <a:solidFill>
                <a:srgbClr val="7BD1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Gray </a:t>
            </a:r>
            <a:r>
              <a:rPr b="1" lang="en" sz="1600"/>
              <a:t>#546973</a:t>
            </a:r>
            <a:endParaRPr sz="1600"/>
          </a:p>
        </p:txBody>
      </p:sp>
      <p:sp>
        <p:nvSpPr>
          <p:cNvPr id="438" name="Google Shape;438;p37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BD1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5" name="Google Shape;44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52" name="Google Shape;45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55" name="Google Shape;45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60" name="Google Shape;46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64" name="Google Shape;46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70" name="Google Shape;47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91" name="Google Shape;49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94" name="Google Shape;49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98" name="Google Shape;49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02" name="Google Shape;50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11" name="Google Shape;51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14" name="Google Shape;51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17" name="Google Shape;51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20" name="Google Shape;52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23" name="Google Shape;52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28" name="Google Shape;52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31" name="Google Shape;53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36" name="Google Shape;53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39" name="Google Shape;53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45" name="Google Shape;54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48" name="Google Shape;54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54" name="Google Shape;55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60" name="Google Shape;56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68" name="Google Shape;56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71" name="Google Shape;57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74" name="Google Shape;57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78" name="Google Shape;57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81" name="Google Shape;58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87" name="Google Shape;58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92" name="Google Shape;59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95" name="Google Shape;59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99" name="Google Shape;59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02" name="Google Shape;60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08" name="Google Shape;60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11" name="Google Shape;61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16" name="Google Shape;61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20" name="Google Shape;62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23" name="Google Shape;62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27" name="Google Shape;62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33" name="Google Shape;63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36" name="Google Shape;63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43" name="Google Shape;64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46" name="Google Shape;64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52" name="Google Shape;65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56" name="Google Shape;65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63" name="Google Shape;66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68" name="Google Shape;66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73" name="Google Shape;67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79" name="Google Shape;67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83" name="Google Shape;68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87" name="Google Shape;68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93" name="Google Shape;69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99" name="Google Shape;69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02" name="Google Shape;70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10" name="Google Shape;71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16" name="Google Shape;71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18" name="Google Shape;718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20" name="Google Shape;72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24" name="Google Shape;72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8" name="Google Shape;728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736" name="Google Shape;736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3" name="Google Shape;74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44" name="Google Shape;74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45" name="Google Shape;74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47" name="Google Shape;74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48" name="Google Shape;74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50" name="Google Shape;75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51" name="Google Shape;75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53" name="Google Shape;75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54" name="Google Shape;75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56" name="Google Shape;756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Jayden Smith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idx="4294967295" type="ctrTitle"/>
          </p:nvPr>
        </p:nvSpPr>
        <p:spPr>
          <a:xfrm>
            <a:off x="1761425" y="2497750"/>
            <a:ext cx="5621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50" name="Google Shape;250;p18"/>
          <p:cNvSpPr txBox="1"/>
          <p:nvPr>
            <p:ph idx="4294967295" type="subTitle"/>
          </p:nvPr>
        </p:nvSpPr>
        <p:spPr>
          <a:xfrm>
            <a:off x="1761425" y="34115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829320" y="2191341"/>
            <a:ext cx="285919" cy="273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4474180" y="924355"/>
            <a:ext cx="1224845" cy="1225166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3294009" y="1621465"/>
            <a:ext cx="809251" cy="809312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White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1" name="Google Shape;271;p19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Black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Yellow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0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Blue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0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Red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