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i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D6640A-411C-4743-971A-BBC034A3184D}">
  <a:tblStyle styleId="{66D6640A-411C-4743-971A-BBC034A31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in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Hin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0013e4f33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0013e4f3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hi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2.jpg" id="275" name="Google Shape;275;p24"/>
          <p:cNvPicPr preferRelativeResize="0"/>
          <p:nvPr/>
        </p:nvPicPr>
        <p:blipFill rotWithShape="1">
          <a:blip r:embed="rId3">
            <a:alphaModFix/>
          </a:blip>
          <a:srcRect b="31067" l="22124" r="22130" t="682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title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{66D6640A-411C-4743-971A-BBC034A3184D}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 txBox="1"/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b="1" sz="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66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4294967295" type="ctrTitle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/>
          <p:nvPr>
            <p:ph idx="4294967295" type="subTitle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/>
          <p:nvPr>
            <p:ph idx="4294967295" type="ctrTitle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/>
          <p:nvPr>
            <p:ph idx="4294967295" type="subTitle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/>
          <p:nvPr>
            <p:ph idx="4294967295" type="ctrTitle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/>
          <p:nvPr>
            <p:ph idx="4294967295" type="subTitle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flipH="1" rot="10800000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flipH="1" rot="10800000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flipH="1" rot="10800000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b="1" sz="240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b="1" sz="240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b="1" sz="240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/>
          <p:nvPr>
            <p:ph idx="2" type="body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/>
          <p:nvPr>
            <p:ph idx="3" type="body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/>
          <p:nvPr>
            <p:ph idx="2" type="body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/>
          <p:nvPr>
            <p:ph idx="3" type="body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2" name="Google Shape;202;p16"/>
          <p:cNvSpPr txBox="1"/>
          <p:nvPr>
            <p:ph idx="2" type="body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16"/>
          <p:cNvSpPr txBox="1"/>
          <p:nvPr>
            <p:ph idx="2" type="body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04" name="Google Shape;204;p16"/>
          <p:cNvSpPr txBox="1"/>
          <p:nvPr>
            <p:ph idx="2" type="body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www.slidescarnival.com/help-use-presentation-template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33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CCCC"/>
                </a:solidFill>
              </a:rPr>
              <a:t>ANDROID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35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C00"/>
                </a:solidFill>
              </a:rPr>
              <a:t>iPHONE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2" name="Google Shape;382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66"/>
                </a:solidFill>
              </a:rPr>
              <a:t>TABLET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DESKTOP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b="1" sz="1800"/>
          </a:p>
        </p:txBody>
      </p:sp>
      <p:pic>
        <p:nvPicPr>
          <p:cNvPr descr="10.jpg" id="405" name="Google Shape;405;p38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40"/>
          <p:cNvSpPr txBox="1"/>
          <p:nvPr>
            <p:ph idx="1" type="body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3CC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5" name="Google Shape;725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26" name="Google Shape;726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27" name="Google Shape;727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8" name="Google Shape;728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29" name="Google Shape;729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30" name="Google Shape;730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32" name="Google Shape;732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33" name="Google Shape;733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35" name="Google Shape;735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36" name="Google Shape;736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1" name="Google Shape;211;p17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I am Jayden Smith</a:t>
            </a:r>
            <a:endParaRPr b="1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descr="10.jpg" id="212" name="Google Shape;212;p17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8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idx="4294967295" type="ctrTitle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39" name="Google Shape;239;p21"/>
          <p:cNvSpPr txBox="1"/>
          <p:nvPr>
            <p:ph idx="4294967295" type="subTitle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