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Karl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65D8D3-B530-45FD-9884-5154ED4EB1AE}">
  <a:tblStyle styleId="{D865D8D3-B530-45FD-9884-5154ED4EB1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regular.fntdata"/><Relationship Id="rId20" Type="http://schemas.openxmlformats.org/officeDocument/2006/relationships/slide" Target="slides/slide15.xml"/><Relationship Id="rId42" Type="http://schemas.openxmlformats.org/officeDocument/2006/relationships/font" Target="fonts/Karla-italic.fntdata"/><Relationship Id="rId41" Type="http://schemas.openxmlformats.org/officeDocument/2006/relationships/font" Target="fonts/Karla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Karla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907688f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2907688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3525a2c0e_308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3525a2c0e_30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606b707fd3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606b707fd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deathtothestockphoto.com/" TargetMode="External"/><Relationship Id="rId5" Type="http://schemas.openxmlformats.org/officeDocument/2006/relationships/hyperlink" Target="http://deathtothestockphoto.com/wp-content/uploads/DeathtotheStockPhoto-License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montserrat" TargetMode="External"/><Relationship Id="rId4" Type="http://schemas.openxmlformats.org/officeDocument/2006/relationships/hyperlink" Target="https://www.fontsquirrel.com/fonts/karla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</a:t>
            </a:r>
            <a:r>
              <a:rPr lang="en">
                <a:solidFill>
                  <a:srgbClr val="00BCD4"/>
                </a:solidFill>
              </a:rPr>
              <a:t>PRESENTATION </a:t>
            </a:r>
            <a:r>
              <a:rPr lang="en"/>
              <a:t>TITLE</a:t>
            </a:r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838301" y="196030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607D8B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grpSp>
        <p:nvGrpSpPr>
          <p:cNvPr id="181" name="Google Shape;181;p23"/>
          <p:cNvGrpSpPr/>
          <p:nvPr/>
        </p:nvGrpSpPr>
        <p:grpSpPr>
          <a:xfrm>
            <a:off x="318378" y="915326"/>
            <a:ext cx="429606" cy="377755"/>
            <a:chOff x="1929775" y="320925"/>
            <a:chExt cx="423800" cy="372650"/>
          </a:xfrm>
        </p:grpSpPr>
        <p:sp>
          <p:nvSpPr>
            <p:cNvPr id="182" name="Google Shape;182;p23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381100" y="2798525"/>
            <a:ext cx="1870500" cy="18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</a:t>
            </a:r>
            <a:r>
              <a:rPr lang="en">
                <a:solidFill>
                  <a:srgbClr val="607D8B"/>
                </a:solidFill>
              </a:rPr>
              <a:t>BIG</a:t>
            </a:r>
            <a:r>
              <a:rPr lang="en"/>
              <a:t> IMPACT?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607D8B"/>
                </a:solidFill>
                <a:latin typeface="Karla"/>
                <a:ea typeface="Karla"/>
                <a:cs typeface="Karla"/>
                <a:sym typeface="Karla"/>
              </a:rPr>
              <a:t>Use big image.</a:t>
            </a:r>
            <a:endParaRPr>
              <a:solidFill>
                <a:srgbClr val="607D8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</a:t>
            </a:r>
            <a:r>
              <a:rPr lang="en">
                <a:solidFill>
                  <a:srgbClr val="673AB7"/>
                </a:solidFill>
              </a:rPr>
              <a:t>EXPLAIN</a:t>
            </a:r>
            <a:r>
              <a:rPr lang="en"/>
              <a:t> YOUR IDEAS</a:t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314970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cap="flat" cmpd="sng" w="3810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48915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cap="flat" cmpd="sng" w="3810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4819425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2" name="Google Shape;202;p25"/>
          <p:cNvGrpSpPr/>
          <p:nvPr/>
        </p:nvGrpSpPr>
        <p:grpSpPr>
          <a:xfrm>
            <a:off x="726863" y="1742360"/>
            <a:ext cx="453641" cy="447356"/>
            <a:chOff x="3292425" y="3664250"/>
            <a:chExt cx="397025" cy="391525"/>
          </a:xfrm>
        </p:grpSpPr>
        <p:sp>
          <p:nvSpPr>
            <p:cNvPr id="203" name="Google Shape;203;p25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solidFill>
                  <a:srgbClr val="673AB7"/>
                </a:solidFill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2154500" y="13181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  <p:grpSp>
        <p:nvGrpSpPr>
          <p:cNvPr id="214" name="Google Shape;214;p26"/>
          <p:cNvGrpSpPr/>
          <p:nvPr/>
        </p:nvGrpSpPr>
        <p:grpSpPr>
          <a:xfrm>
            <a:off x="537836" y="1467524"/>
            <a:ext cx="1931633" cy="669600"/>
            <a:chOff x="1680836" y="1315124"/>
            <a:chExt cx="1931633" cy="669600"/>
          </a:xfrm>
        </p:grpSpPr>
        <p:cxnSp>
          <p:nvCxnSpPr>
            <p:cNvPr id="215" name="Google Shape;215;p26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673AB7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16" name="Google Shape;216;p26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3</a:t>
              </a: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Vestibulum nec congue tempus lorem ipsum</a:t>
              </a:r>
              <a:endParaRPr b="1"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217" name="Google Shape;217;p26"/>
          <p:cNvGrpSpPr/>
          <p:nvPr/>
        </p:nvGrpSpPr>
        <p:grpSpPr>
          <a:xfrm>
            <a:off x="4374319" y="1467524"/>
            <a:ext cx="1940006" cy="669600"/>
            <a:chOff x="5517319" y="1315124"/>
            <a:chExt cx="1940006" cy="669600"/>
          </a:xfrm>
        </p:grpSpPr>
        <p:cxnSp>
          <p:nvCxnSpPr>
            <p:cNvPr id="218" name="Google Shape;218;p26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19" name="Google Shape;219;p26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1</a:t>
              </a: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Vestibulum nec congue tempus lorem ipsum</a:t>
              </a:r>
              <a:endParaRPr b="1"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220" name="Google Shape;220;p26"/>
          <p:cNvGrpSpPr/>
          <p:nvPr/>
        </p:nvGrpSpPr>
        <p:grpSpPr>
          <a:xfrm>
            <a:off x="2665226" y="3687540"/>
            <a:ext cx="1495200" cy="1143796"/>
            <a:chOff x="3808226" y="3535140"/>
            <a:chExt cx="1495200" cy="1143796"/>
          </a:xfrm>
        </p:grpSpPr>
        <p:cxnSp>
          <p:nvCxnSpPr>
            <p:cNvPr id="221" name="Google Shape;221;p26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E91E6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22" name="Google Shape;222;p26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2</a:t>
              </a: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Vestibulum nec congue tempus lorem ipsum</a:t>
              </a:r>
              <a:endParaRPr b="1"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223" name="Google Shape;223;p26"/>
          <p:cNvSpPr txBox="1"/>
          <p:nvPr/>
        </p:nvSpPr>
        <p:spPr>
          <a:xfrm>
            <a:off x="2702784" y="22088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Vestibulum nec congue tempus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6"/>
          <p:cNvSpPr/>
          <p:nvPr/>
        </p:nvSpPr>
        <p:spPr>
          <a:xfrm rot="1800047">
            <a:off x="2076843" y="1238834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 flipH="1" rot="-1800047">
            <a:off x="2078956" y="1238834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673AB7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 rot="-8100000">
            <a:off x="3239715" y="1179793"/>
            <a:ext cx="363170" cy="363170"/>
          </a:xfrm>
          <a:prstGeom prst="rtTriangle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 flipH="1" rot="-9000757">
            <a:off x="2077953" y="1237208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 rot="-1027861">
            <a:off x="4342874" y="3002232"/>
            <a:ext cx="312672" cy="31267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 rot="6359841">
            <a:off x="2172801" y="3000162"/>
            <a:ext cx="363580" cy="36358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B5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solidFill>
                  <a:srgbClr val="3F51B5"/>
                </a:solidFill>
              </a:rPr>
              <a:t>COMPARE</a:t>
            </a:r>
            <a:r>
              <a:rPr lang="en"/>
              <a:t> DATA</a:t>
            </a:r>
            <a:endParaRPr/>
          </a:p>
        </p:txBody>
      </p:sp>
      <p:graphicFrame>
        <p:nvGraphicFramePr>
          <p:cNvPr id="235" name="Google Shape;235;p27"/>
          <p:cNvGraphicFramePr/>
          <p:nvPr/>
        </p:nvGraphicFramePr>
        <p:xfrm>
          <a:off x="952500" y="1547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{D865D8D3-B530-45FD-9884-5154ED4EB1AE}</a:tableStyleId>
              </a:tblPr>
              <a:tblGrid>
                <a:gridCol w="1402650"/>
                <a:gridCol w="1402650"/>
                <a:gridCol w="1402650"/>
                <a:gridCol w="1402650"/>
              </a:tblGrid>
              <a:tr h="5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705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5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5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36" name="Google Shape;236;p27"/>
          <p:cNvGrpSpPr/>
          <p:nvPr/>
        </p:nvGrpSpPr>
        <p:grpSpPr>
          <a:xfrm>
            <a:off x="318294" y="694222"/>
            <a:ext cx="449036" cy="470808"/>
            <a:chOff x="5961125" y="1623900"/>
            <a:chExt cx="427450" cy="448175"/>
          </a:xfrm>
        </p:grpSpPr>
        <p:sp>
          <p:nvSpPr>
            <p:cNvPr id="237" name="Google Shape;237;p2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solido_n-01.png"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6" y="356887"/>
            <a:ext cx="8765948" cy="44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/>
          <p:nvPr>
            <p:ph idx="4294967295"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1829825" y="1504206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943625" y="1778700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2739063" y="3417500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3828800" y="1571025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4493563" y="3755725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6797475" y="2029225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"/>
          <p:cNvSpPr/>
          <p:nvPr/>
        </p:nvSpPr>
        <p:spPr>
          <a:xfrm>
            <a:off x="7651300" y="3854825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28"/>
          <p:cNvGrpSpPr/>
          <p:nvPr/>
        </p:nvGrpSpPr>
        <p:grpSpPr>
          <a:xfrm>
            <a:off x="741886" y="3665032"/>
            <a:ext cx="393060" cy="393060"/>
            <a:chOff x="5941025" y="3634400"/>
            <a:chExt cx="467650" cy="467650"/>
          </a:xfrm>
        </p:grpSpPr>
        <p:sp>
          <p:nvSpPr>
            <p:cNvPr id="259" name="Google Shape;259;p2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idx="4294967295" type="ctrTitle"/>
          </p:nvPr>
        </p:nvSpPr>
        <p:spPr>
          <a:xfrm>
            <a:off x="635696" y="3107350"/>
            <a:ext cx="6136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rgbClr val="03A9F4"/>
                </a:solidFill>
              </a:rPr>
              <a:t>89,526,124</a:t>
            </a:r>
            <a:endParaRPr sz="8600">
              <a:solidFill>
                <a:srgbClr val="03A9F4"/>
              </a:solidFill>
            </a:endParaRPr>
          </a:p>
        </p:txBody>
      </p:sp>
      <p:sp>
        <p:nvSpPr>
          <p:cNvPr id="271" name="Google Shape;271;p29"/>
          <p:cNvSpPr txBox="1"/>
          <p:nvPr>
            <p:ph idx="4294967295" type="subTitle"/>
          </p:nvPr>
        </p:nvSpPr>
        <p:spPr>
          <a:xfrm>
            <a:off x="685800" y="3983050"/>
            <a:ext cx="6136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72" name="Google Shape;272;p29"/>
          <p:cNvGrpSpPr/>
          <p:nvPr/>
        </p:nvGrpSpPr>
        <p:grpSpPr>
          <a:xfrm>
            <a:off x="769689" y="1874542"/>
            <a:ext cx="920352" cy="865869"/>
            <a:chOff x="5972700" y="2330200"/>
            <a:chExt cx="411625" cy="387275"/>
          </a:xfrm>
        </p:grpSpPr>
        <p:sp>
          <p:nvSpPr>
            <p:cNvPr id="273" name="Google Shape;273;p2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28575">
              <a:solidFill>
                <a:srgbClr val="03A9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28575">
              <a:solidFill>
                <a:srgbClr val="03A9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idx="4294967295" type="ctrTitle"/>
          </p:nvPr>
        </p:nvSpPr>
        <p:spPr>
          <a:xfrm>
            <a:off x="609600" y="7242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r>
              <a:rPr lang="en" sz="7200">
                <a:solidFill>
                  <a:srgbClr val="00BCD4"/>
                </a:solidFill>
              </a:rPr>
              <a:t>$</a:t>
            </a:r>
            <a:endParaRPr sz="7200">
              <a:solidFill>
                <a:srgbClr val="00BCD4"/>
              </a:solidFill>
            </a:endParaRPr>
          </a:p>
        </p:txBody>
      </p:sp>
      <p:sp>
        <p:nvSpPr>
          <p:cNvPr id="281" name="Google Shape;281;p30"/>
          <p:cNvSpPr txBox="1"/>
          <p:nvPr>
            <p:ph idx="4294967295" type="subTitle"/>
          </p:nvPr>
        </p:nvSpPr>
        <p:spPr>
          <a:xfrm>
            <a:off x="609600" y="12589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282" name="Google Shape;282;p30"/>
          <p:cNvSpPr txBox="1"/>
          <p:nvPr>
            <p:ph idx="4294967295" type="ctrTitle"/>
          </p:nvPr>
        </p:nvSpPr>
        <p:spPr>
          <a:xfrm>
            <a:off x="609600" y="36579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</a:t>
            </a:r>
            <a:r>
              <a:rPr lang="en" sz="7200">
                <a:solidFill>
                  <a:srgbClr val="00BCD4"/>
                </a:solidFill>
              </a:rPr>
              <a:t>%</a:t>
            </a:r>
            <a:endParaRPr sz="7200">
              <a:solidFill>
                <a:srgbClr val="00BCD4"/>
              </a:solidFill>
            </a:endParaRPr>
          </a:p>
        </p:txBody>
      </p:sp>
      <p:sp>
        <p:nvSpPr>
          <p:cNvPr id="283" name="Google Shape;283;p30"/>
          <p:cNvSpPr txBox="1"/>
          <p:nvPr>
            <p:ph idx="4294967295" type="subTitle"/>
          </p:nvPr>
        </p:nvSpPr>
        <p:spPr>
          <a:xfrm>
            <a:off x="609600" y="41926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284" name="Google Shape;284;p30"/>
          <p:cNvSpPr txBox="1"/>
          <p:nvPr>
            <p:ph idx="4294967295" type="ctrTitle"/>
          </p:nvPr>
        </p:nvSpPr>
        <p:spPr>
          <a:xfrm>
            <a:off x="609600" y="21910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</a:t>
            </a:r>
            <a:r>
              <a:rPr lang="en" sz="4800">
                <a:solidFill>
                  <a:srgbClr val="00BCD4"/>
                </a:solidFill>
              </a:rPr>
              <a:t>users</a:t>
            </a:r>
            <a:endParaRPr sz="4800">
              <a:solidFill>
                <a:srgbClr val="00BCD4"/>
              </a:solidFill>
            </a:endParaRPr>
          </a:p>
        </p:txBody>
      </p:sp>
      <p:sp>
        <p:nvSpPr>
          <p:cNvPr id="285" name="Google Shape;285;p30"/>
          <p:cNvSpPr txBox="1"/>
          <p:nvPr>
            <p:ph idx="4294967295" type="subTitle"/>
          </p:nvPr>
        </p:nvSpPr>
        <p:spPr>
          <a:xfrm>
            <a:off x="609600" y="27257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286" name="Google Shape;286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688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type="title"/>
          </p:nvPr>
        </p:nvSpPr>
        <p:spPr>
          <a:xfrm>
            <a:off x="609700" y="4116875"/>
            <a:ext cx="17217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rgbClr val="009688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292" name="Google Shape;292;p31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93" name="Google Shape;293;p31"/>
          <p:cNvGrpSpPr/>
          <p:nvPr/>
        </p:nvGrpSpPr>
        <p:grpSpPr>
          <a:xfrm>
            <a:off x="5628300" y="1819925"/>
            <a:ext cx="376898" cy="330345"/>
            <a:chOff x="5323500" y="1591325"/>
            <a:chExt cx="376898" cy="330345"/>
          </a:xfrm>
        </p:grpSpPr>
        <p:sp>
          <p:nvSpPr>
            <p:cNvPr id="294" name="Google Shape;294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31"/>
          <p:cNvGrpSpPr/>
          <p:nvPr/>
        </p:nvGrpSpPr>
        <p:grpSpPr>
          <a:xfrm>
            <a:off x="5628300" y="3014073"/>
            <a:ext cx="376898" cy="330345"/>
            <a:chOff x="5323500" y="1591325"/>
            <a:chExt cx="376898" cy="330345"/>
          </a:xfrm>
        </p:grpSpPr>
        <p:sp>
          <p:nvSpPr>
            <p:cNvPr id="297" name="Google Shape;297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31"/>
          <p:cNvSpPr txBox="1"/>
          <p:nvPr/>
        </p:nvSpPr>
        <p:spPr>
          <a:xfrm>
            <a:off x="4004250" y="2257823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4004250" y="3451971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01" name="Google Shape;301;p31"/>
          <p:cNvGrpSpPr/>
          <p:nvPr/>
        </p:nvGrpSpPr>
        <p:grpSpPr>
          <a:xfrm>
            <a:off x="697729" y="2736178"/>
            <a:ext cx="408208" cy="465260"/>
            <a:chOff x="4630125" y="278900"/>
            <a:chExt cx="400675" cy="456675"/>
          </a:xfrm>
        </p:grpSpPr>
        <p:sp>
          <p:nvSpPr>
            <p:cNvPr id="302" name="Google Shape;302;p31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rgbClr val="4CAF50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312" name="Google Shape;312;p32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13" name="Google Shape;313;p32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4" name="Google Shape;314;p32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5" name="Google Shape;315;p32"/>
          <p:cNvSpPr txBox="1"/>
          <p:nvPr>
            <p:ph idx="1" type="body"/>
          </p:nvPr>
        </p:nvSpPr>
        <p:spPr>
          <a:xfrm>
            <a:off x="847600" y="304800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16" name="Google Shape;316;p32"/>
          <p:cNvSpPr txBox="1"/>
          <p:nvPr>
            <p:ph idx="2" type="body"/>
          </p:nvPr>
        </p:nvSpPr>
        <p:spPr>
          <a:xfrm>
            <a:off x="3018930" y="304800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7" name="Google Shape;317;p32"/>
          <p:cNvSpPr txBox="1"/>
          <p:nvPr>
            <p:ph idx="3" type="body"/>
          </p:nvPr>
        </p:nvSpPr>
        <p:spPr>
          <a:xfrm>
            <a:off x="5190261" y="304800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18" name="Google Shape;318;p32"/>
          <p:cNvGrpSpPr/>
          <p:nvPr/>
        </p:nvGrpSpPr>
        <p:grpSpPr>
          <a:xfrm>
            <a:off x="318368" y="732615"/>
            <a:ext cx="432381" cy="432313"/>
            <a:chOff x="1923675" y="1633650"/>
            <a:chExt cx="436000" cy="435975"/>
          </a:xfrm>
        </p:grpSpPr>
        <p:sp>
          <p:nvSpPr>
            <p:cNvPr id="319" name="Google Shape;319;p3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</a:t>
            </a:r>
            <a:r>
              <a:rPr lang="en" sz="2400">
                <a:solidFill>
                  <a:srgbClr val="CDDC39"/>
                </a:solidFill>
              </a:rPr>
              <a:t>USE</a:t>
            </a:r>
            <a:endParaRPr sz="240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1000" y="1302250"/>
            <a:ext cx="2709900" cy="2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EDIT IN GOOGLE SLIDES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"Use as Google Slides Theme".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You will get a copy of this document on your Google Drive and will be able to edit, add or delete slides.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You have to be signed in to your Google account.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917652" y="1302250"/>
            <a:ext cx="2828400" cy="2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EDIT IN POWERPOINT®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"Download as PowerPoint template". You will get a .pptx file that you can edit in PowerPoint. 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action="ppaction://hlinksldjump" r:id="rId3"/>
              </a:rPr>
              <a:t>Presentation design slide</a:t>
            </a: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More info on how to use this template at </a:t>
            </a:r>
            <a:r>
              <a:rPr b="1" lang="en" sz="1100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www.slidescarnival.com/help-use-presentation-template</a:t>
            </a:r>
            <a:endParaRPr b="1"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This template is free to use under </a:t>
            </a:r>
            <a:r>
              <a:rPr lang="en" sz="1100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Creative Commons Attribution license</a:t>
            </a: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You can keep the Credits slide or mention SlidesCarnival and other resources used in a slide footer.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rgbClr val="8BC34A"/>
                </a:solidFill>
                <a:hlinkClick r:id="rId3"/>
              </a:rPr>
              <a:t>Google Sheets</a:t>
            </a:r>
            <a:endParaRPr>
              <a:solidFill>
                <a:srgbClr val="8BC34A"/>
              </a:solidFill>
            </a:endParaRPr>
          </a:p>
        </p:txBody>
      </p:sp>
      <p:pic>
        <p:nvPicPr>
          <p:cNvPr id="331" name="Google Shape;33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448025"/>
            <a:ext cx="6235874" cy="36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/>
          <p:nvPr/>
        </p:nvSpPr>
        <p:spPr>
          <a:xfrm>
            <a:off x="5985010" y="489825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4"/>
          <p:cNvSpPr/>
          <p:nvPr/>
        </p:nvSpPr>
        <p:spPr>
          <a:xfrm>
            <a:off x="6078325" y="839000"/>
            <a:ext cx="1888500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39" name="Google Shape;339;p3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DDC39"/>
                </a:solidFill>
              </a:rPr>
              <a:t>ANDROID</a:t>
            </a:r>
            <a:r>
              <a:rPr lang="en"/>
              <a:t> PROJECT</a:t>
            </a:r>
            <a:endParaRPr/>
          </a:p>
        </p:txBody>
      </p:sp>
      <p:sp>
        <p:nvSpPr>
          <p:cNvPr id="340" name="Google Shape;340;p3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512260" y="1550799"/>
            <a:ext cx="280383" cy="485681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/>
          <p:nvPr/>
        </p:nvSpPr>
        <p:spPr>
          <a:xfrm>
            <a:off x="6062196" y="629123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61991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9" name="Google Shape;349;p35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B3B"/>
                </a:solidFill>
              </a:rPr>
              <a:t>IPHONE</a:t>
            </a:r>
            <a:br>
              <a:rPr lang="en"/>
            </a:br>
            <a:r>
              <a:rPr lang="en"/>
              <a:t>PROJECT</a:t>
            </a:r>
            <a:endParaRPr/>
          </a:p>
        </p:txBody>
      </p:sp>
      <p:sp>
        <p:nvSpPr>
          <p:cNvPr id="350" name="Google Shape;350;p35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51" name="Google Shape;351;p35"/>
          <p:cNvSpPr/>
          <p:nvPr/>
        </p:nvSpPr>
        <p:spPr>
          <a:xfrm>
            <a:off x="512260" y="1550799"/>
            <a:ext cx="280383" cy="485681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/>
          <p:nvPr/>
        </p:nvSpPr>
        <p:spPr>
          <a:xfrm>
            <a:off x="5549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6"/>
          <p:cNvSpPr/>
          <p:nvPr/>
        </p:nvSpPr>
        <p:spPr>
          <a:xfrm>
            <a:off x="5748400" y="910325"/>
            <a:ext cx="2493300" cy="333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9" name="Google Shape;359;p36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107"/>
                </a:solidFill>
              </a:rPr>
              <a:t>TABLET</a:t>
            </a:r>
            <a:br>
              <a:rPr lang="en"/>
            </a:br>
            <a:r>
              <a:rPr lang="en"/>
              <a:t>PROJECT</a:t>
            </a:r>
            <a:endParaRPr/>
          </a:p>
        </p:txBody>
      </p:sp>
      <p:sp>
        <p:nvSpPr>
          <p:cNvPr id="360" name="Google Shape;360;p36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61" name="Google Shape;361;p36"/>
          <p:cNvSpPr/>
          <p:nvPr/>
        </p:nvSpPr>
        <p:spPr>
          <a:xfrm>
            <a:off x="470763" y="157821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800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/>
          <p:nvPr/>
        </p:nvSpPr>
        <p:spPr>
          <a:xfrm>
            <a:off x="3864701" y="713790"/>
            <a:ext cx="4871019" cy="379214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4068509" y="916921"/>
            <a:ext cx="4463700" cy="2850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9" name="Google Shape;369;p37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800"/>
                </a:solidFill>
              </a:rPr>
              <a:t>DESKTOP</a:t>
            </a:r>
            <a:r>
              <a:rPr lang="en"/>
              <a:t> PROJECT</a:t>
            </a:r>
            <a:endParaRPr/>
          </a:p>
        </p:txBody>
      </p:sp>
      <p:sp>
        <p:nvSpPr>
          <p:cNvPr id="370" name="Google Shape;370;p37"/>
          <p:cNvSpPr txBox="1"/>
          <p:nvPr>
            <p:ph idx="1" type="body"/>
          </p:nvPr>
        </p:nvSpPr>
        <p:spPr>
          <a:xfrm>
            <a:off x="838250" y="2419350"/>
            <a:ext cx="23349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71" name="Google Shape;371;p37"/>
          <p:cNvGrpSpPr/>
          <p:nvPr/>
        </p:nvGrpSpPr>
        <p:grpSpPr>
          <a:xfrm>
            <a:off x="358787" y="1566259"/>
            <a:ext cx="460581" cy="436282"/>
            <a:chOff x="2583100" y="2973775"/>
            <a:chExt cx="461550" cy="437200"/>
          </a:xfrm>
        </p:grpSpPr>
        <p:sp>
          <p:nvSpPr>
            <p:cNvPr id="372" name="Google Shape;372;p37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5722"/>
                </a:solidFill>
              </a:rPr>
              <a:t>THANKS!</a:t>
            </a:r>
            <a:endParaRPr sz="3600">
              <a:solidFill>
                <a:srgbClr val="FF5722"/>
              </a:solidFill>
            </a:endParaRPr>
          </a:p>
        </p:txBody>
      </p:sp>
      <p:sp>
        <p:nvSpPr>
          <p:cNvPr id="380" name="Google Shape;380;p38"/>
          <p:cNvSpPr txBox="1"/>
          <p:nvPr>
            <p:ph idx="4294967295" type="subTitle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81" name="Google Shape;381;p38"/>
          <p:cNvSpPr txBox="1"/>
          <p:nvPr>
            <p:ph idx="4294967295" type="body"/>
          </p:nvPr>
        </p:nvSpPr>
        <p:spPr>
          <a:xfrm>
            <a:off x="685800" y="3836000"/>
            <a:ext cx="65760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 &amp; user@mail.me</a:t>
            </a:r>
            <a:endParaRPr/>
          </a:p>
        </p:txBody>
      </p:sp>
      <p:grpSp>
        <p:nvGrpSpPr>
          <p:cNvPr id="382" name="Google Shape;382;p38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383" name="Google Shape;383;p3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4336"/>
                </a:solidFill>
              </a:rPr>
              <a:t>CREDITS</a:t>
            </a:r>
            <a:endParaRPr>
              <a:solidFill>
                <a:srgbClr val="F44336"/>
              </a:solidFill>
            </a:endParaRPr>
          </a:p>
        </p:txBody>
      </p:sp>
      <p:sp>
        <p:nvSpPr>
          <p:cNvPr id="393" name="Google Shape;393;p3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Special thanks to all the people who made and released these awesome resources for free: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Presentation template by </a:t>
            </a:r>
            <a:r>
              <a:rPr lang="en" sz="1400" u="sng">
                <a:hlinkClick r:id="rId3"/>
              </a:rPr>
              <a:t>SlidesCarnival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Photographs by </a:t>
            </a:r>
            <a:r>
              <a:rPr lang="en" sz="1400" u="sng">
                <a:hlinkClick r:id="rId4"/>
              </a:rPr>
              <a:t>Death to the Stock Photo</a:t>
            </a:r>
            <a:r>
              <a:rPr lang="en" sz="1400"/>
              <a:t> (</a:t>
            </a:r>
            <a:r>
              <a:rPr lang="en" sz="1400" u="sng">
                <a:hlinkClick r:id="rId5"/>
              </a:rPr>
              <a:t>license</a:t>
            </a:r>
            <a:r>
              <a:rPr lang="en" sz="1400"/>
              <a:t>)</a:t>
            </a:r>
            <a:endParaRPr sz="1400"/>
          </a:p>
        </p:txBody>
      </p:sp>
      <p:grpSp>
        <p:nvGrpSpPr>
          <p:cNvPr id="394" name="Google Shape;394;p39"/>
          <p:cNvGrpSpPr/>
          <p:nvPr/>
        </p:nvGrpSpPr>
        <p:grpSpPr>
          <a:xfrm>
            <a:off x="349679" y="869068"/>
            <a:ext cx="449033" cy="449033"/>
            <a:chOff x="2594050" y="1631825"/>
            <a:chExt cx="439625" cy="439625"/>
          </a:xfrm>
        </p:grpSpPr>
        <p:sp>
          <p:nvSpPr>
            <p:cNvPr id="395" name="Google Shape;395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</a:t>
            </a:r>
            <a:r>
              <a:rPr lang="en">
                <a:solidFill>
                  <a:srgbClr val="E91E63"/>
                </a:solidFill>
              </a:rPr>
              <a:t>DESIGN</a:t>
            </a:r>
            <a:endParaRPr>
              <a:solidFill>
                <a:srgbClr val="E91E63"/>
              </a:solidFill>
            </a:endParaRPr>
          </a:p>
        </p:txBody>
      </p:sp>
      <p:sp>
        <p:nvSpPr>
          <p:cNvPr id="405" name="Google Shape;405;p40"/>
          <p:cNvSpPr txBox="1"/>
          <p:nvPr>
            <p:ph idx="1" type="body"/>
          </p:nvPr>
        </p:nvSpPr>
        <p:spPr>
          <a:xfrm>
            <a:off x="868475" y="1717275"/>
            <a:ext cx="66387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presentations uses the following typographies and colors: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▸"/>
            </a:pPr>
            <a:r>
              <a:rPr lang="en" sz="1000"/>
              <a:t>Titles: </a:t>
            </a:r>
            <a:r>
              <a:rPr b="1" lang="en" sz="1000"/>
              <a:t>Montserrat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▸"/>
            </a:pPr>
            <a:r>
              <a:rPr lang="en" sz="1000"/>
              <a:t>Body copy: </a:t>
            </a:r>
            <a:r>
              <a:rPr b="1" lang="en" sz="1000"/>
              <a:t>Karla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can download the fonts on these pages: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E91E63"/>
                </a:solidFill>
                <a:hlinkClick r:id="rId3"/>
              </a:rPr>
              <a:t>https://www.fontsquirrel.com/fonts/montserrat</a:t>
            </a:r>
            <a:endParaRPr sz="1000">
              <a:solidFill>
                <a:srgbClr val="E91E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E91E63"/>
                </a:solidFill>
                <a:hlinkClick r:id="rId4"/>
              </a:rPr>
              <a:t>https://www.fontsquirrel.com/fonts/karla</a:t>
            </a:r>
            <a:endParaRPr sz="1000">
              <a:solidFill>
                <a:srgbClr val="E91E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Red </a:t>
            </a:r>
            <a:r>
              <a:rPr lang="en" sz="1000">
                <a:solidFill>
                  <a:srgbClr val="FFFFFF"/>
                </a:solidFill>
                <a:highlight>
                  <a:srgbClr val="F44336"/>
                </a:highlight>
              </a:rPr>
              <a:t>#F44336</a:t>
            </a:r>
            <a:r>
              <a:rPr lang="en" sz="1000"/>
              <a:t>		Deep orange </a:t>
            </a:r>
            <a:r>
              <a:rPr lang="en" sz="1000">
                <a:solidFill>
                  <a:srgbClr val="FFFFFF"/>
                </a:solidFill>
                <a:highlight>
                  <a:srgbClr val="FF5722"/>
                </a:highlight>
              </a:rPr>
              <a:t>#FF5722</a:t>
            </a:r>
            <a:r>
              <a:rPr lang="en" sz="1000"/>
              <a:t>	Orange </a:t>
            </a:r>
            <a:r>
              <a:rPr lang="en" sz="1000">
                <a:solidFill>
                  <a:srgbClr val="FFFFFF"/>
                </a:solidFill>
                <a:highlight>
                  <a:srgbClr val="FF9800"/>
                </a:highlight>
              </a:rPr>
              <a:t>#FF9800</a:t>
            </a:r>
            <a:r>
              <a:rPr lang="en" sz="1000"/>
              <a:t>	Amber </a:t>
            </a:r>
            <a:r>
              <a:rPr lang="en" sz="1000">
                <a:solidFill>
                  <a:schemeClr val="dk1"/>
                </a:solidFill>
                <a:highlight>
                  <a:srgbClr val="FFC107"/>
                </a:highlight>
              </a:rPr>
              <a:t>#FFC107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Yellow </a:t>
            </a:r>
            <a:r>
              <a:rPr lang="en" sz="1000">
                <a:solidFill>
                  <a:schemeClr val="dk1"/>
                </a:solidFill>
                <a:highlight>
                  <a:srgbClr val="FFEB3B"/>
                </a:highlight>
              </a:rPr>
              <a:t>#FFEB3B</a:t>
            </a:r>
            <a:r>
              <a:rPr lang="en" sz="1000"/>
              <a:t>		Lime </a:t>
            </a:r>
            <a:r>
              <a:rPr lang="en" sz="1000">
                <a:solidFill>
                  <a:schemeClr val="dk1"/>
                </a:solidFill>
                <a:highlight>
                  <a:srgbClr val="CDDC39"/>
                </a:highlight>
              </a:rPr>
              <a:t>#CDDC39</a:t>
            </a:r>
            <a:r>
              <a:rPr lang="en" sz="1000"/>
              <a:t>		Green </a:t>
            </a:r>
            <a:r>
              <a:rPr lang="en" sz="1000">
                <a:solidFill>
                  <a:srgbClr val="FFFFFF"/>
                </a:solidFill>
                <a:highlight>
                  <a:srgbClr val="8BC34A"/>
                </a:highlight>
              </a:rPr>
              <a:t>#8BC34A</a:t>
            </a:r>
            <a:r>
              <a:rPr lang="en" sz="1000"/>
              <a:t>		Dark green </a:t>
            </a:r>
            <a:r>
              <a:rPr lang="en" sz="1000">
                <a:solidFill>
                  <a:srgbClr val="FFFFFF"/>
                </a:solidFill>
                <a:highlight>
                  <a:srgbClr val="4CAF50"/>
                </a:highlight>
              </a:rPr>
              <a:t>#4CAF50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Teal </a:t>
            </a:r>
            <a:r>
              <a:rPr lang="en" sz="1000">
                <a:solidFill>
                  <a:srgbClr val="FFFFFF"/>
                </a:solidFill>
                <a:highlight>
                  <a:srgbClr val="009688"/>
                </a:highlight>
              </a:rPr>
              <a:t>#009688</a:t>
            </a:r>
            <a:r>
              <a:rPr lang="en" sz="1000"/>
              <a:t>		Cyan </a:t>
            </a:r>
            <a:r>
              <a:rPr lang="en" sz="1000">
                <a:solidFill>
                  <a:srgbClr val="FFFFFF"/>
                </a:solidFill>
                <a:highlight>
                  <a:srgbClr val="00BCD4"/>
                </a:highlight>
              </a:rPr>
              <a:t>#00BCD4</a:t>
            </a:r>
            <a:r>
              <a:rPr lang="en" sz="1000"/>
              <a:t>		Blue </a:t>
            </a:r>
            <a:r>
              <a:rPr lang="en" sz="1000">
                <a:solidFill>
                  <a:srgbClr val="FFFFFF"/>
                </a:solidFill>
                <a:highlight>
                  <a:srgbClr val="03A9F4"/>
                </a:highlight>
              </a:rPr>
              <a:t>#03A9F4</a:t>
            </a:r>
            <a:r>
              <a:rPr lang="en" sz="1000"/>
              <a:t>		Dark blue </a:t>
            </a:r>
            <a:r>
              <a:rPr lang="en" sz="1000">
                <a:solidFill>
                  <a:srgbClr val="FFFFFF"/>
                </a:solidFill>
                <a:highlight>
                  <a:srgbClr val="2196F3"/>
                </a:highlight>
              </a:rPr>
              <a:t>#2196F3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Indigo</a:t>
            </a:r>
            <a:r>
              <a:rPr lang="en" sz="10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  <a:highlight>
                  <a:srgbClr val="3F51B5"/>
                </a:highlight>
              </a:rPr>
              <a:t>#3F51B5</a:t>
            </a:r>
            <a:r>
              <a:rPr lang="en" sz="1000"/>
              <a:t>		Deep Purple </a:t>
            </a:r>
            <a:r>
              <a:rPr lang="en" sz="1000">
                <a:solidFill>
                  <a:srgbClr val="FFFFFF"/>
                </a:solidFill>
                <a:highlight>
                  <a:srgbClr val="673AB7"/>
                </a:highlight>
              </a:rPr>
              <a:t>#673AB7</a:t>
            </a:r>
            <a:r>
              <a:rPr lang="en" sz="1000"/>
              <a:t>	Purple </a:t>
            </a:r>
            <a:r>
              <a:rPr lang="en" sz="1000">
                <a:solidFill>
                  <a:srgbClr val="FFFFFF"/>
                </a:solidFill>
                <a:highlight>
                  <a:srgbClr val="9C27B0"/>
                </a:highlight>
              </a:rPr>
              <a:t>#9C27B0</a:t>
            </a:r>
            <a:r>
              <a:rPr lang="en" sz="1000"/>
              <a:t>	Magenta </a:t>
            </a:r>
            <a:r>
              <a:rPr lang="en" sz="1000">
                <a:solidFill>
                  <a:srgbClr val="FFFFFF"/>
                </a:solidFill>
                <a:highlight>
                  <a:srgbClr val="E91E63"/>
                </a:highlight>
              </a:rPr>
              <a:t>#E91E63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Blue gray</a:t>
            </a:r>
            <a:r>
              <a:rPr b="1" lang="en" sz="1000"/>
              <a:t> </a:t>
            </a:r>
            <a:r>
              <a:rPr lang="en" sz="1000">
                <a:solidFill>
                  <a:srgbClr val="FFFFFF"/>
                </a:solidFill>
                <a:highlight>
                  <a:srgbClr val="607D8B"/>
                </a:highlight>
              </a:rPr>
              <a:t>#607D8B</a:t>
            </a:r>
            <a:endParaRPr b="1" sz="1000"/>
          </a:p>
        </p:txBody>
      </p:sp>
      <p:sp>
        <p:nvSpPr>
          <p:cNvPr id="406" name="Google Shape;406;p40"/>
          <p:cNvSpPr txBox="1"/>
          <p:nvPr/>
        </p:nvSpPr>
        <p:spPr>
          <a:xfrm>
            <a:off x="7256751" y="260392"/>
            <a:ext cx="1611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07" name="Google Shape;407;p40"/>
          <p:cNvGrpSpPr/>
          <p:nvPr/>
        </p:nvGrpSpPr>
        <p:grpSpPr>
          <a:xfrm>
            <a:off x="313129" y="869043"/>
            <a:ext cx="449033" cy="449033"/>
            <a:chOff x="2594050" y="1631825"/>
            <a:chExt cx="439625" cy="439625"/>
          </a:xfrm>
        </p:grpSpPr>
        <p:sp>
          <p:nvSpPr>
            <p:cNvPr id="408" name="Google Shape;408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07D8B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1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18" name="Google Shape;418;p41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19" name="Google Shape;419;p41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41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34" name="Google Shape;434;p41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41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40" name="Google Shape;440;p41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41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1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41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48" name="Google Shape;448;p41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41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41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54" name="Google Shape;454;p4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41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62" name="Google Shape;462;p41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41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1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1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1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41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71" name="Google Shape;471;p41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41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74" name="Google Shape;474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41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77" name="Google Shape;477;p41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41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81" name="Google Shape;481;p41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41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89" name="Google Shape;489;p4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41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96" name="Google Shape;496;p4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41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41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02" name="Google Shape;502;p41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41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05" name="Google Shape;505;p41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41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11" name="Google Shape;511;p41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41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14" name="Google Shape;514;p41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41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22" name="Google Shape;522;p41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41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28" name="Google Shape;528;p41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1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41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37" name="Google Shape;537;p41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41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42" name="Google Shape;542;p41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41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47" name="Google Shape;547;p41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41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52" name="Google Shape;552;p41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1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4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55" name="Google Shape;555;p41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1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41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58" name="Google Shape;558;p41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1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41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41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62" name="Google Shape;562;p4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41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65" name="Google Shape;565;p41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41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1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5" name="Google Shape;575;p41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76" name="Google Shape;576;p41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41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41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80" name="Google Shape;580;p4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41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83" name="Google Shape;583;p4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41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88" name="Google Shape;588;p41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41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41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93" name="Google Shape;593;p41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1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00" name="Google Shape;600;p41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41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10" name="Google Shape;610;p41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41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14" name="Google Shape;614;p41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41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18" name="Google Shape;618;p41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41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24" name="Google Shape;624;p41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41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27" name="Google Shape;627;p4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41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35" name="Google Shape;635;p41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41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42" name="Google Shape;642;p4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41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45" name="Google Shape;645;p4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p41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1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1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1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3" name="Google Shape;653;p41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54" name="Google Shape;654;p41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41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63" name="Google Shape;663;p41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41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66" name="Google Shape;666;p41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41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73" name="Google Shape;673;p41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41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81" name="Google Shape;681;p41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41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85" name="Google Shape;685;p41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41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92" name="Google Shape;692;p41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41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96" name="Google Shape;696;p41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41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00" name="Google Shape;700;p41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41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06" name="Google Shape;706;p41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41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34" name="Google Shape;734;p41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41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58" name="Google Shape;758;p41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41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73" name="Google Shape;773;p41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41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77" name="Google Shape;777;p41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41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84" name="Google Shape;784;p4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41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93" name="Google Shape;793;p41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1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97" name="Google Shape;797;p41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41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03" name="Google Shape;803;p41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41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11" name="Google Shape;811;p41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41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18" name="Google Shape;818;p41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41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8" name="Google Shape;828;p4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41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40" name="Google Shape;840;p41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41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46" name="Google Shape;846;p41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41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54" name="Google Shape;854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41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57" name="Google Shape;857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41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60" name="Google Shape;860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2" name="Google Shape;862;p41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1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1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07D8B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2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71" name="Google Shape;871;p42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72" name="Google Shape;872;p42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/>
                </a:solidFill>
              </a:rPr>
              <a:t>😉</a:t>
            </a:r>
            <a:endParaRPr sz="9600">
              <a:solidFill>
                <a:schemeClr val="accent6"/>
              </a:solidFill>
            </a:endParaRPr>
          </a:p>
        </p:txBody>
      </p:sp>
      <p:sp>
        <p:nvSpPr>
          <p:cNvPr id="873" name="Google Shape;873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4294967295" type="ctrTitle"/>
          </p:nvPr>
        </p:nvSpPr>
        <p:spPr>
          <a:xfrm>
            <a:off x="685800" y="18119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EB3B"/>
                </a:solidFill>
              </a:rPr>
              <a:t>HELLO!</a:t>
            </a:r>
            <a:endParaRPr sz="3600">
              <a:solidFill>
                <a:srgbClr val="FFEB3B"/>
              </a:solidFill>
            </a:endParaRPr>
          </a:p>
        </p:txBody>
      </p:sp>
      <p:sp>
        <p:nvSpPr>
          <p:cNvPr id="99" name="Google Shape;99;p16"/>
          <p:cNvSpPr txBox="1"/>
          <p:nvPr>
            <p:ph idx="4294967295" type="subTitle"/>
          </p:nvPr>
        </p:nvSpPr>
        <p:spPr>
          <a:xfrm>
            <a:off x="685800" y="3011525"/>
            <a:ext cx="453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685800" y="3683600"/>
            <a:ext cx="56202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You can find me at @username</a:t>
            </a: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102" name="Google Shape;102;p1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0" name="Google Shape;880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81" name="Google Shape;881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82" name="Google Shape;882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3" name="Google Shape;883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84" name="Google Shape;884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85" name="Google Shape;885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6" name="Google Shape;886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87" name="Google Shape;887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888" name="Google Shape;888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9" name="Google Shape;889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90" name="Google Shape;890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91" name="Google Shape;891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92" name="Google Shape;892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107"/>
                </a:solidFill>
              </a:rPr>
              <a:t>1.</a:t>
            </a:r>
            <a:endParaRPr sz="72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3" name="Google Shape;113;p17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80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9800"/>
                </a:solidFill>
              </a:rPr>
              <a:t>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solidFill>
                  <a:srgbClr val="FF5722"/>
                </a:solidFill>
              </a:rPr>
              <a:t>SLIDE</a:t>
            </a:r>
            <a:r>
              <a:rPr lang="en"/>
              <a:t> TITLE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4294967295" type="ctrTitle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</a:t>
            </a:r>
            <a:r>
              <a:rPr lang="en" sz="6000">
                <a:solidFill>
                  <a:srgbClr val="F44336"/>
                </a:solidFill>
              </a:rPr>
              <a:t>CONCEPT</a:t>
            </a:r>
            <a:endParaRPr sz="6000">
              <a:solidFill>
                <a:srgbClr val="F44336"/>
              </a:solidFill>
            </a:endParaRPr>
          </a:p>
        </p:txBody>
      </p:sp>
      <p:sp>
        <p:nvSpPr>
          <p:cNvPr id="139" name="Google Shape;139;p20"/>
          <p:cNvSpPr txBox="1"/>
          <p:nvPr>
            <p:ph idx="4294967295" type="subTitle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40" name="Google Shape;140;p20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141" name="Google Shape;141;p2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5" name="Google Shape;155;p21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E91E63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156" name="Google Shape;156;p21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270377" y="723226"/>
            <a:ext cx="485675" cy="441808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</a:t>
            </a:r>
            <a:r>
              <a:rPr lang="en">
                <a:solidFill>
                  <a:srgbClr val="9C27B0"/>
                </a:solidFill>
              </a:rPr>
              <a:t>COLUMNS</a:t>
            </a:r>
            <a:endParaRPr>
              <a:solidFill>
                <a:srgbClr val="9C27B0"/>
              </a:solidFill>
            </a:endParaRPr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5" name="Google Shape;165;p22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6" name="Google Shape;166;p22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22"/>
          <p:cNvGrpSpPr/>
          <p:nvPr/>
        </p:nvGrpSpPr>
        <p:grpSpPr>
          <a:xfrm>
            <a:off x="313084" y="880445"/>
            <a:ext cx="443239" cy="443239"/>
            <a:chOff x="5941025" y="3634400"/>
            <a:chExt cx="467650" cy="467650"/>
          </a:xfrm>
        </p:grpSpPr>
        <p:sp>
          <p:nvSpPr>
            <p:cNvPr id="168" name="Google Shape;168;p2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