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Didact Gothic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3BE988-31F9-4453-990F-BF2D177A1926}">
  <a:tblStyle styleId="{E73BE988-31F9-4453-990F-BF2D177A1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DidactGothic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4e9c1e0a7_13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4e9c1e0a7_13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b443df3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b443df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82A2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76778" y="1610825"/>
            <a:ext cx="634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8378" y="3144850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2A2E"/>
              </a:solidFill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Montserrat"/>
              <a:buChar char="∎"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□"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▪"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34146" y="1219732"/>
            <a:ext cx="296600" cy="203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64100" y="2925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64100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1601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6400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73455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78291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C2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4100" y="3105148"/>
            <a:ext cx="68157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∎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□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▪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didact-gothic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53" name="Google Shape;53;p11"/>
          <p:cNvPicPr preferRelativeResize="0"/>
          <p:nvPr/>
        </p:nvPicPr>
        <p:blipFill rotWithShape="1">
          <a:blip r:embed="rId3">
            <a:alphaModFix amt="15000"/>
          </a:blip>
          <a:srcRect b="14855" l="0" r="0" t="288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type="ctrTitle"/>
          </p:nvPr>
        </p:nvSpPr>
        <p:spPr>
          <a:xfrm>
            <a:off x="1176775" y="1610825"/>
            <a:ext cx="6450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5" name="Google Shape;55;p11"/>
          <p:cNvGrpSpPr/>
          <p:nvPr/>
        </p:nvGrpSpPr>
        <p:grpSpPr>
          <a:xfrm>
            <a:off x="1414976" y="1165006"/>
            <a:ext cx="353136" cy="313738"/>
            <a:chOff x="5292575" y="3681900"/>
            <a:chExt cx="420150" cy="373275"/>
          </a:xfrm>
        </p:grpSpPr>
        <p:sp>
          <p:nvSpPr>
            <p:cNvPr id="56" name="Google Shape;56;p1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B63C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164100" y="1608900"/>
            <a:ext cx="4430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pic>
        <p:nvPicPr>
          <p:cNvPr descr="path.jpg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54491" r="0" t="0"/>
          <a:stretch/>
        </p:blipFill>
        <p:spPr>
          <a:xfrm>
            <a:off x="6022925" y="0"/>
            <a:ext cx="312107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0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157" name="Google Shape;157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074D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jpg" id="167" name="Google Shape;167;p21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4294967295" type="title"/>
          </p:nvPr>
        </p:nvSpPr>
        <p:spPr>
          <a:xfrm>
            <a:off x="657225" y="0"/>
            <a:ext cx="400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WANT BIG IMPACT?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074D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844637" y="2724450"/>
            <a:ext cx="1792500" cy="1792500"/>
          </a:xfrm>
          <a:prstGeom prst="ellipse">
            <a:avLst/>
          </a:prstGeom>
          <a:noFill/>
          <a:ln cap="flat" cmpd="sng" w="114300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Gray</a:t>
            </a:r>
            <a:endParaRPr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313350" y="2724450"/>
            <a:ext cx="1792500" cy="1792500"/>
          </a:xfrm>
          <a:prstGeom prst="ellipse">
            <a:avLst/>
          </a:prstGeom>
          <a:noFill/>
          <a:ln cap="flat" cmpd="sng" w="114300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</a:t>
            </a:r>
            <a:endParaRPr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375924" y="2724450"/>
            <a:ext cx="1792500" cy="1792500"/>
          </a:xfrm>
          <a:prstGeom prst="ellipse">
            <a:avLst/>
          </a:prstGeom>
          <a:noFill/>
          <a:ln cap="flat" cmpd="sng" w="114300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</a:t>
            </a:r>
            <a:endParaRPr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1410250" y="1159696"/>
            <a:ext cx="333700" cy="329077"/>
            <a:chOff x="3292425" y="3664250"/>
            <a:chExt cx="397025" cy="391525"/>
          </a:xfrm>
        </p:grpSpPr>
        <p:sp>
          <p:nvSpPr>
            <p:cNvPr id="179" name="Google Shape;179;p2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28A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271600" y="28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{E73BE988-31F9-4453-990F-BF2D177A1926}</a:tableStyleId>
              </a:tblPr>
              <a:tblGrid>
                <a:gridCol w="1265600"/>
                <a:gridCol w="1265600"/>
                <a:gridCol w="1265600"/>
                <a:gridCol w="1265600"/>
              </a:tblGrid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Yellow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Orange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9" name="Google Shape;189;p23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190" name="Google Shape;190;p23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DBA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3648075" y="933525"/>
            <a:ext cx="6137910" cy="292396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605225" y="1487600"/>
            <a:ext cx="700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our office</a:t>
            </a:r>
            <a:endParaRPr sz="1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1391580" y="1151142"/>
            <a:ext cx="387933" cy="345971"/>
            <a:chOff x="3927500" y="301425"/>
            <a:chExt cx="461550" cy="411625"/>
          </a:xfrm>
        </p:grpSpPr>
        <p:sp>
          <p:nvSpPr>
            <p:cNvPr id="202" name="Google Shape;202;p2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idx="4294967295" type="ctrTitle"/>
          </p:nvPr>
        </p:nvSpPr>
        <p:spPr>
          <a:xfrm>
            <a:off x="-409575" y="1991850"/>
            <a:ext cx="99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/>
              <a:t>89,526,124</a:t>
            </a:r>
            <a:endParaRPr sz="14400"/>
          </a:p>
        </p:txBody>
      </p:sp>
      <p:sp>
        <p:nvSpPr>
          <p:cNvPr id="235" name="Google Shape;235;p25"/>
          <p:cNvSpPr txBox="1"/>
          <p:nvPr>
            <p:ph idx="4294967295" type="subTitle"/>
          </p:nvPr>
        </p:nvSpPr>
        <p:spPr>
          <a:xfrm>
            <a:off x="685800" y="3373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A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42" name="Google Shape;242;p26"/>
          <p:cNvSpPr txBox="1"/>
          <p:nvPr>
            <p:ph idx="4294967295" type="subTitle"/>
          </p:nvPr>
        </p:nvSpPr>
        <p:spPr>
          <a:xfrm>
            <a:off x="685800" y="1430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243" name="Google Shape;243;p26"/>
          <p:cNvSpPr txBox="1"/>
          <p:nvPr>
            <p:ph idx="4294967295" type="ctrTitle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44" name="Google Shape;244;p26"/>
          <p:cNvSpPr txBox="1"/>
          <p:nvPr>
            <p:ph idx="4294967295" type="subTitle"/>
          </p:nvPr>
        </p:nvSpPr>
        <p:spPr>
          <a:xfrm>
            <a:off x="685800" y="40592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245" name="Google Shape;245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46" name="Google Shape;246;p26"/>
          <p:cNvSpPr txBox="1"/>
          <p:nvPr>
            <p:ph idx="4294967295" type="subTitle"/>
          </p:nvPr>
        </p:nvSpPr>
        <p:spPr>
          <a:xfrm>
            <a:off x="685800" y="2744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ECF5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1302475" y="3695700"/>
            <a:ext cx="2051700" cy="990600"/>
          </a:xfrm>
          <a:prstGeom prst="homePlate">
            <a:avLst>
              <a:gd fmla="val 30129" name="adj"/>
            </a:avLst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</a:t>
            </a:r>
            <a:endParaRPr>
              <a:solidFill>
                <a:srgbClr val="6ECF5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3081685" y="3695700"/>
            <a:ext cx="2091000" cy="990600"/>
          </a:xfrm>
          <a:prstGeom prst="chevron">
            <a:avLst>
              <a:gd fmla="val 29853" name="adj"/>
            </a:avLst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second</a:t>
            </a:r>
            <a:endParaRPr>
              <a:solidFill>
                <a:srgbClr val="6ECF5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900350" y="3695700"/>
            <a:ext cx="2091000" cy="990600"/>
          </a:xfrm>
          <a:prstGeom prst="chevron">
            <a:avLst>
              <a:gd fmla="val 29853" name="adj"/>
            </a:avLst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last</a:t>
            </a:r>
            <a:endParaRPr>
              <a:solidFill>
                <a:srgbClr val="6ECF5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56" name="Google Shape;256;p27"/>
          <p:cNvGrpSpPr/>
          <p:nvPr/>
        </p:nvGrpSpPr>
        <p:grpSpPr>
          <a:xfrm>
            <a:off x="1470529" y="1162174"/>
            <a:ext cx="215966" cy="342399"/>
            <a:chOff x="6718575" y="2318625"/>
            <a:chExt cx="256950" cy="407375"/>
          </a:xfrm>
        </p:grpSpPr>
        <p:sp>
          <p:nvSpPr>
            <p:cNvPr id="257" name="Google Shape;257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5D346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1164100" y="1608900"/>
            <a:ext cx="72561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1164100" y="3505200"/>
            <a:ext cx="2196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2" name="Google Shape;272;p28"/>
          <p:cNvSpPr txBox="1"/>
          <p:nvPr>
            <p:ph idx="2" type="body"/>
          </p:nvPr>
        </p:nvSpPr>
        <p:spPr>
          <a:xfrm>
            <a:off x="3473570" y="3505200"/>
            <a:ext cx="2196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3" name="Google Shape;273;p28"/>
          <p:cNvSpPr txBox="1"/>
          <p:nvPr>
            <p:ph idx="3" type="body"/>
          </p:nvPr>
        </p:nvSpPr>
        <p:spPr>
          <a:xfrm>
            <a:off x="5783040" y="3505200"/>
            <a:ext cx="2196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1415121" y="1152852"/>
            <a:ext cx="345971" cy="325505"/>
            <a:chOff x="5972700" y="2330200"/>
            <a:chExt cx="411625" cy="387275"/>
          </a:xfrm>
        </p:grpSpPr>
        <p:sp>
          <p:nvSpPr>
            <p:cNvPr id="275" name="Google Shape;275;p2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8D458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413" y="362375"/>
            <a:ext cx="4875175" cy="40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5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164100" y="1608900"/>
            <a:ext cx="6815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INSTRUCTIONS FOR USE</a:t>
            </a:r>
            <a:endParaRPr sz="3600"/>
          </a:p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1164100" y="2416126"/>
            <a:ext cx="31278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EDIT IN GOOGLE SLIDES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Click on the button under the presentation preview that says "Use as Google Slides Theme".</a:t>
            </a:r>
            <a:br>
              <a:rPr lang="en" sz="1000"/>
            </a:br>
            <a:r>
              <a:rPr lang="en" sz="1000"/>
              <a:t>You will get a copy of this document on your Google Drive and will be able to edit, add or delete slides.</a:t>
            </a:r>
            <a:br>
              <a:rPr lang="en" sz="1000"/>
            </a:br>
            <a:r>
              <a:rPr lang="en" sz="1000"/>
              <a:t>You have to be signed in to your Google account.</a:t>
            </a:r>
            <a:endParaRPr sz="1000"/>
          </a:p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495729" y="2416126"/>
            <a:ext cx="34839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EDIT IN POWERPOINT®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Click on the button under the presentation preview that says "Download as PowerPoint template". You will get a .pptx file that you can edit in PowerPoint.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action="ppaction://hlinksldjump" r:id="rId3"/>
              </a:rPr>
              <a:t>Presentation design slide</a:t>
            </a:r>
            <a:r>
              <a:rPr lang="en" sz="1000"/>
              <a:t>)</a:t>
            </a:r>
            <a:endParaRPr sz="1000"/>
          </a:p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1164100" y="4058325"/>
            <a:ext cx="6770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4"/>
              </a:rPr>
              <a:t>www.slidescarnival.com/help-use-presentation-template</a:t>
            </a:r>
            <a:br>
              <a:rPr lang="en" sz="1000"/>
            </a:b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1" name="Google Shape;71;p12"/>
          <p:cNvGrpSpPr/>
          <p:nvPr/>
        </p:nvGrpSpPr>
        <p:grpSpPr>
          <a:xfrm>
            <a:off x="1358061" y="1171584"/>
            <a:ext cx="435022" cy="323445"/>
            <a:chOff x="5247525" y="3007275"/>
            <a:chExt cx="517575" cy="384825"/>
          </a:xfrm>
        </p:grpSpPr>
        <p:sp>
          <p:nvSpPr>
            <p:cNvPr id="72" name="Google Shape;72;p1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5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/>
          <p:nvPr/>
        </p:nvSpPr>
        <p:spPr>
          <a:xfrm>
            <a:off x="56040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2A2E"/>
          </a:solidFill>
          <a:ln cap="flat" cmpd="sng" w="9525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>
            <p:ph idx="4294967295" type="body"/>
          </p:nvPr>
        </p:nvSpPr>
        <p:spPr>
          <a:xfrm>
            <a:off x="1164100" y="3067050"/>
            <a:ext cx="34461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697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2" name="Google Shape;292;p30"/>
          <p:cNvSpPr txBox="1"/>
          <p:nvPr>
            <p:ph type="title"/>
          </p:nvPr>
        </p:nvSpPr>
        <p:spPr>
          <a:xfrm>
            <a:off x="1164100" y="1608900"/>
            <a:ext cx="34461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ANDROID PROJECT</a:t>
            </a:r>
            <a:endParaRPr sz="4800"/>
          </a:p>
        </p:txBody>
      </p:sp>
      <p:sp>
        <p:nvSpPr>
          <p:cNvPr id="293" name="Google Shape;293;p30"/>
          <p:cNvSpPr/>
          <p:nvPr/>
        </p:nvSpPr>
        <p:spPr>
          <a:xfrm>
            <a:off x="1449180" y="11032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961D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2A2E"/>
          </a:solidFill>
          <a:ln cap="flat" cmpd="sng" w="9525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1449180" y="11032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idx="4294967295" type="body"/>
          </p:nvPr>
        </p:nvSpPr>
        <p:spPr>
          <a:xfrm>
            <a:off x="1164100" y="3067050"/>
            <a:ext cx="34461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1164100" y="1608900"/>
            <a:ext cx="34461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iPHONE PROJECT</a:t>
            </a:r>
            <a:endParaRPr sz="4800"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682D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2A2E"/>
          </a:solidFill>
          <a:ln cap="flat" cmpd="sng" w="9525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1408713" y="11127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idx="4294967295" type="body"/>
          </p:nvPr>
        </p:nvSpPr>
        <p:spPr>
          <a:xfrm>
            <a:off x="1164100" y="3067050"/>
            <a:ext cx="34461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1164100" y="1608900"/>
            <a:ext cx="34461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TABLET PROJECT</a:t>
            </a:r>
            <a:endParaRPr sz="4800"/>
          </a:p>
        </p:txBody>
      </p:sp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313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4711350" y="83426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cap="flat" cmpd="sng" w="9525">
            <a:solidFill>
              <a:srgbClr val="182A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21" name="Google Shape;321;p33"/>
          <p:cNvGrpSpPr/>
          <p:nvPr/>
        </p:nvGrpSpPr>
        <p:grpSpPr>
          <a:xfrm>
            <a:off x="1385562" y="1141327"/>
            <a:ext cx="387933" cy="367467"/>
            <a:chOff x="2583100" y="2973775"/>
            <a:chExt cx="461550" cy="437200"/>
          </a:xfrm>
        </p:grpSpPr>
        <p:sp>
          <p:nvSpPr>
            <p:cNvPr id="322" name="Google Shape;322;p33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3"/>
          <p:cNvSpPr txBox="1"/>
          <p:nvPr>
            <p:ph idx="4294967295" type="body"/>
          </p:nvPr>
        </p:nvSpPr>
        <p:spPr>
          <a:xfrm>
            <a:off x="1164100" y="3067050"/>
            <a:ext cx="34461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25" name="Google Shape;325;p33"/>
          <p:cNvSpPr txBox="1"/>
          <p:nvPr>
            <p:ph type="title"/>
          </p:nvPr>
        </p:nvSpPr>
        <p:spPr>
          <a:xfrm>
            <a:off x="1164100" y="1608900"/>
            <a:ext cx="34461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DESKTOPPROJECT</a:t>
            </a:r>
            <a:endParaRPr sz="4800"/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331" name="Google Shape;331;p34"/>
          <p:cNvPicPr preferRelativeResize="0"/>
          <p:nvPr/>
        </p:nvPicPr>
        <p:blipFill rotWithShape="1">
          <a:blip r:embed="rId3">
            <a:alphaModFix amt="11000"/>
          </a:blip>
          <a:srcRect b="14855" l="0" r="0" t="288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 txBox="1"/>
          <p:nvPr>
            <p:ph idx="4294967295" type="ctrTitle"/>
          </p:nvPr>
        </p:nvSpPr>
        <p:spPr>
          <a:xfrm>
            <a:off x="-400050" y="821350"/>
            <a:ext cx="9544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</a:rPr>
              <a:t>THANKS!</a:t>
            </a:r>
            <a:endParaRPr sz="15000">
              <a:solidFill>
                <a:srgbClr val="FFFFFF"/>
              </a:solidFill>
            </a:endParaRPr>
          </a:p>
        </p:txBody>
      </p:sp>
      <p:sp>
        <p:nvSpPr>
          <p:cNvPr id="333" name="Google Shape;333;p34"/>
          <p:cNvSpPr txBox="1"/>
          <p:nvPr>
            <p:ph idx="4294967295" type="subTitle"/>
          </p:nvPr>
        </p:nvSpPr>
        <p:spPr>
          <a:xfrm>
            <a:off x="866775" y="2990850"/>
            <a:ext cx="64128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 &amp; user@mail.me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CREDITS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1164100" y="2544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∎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∎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478300" y="770700"/>
            <a:ext cx="681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Presentation design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∎"/>
            </a:pPr>
            <a:r>
              <a:rPr lang="en" sz="1800">
                <a:solidFill>
                  <a:srgbClr val="FFFFFF"/>
                </a:solidFill>
              </a:rPr>
              <a:t>Titles: Montserrat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∎"/>
            </a:pPr>
            <a:r>
              <a:rPr lang="en" sz="1800">
                <a:solidFill>
                  <a:srgbClr val="FFFFFF"/>
                </a:solidFill>
              </a:rPr>
              <a:t>Body copy: Didact Gothic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these pages: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https://www.fontsquirrel.com/fonts/montserrat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4"/>
              </a:rPr>
              <a:t>https://www.fontsquirrel.com/fonts/didact-gothic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478300" y="4247850"/>
            <a:ext cx="7236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line color, width and style.</a:t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56" name="Google Shape;356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71" name="Google Shape;371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77" name="Google Shape;377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7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7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85" name="Google Shape;385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7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3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91" name="Google Shape;391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7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99" name="Google Shape;399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7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08" name="Google Shape;408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11" name="Google Shape;411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14" name="Google Shape;414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18" name="Google Shape;418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26" name="Google Shape;426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33" name="Google Shape;433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7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39" name="Google Shape;439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42" name="Google Shape;442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48" name="Google Shape;448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51" name="Google Shape;451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59" name="Google Shape;459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65" name="Google Shape;465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7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74" name="Google Shape;474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79" name="Google Shape;479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7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84" name="Google Shape;484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89" name="Google Shape;489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92" name="Google Shape;492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95" name="Google Shape;495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7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99" name="Google Shape;499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02" name="Google Shape;502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7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13" name="Google Shape;513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7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17" name="Google Shape;517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20" name="Google Shape;520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25" name="Google Shape;525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7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30" name="Google Shape;530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7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37" name="Google Shape;537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7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47" name="Google Shape;547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51" name="Google Shape;551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7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55" name="Google Shape;555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61" name="Google Shape;561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7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64" name="Google Shape;564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72" name="Google Shape;572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79" name="Google Shape;579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82" name="Google Shape;582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7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3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91" name="Google Shape;591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00" name="Google Shape;600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03" name="Google Shape;603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10" name="Google Shape;610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18" name="Google Shape;618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7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22" name="Google Shape;622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29" name="Google Shape;629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33" name="Google Shape;633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7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37" name="Google Shape;637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43" name="Google Shape;643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71" name="Google Shape;671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7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95" name="Google Shape;695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10" name="Google Shape;710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7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14" name="Google Shape;714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21" name="Google Shape;721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30" name="Google Shape;730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7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34" name="Google Shape;734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40" name="Google Shape;740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48" name="Google Shape;748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7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55" name="Google Shape;755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65" name="Google Shape;765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7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77" name="Google Shape;777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3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83" name="Google Shape;783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91" name="Google Shape;791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7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94" name="Google Shape;794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7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97" name="Google Shape;797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37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 you can use any emoji as an icon!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C2D4"/>
                </a:highlight>
                <a:latin typeface="Didact Gothic"/>
                <a:ea typeface="Didact Gothic"/>
                <a:cs typeface="Didact Gothic"/>
                <a:sym typeface="Didact Gothic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C2D4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82B82"/>
                </a:solidFill>
              </a:rPr>
              <a:t>😉</a:t>
            </a:r>
            <a:endParaRPr sz="9600">
              <a:solidFill>
                <a:srgbClr val="F82B82"/>
              </a:solidFill>
            </a:endParaRPr>
          </a:p>
        </p:txBody>
      </p:sp>
      <p:sp>
        <p:nvSpPr>
          <p:cNvPr id="810" name="Google Shape;810;p3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7" name="Google Shape;817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8" name="Google Shape;818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9" name="Google Shape;819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1" name="Google Shape;821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22" name="Google Shape;822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4" name="Google Shape;824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5" name="Google Shape;825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7" name="Google Shape;827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8" name="Google Shape;828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961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79" name="Google Shape;79;p13"/>
          <p:cNvPicPr preferRelativeResize="0"/>
          <p:nvPr/>
        </p:nvPicPr>
        <p:blipFill rotWithShape="1">
          <a:blip r:embed="rId3">
            <a:alphaModFix amt="15000"/>
          </a:blip>
          <a:srcRect b="14855" l="0" r="0" t="288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idx="4294967295" type="ctrTitle"/>
          </p:nvPr>
        </p:nvSpPr>
        <p:spPr>
          <a:xfrm>
            <a:off x="-400050" y="440350"/>
            <a:ext cx="902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/>
              <a:t>HELLO!</a:t>
            </a:r>
            <a:endParaRPr sz="18000"/>
          </a:p>
        </p:txBody>
      </p:sp>
      <p:sp>
        <p:nvSpPr>
          <p:cNvPr id="81" name="Google Shape;81;p13"/>
          <p:cNvSpPr txBox="1"/>
          <p:nvPr>
            <p:ph idx="4294967295" type="subTitle"/>
          </p:nvPr>
        </p:nvSpPr>
        <p:spPr>
          <a:xfrm>
            <a:off x="866775" y="2990850"/>
            <a:ext cx="64128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682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78378" y="3455436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507596" y="1155175"/>
            <a:ext cx="141325" cy="349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313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2E5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164100" y="3402007"/>
            <a:ext cx="68157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∎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∎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1393290" y="1129377"/>
            <a:ext cx="366458" cy="366437"/>
            <a:chOff x="1923675" y="1633650"/>
            <a:chExt cx="436000" cy="435975"/>
          </a:xfrm>
        </p:grpSpPr>
        <p:sp>
          <p:nvSpPr>
            <p:cNvPr id="104" name="Google Shape;104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2B8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4294967295" type="ctrTitle"/>
          </p:nvPr>
        </p:nvSpPr>
        <p:spPr>
          <a:xfrm>
            <a:off x="-331750" y="135550"/>
            <a:ext cx="5149200" cy="26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BIG</a:t>
            </a:r>
            <a:endParaRPr sz="9600"/>
          </a:p>
        </p:txBody>
      </p:sp>
      <p:sp>
        <p:nvSpPr>
          <p:cNvPr id="116" name="Google Shape;116;p17"/>
          <p:cNvSpPr txBox="1"/>
          <p:nvPr>
            <p:ph idx="4294967295" type="subTitle"/>
          </p:nvPr>
        </p:nvSpPr>
        <p:spPr>
          <a:xfrm>
            <a:off x="733425" y="2902775"/>
            <a:ext cx="2733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ctrTitle"/>
          </p:nvPr>
        </p:nvSpPr>
        <p:spPr>
          <a:xfrm>
            <a:off x="-213100" y="2409350"/>
            <a:ext cx="9538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CONCEPT</a:t>
            </a:r>
            <a:endParaRPr sz="96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4684762" y="1101550"/>
            <a:ext cx="3009033" cy="1663701"/>
            <a:chOff x="531800" y="5071350"/>
            <a:chExt cx="529750" cy="292900"/>
          </a:xfrm>
        </p:grpSpPr>
        <p:sp>
          <p:nvSpPr>
            <p:cNvPr id="119" name="Google Shape;119;p1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34BA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164100" y="3419350"/>
            <a:ext cx="3308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4671600" y="3419350"/>
            <a:ext cx="3308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414249" y="11633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4DB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 OR 3 COLUMNS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164000" y="3477225"/>
            <a:ext cx="21969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19"/>
          <p:cNvSpPr txBox="1"/>
          <p:nvPr>
            <p:ph idx="2" type="body"/>
          </p:nvPr>
        </p:nvSpPr>
        <p:spPr>
          <a:xfrm>
            <a:off x="3473450" y="3477225"/>
            <a:ext cx="21969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19"/>
          <p:cNvSpPr txBox="1"/>
          <p:nvPr>
            <p:ph idx="3" type="body"/>
          </p:nvPr>
        </p:nvSpPr>
        <p:spPr>
          <a:xfrm>
            <a:off x="5782901" y="3477225"/>
            <a:ext cx="21969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9"/>
          <p:cNvGrpSpPr/>
          <p:nvPr/>
        </p:nvGrpSpPr>
        <p:grpSpPr>
          <a:xfrm>
            <a:off x="1411515" y="1188731"/>
            <a:ext cx="349060" cy="298882"/>
            <a:chOff x="1934025" y="1001650"/>
            <a:chExt cx="415300" cy="355600"/>
          </a:xfrm>
        </p:grpSpPr>
        <p:sp>
          <p:nvSpPr>
            <p:cNvPr id="145" name="Google Shape;145;p1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ymede template">
  <a:themeElements>
    <a:clrScheme name="Custom 347">
      <a:dk1>
        <a:srgbClr val="182A2E"/>
      </a:dk1>
      <a:lt1>
        <a:srgbClr val="FFFFFF"/>
      </a:lt1>
      <a:dk2>
        <a:srgbClr val="182A2E"/>
      </a:dk2>
      <a:lt2>
        <a:srgbClr val="FFFFFF"/>
      </a:lt2>
      <a:accent1>
        <a:srgbClr val="00C2D4"/>
      </a:accent1>
      <a:accent2>
        <a:srgbClr val="0DBAFF"/>
      </a:accent2>
      <a:accent3>
        <a:srgbClr val="BB63C9"/>
      </a:accent3>
      <a:accent4>
        <a:srgbClr val="FA3131"/>
      </a:accent4>
      <a:accent5>
        <a:srgbClr val="FFC500"/>
      </a:accent5>
      <a:accent6>
        <a:srgbClr val="95D346"/>
      </a:accent6>
      <a:hlink>
        <a:srgbClr val="182A2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