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Titillium Web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1ED368-71C2-4A5D-8D22-5BFE5AE4CFF0}">
  <a:tblStyle styleId="{C31ED368-71C2-4A5D-8D22-5BFE5AE4C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regular.fntdata"/><Relationship Id="rId20" Type="http://schemas.openxmlformats.org/officeDocument/2006/relationships/slide" Target="slides/slide15.xml"/><Relationship Id="rId42" Type="http://schemas.openxmlformats.org/officeDocument/2006/relationships/font" Target="fonts/TitilliumWeb-italic.fntdata"/><Relationship Id="rId41" Type="http://schemas.openxmlformats.org/officeDocument/2006/relationships/font" Target="fonts/TitilliumWeb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TitilliumWeb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dd02b151_102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dd02b151_10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4eaab7a9b_144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4eaab7a9b_14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3b477ebb2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63b477eb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fide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titilliu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915625"/>
            <a:ext cx="6251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4"/>
          <p:cNvSpPr txBox="1"/>
          <p:nvPr>
            <p:ph idx="4294967295" type="body"/>
          </p:nvPr>
        </p:nvSpPr>
        <p:spPr>
          <a:xfrm>
            <a:off x="457200" y="1722625"/>
            <a:ext cx="24828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complex idea can be conveyed with just a single still image, namely making it possible to absorb large amounts of data quickly.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coffee.jp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11762" r="0" t="0"/>
          <a:stretch/>
        </p:blipFill>
        <p:spPr>
          <a:xfrm>
            <a:off x="4553062" y="0"/>
            <a:ext cx="45385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428625" y="491750"/>
            <a:ext cx="14853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428625" y="3311150"/>
            <a:ext cx="14853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</a:t>
            </a:r>
            <a:r>
              <a:rPr lang="en">
                <a:solidFill>
                  <a:srgbClr val="FF004E"/>
                </a:solidFill>
              </a:rPr>
              <a:t>your ideas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Gray</a:t>
            </a:r>
            <a:endParaRPr b="1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FF0040">
              <a:alpha val="81920"/>
            </a:srgbClr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44425" y="422500"/>
            <a:ext cx="25824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</a:t>
            </a:r>
            <a:r>
              <a:rPr lang="en">
                <a:solidFill>
                  <a:srgbClr val="000000"/>
                </a:solidFill>
              </a:rPr>
              <a:t> complex ideas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5194437" y="851760"/>
            <a:ext cx="3343807" cy="3343678"/>
            <a:chOff x="1737360" y="868244"/>
            <a:chExt cx="5669392" cy="5669172"/>
          </a:xfrm>
        </p:grpSpPr>
        <p:sp>
          <p:nvSpPr>
            <p:cNvPr id="179" name="Google Shape;179;p27"/>
            <p:cNvSpPr/>
            <p:nvPr/>
          </p:nvSpPr>
          <p:spPr>
            <a:xfrm>
              <a:off x="5579152" y="2138742"/>
              <a:ext cx="1827600" cy="31284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30469"/>
                    <a:pt x="84228" y="5789"/>
                    <a:pt x="36574" y="0"/>
                  </a:cubicBezTo>
                  <a:cubicBezTo>
                    <a:pt x="38035" y="4054"/>
                    <a:pt x="38790" y="8264"/>
                    <a:pt x="38790" y="12574"/>
                  </a:cubicBezTo>
                  <a:cubicBezTo>
                    <a:pt x="38790" y="31778"/>
                    <a:pt x="23668" y="48933"/>
                    <a:pt x="0" y="60170"/>
                  </a:cubicBezTo>
                  <a:cubicBezTo>
                    <a:pt x="23668" y="71365"/>
                    <a:pt x="38790" y="88463"/>
                    <a:pt x="38790" y="107610"/>
                  </a:cubicBezTo>
                  <a:cubicBezTo>
                    <a:pt x="38790" y="111863"/>
                    <a:pt x="38060" y="116002"/>
                    <a:pt x="36647" y="120000"/>
                  </a:cubicBezTo>
                  <a:cubicBezTo>
                    <a:pt x="84253" y="114196"/>
                    <a:pt x="120000" y="89544"/>
                    <a:pt x="120000" y="600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572079" y="3707358"/>
              <a:ext cx="1597800" cy="1593300"/>
            </a:xfrm>
            <a:custGeom>
              <a:rect b="b" l="l" r="r" t="t"/>
              <a:pathLst>
                <a:path extrusionOk="0" h="120000" w="120000">
                  <a:moveTo>
                    <a:pt x="75637" y="0"/>
                  </a:moveTo>
                  <a:cubicBezTo>
                    <a:pt x="61072" y="11868"/>
                    <a:pt x="43666" y="20358"/>
                    <a:pt x="24618" y="24351"/>
                  </a:cubicBezTo>
                  <a:cubicBezTo>
                    <a:pt x="20608" y="43621"/>
                    <a:pt x="12002" y="61214"/>
                    <a:pt x="0" y="75904"/>
                  </a:cubicBezTo>
                  <a:cubicBezTo>
                    <a:pt x="22028" y="102825"/>
                    <a:pt x="55446" y="120000"/>
                    <a:pt x="92847" y="120000"/>
                  </a:cubicBezTo>
                  <a:cubicBezTo>
                    <a:pt x="101313" y="120000"/>
                    <a:pt x="109584" y="119134"/>
                    <a:pt x="117549" y="117458"/>
                  </a:cubicBezTo>
                  <a:cubicBezTo>
                    <a:pt x="119164" y="109611"/>
                    <a:pt x="120000" y="101484"/>
                    <a:pt x="120000" y="93134"/>
                  </a:cubicBezTo>
                  <a:cubicBezTo>
                    <a:pt x="120000" y="55545"/>
                    <a:pt x="102705" y="21978"/>
                    <a:pt x="75637" y="0"/>
                  </a:cubicBezTo>
                  <a:close/>
                </a:path>
              </a:pathLst>
            </a:custGeom>
            <a:solidFill>
              <a:srgbClr val="D824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737360" y="2138742"/>
              <a:ext cx="1827900" cy="3128400"/>
            </a:xfrm>
            <a:custGeom>
              <a:rect b="b" l="l" r="r" t="t"/>
              <a:pathLst>
                <a:path extrusionOk="0" h="120000" w="120000">
                  <a:moveTo>
                    <a:pt x="120000" y="60170"/>
                  </a:moveTo>
                  <a:cubicBezTo>
                    <a:pt x="96311" y="48933"/>
                    <a:pt x="81192" y="31778"/>
                    <a:pt x="81192" y="12574"/>
                  </a:cubicBezTo>
                  <a:cubicBezTo>
                    <a:pt x="81192" y="8264"/>
                    <a:pt x="81947" y="4054"/>
                    <a:pt x="83408" y="0"/>
                  </a:cubicBezTo>
                  <a:cubicBezTo>
                    <a:pt x="35788" y="5803"/>
                    <a:pt x="0" y="30469"/>
                    <a:pt x="0" y="60000"/>
                  </a:cubicBezTo>
                  <a:cubicBezTo>
                    <a:pt x="0" y="89544"/>
                    <a:pt x="35763" y="114182"/>
                    <a:pt x="83335" y="120000"/>
                  </a:cubicBezTo>
                  <a:cubicBezTo>
                    <a:pt x="81923" y="116002"/>
                    <a:pt x="81192" y="111863"/>
                    <a:pt x="81192" y="107610"/>
                  </a:cubicBezTo>
                  <a:cubicBezTo>
                    <a:pt x="81192" y="88463"/>
                    <a:pt x="96311" y="71365"/>
                    <a:pt x="120000" y="60170"/>
                  </a:cubicBezTo>
                  <a:close/>
                </a:path>
              </a:pathLst>
            </a:custGeom>
            <a:gradFill>
              <a:gsLst>
                <a:gs pos="0">
                  <a:srgbClr val="CA8A00"/>
                </a:gs>
                <a:gs pos="80000">
                  <a:srgbClr val="FFB600"/>
                </a:gs>
                <a:gs pos="100000">
                  <a:srgbClr val="FFBA00"/>
                </a:gs>
              </a:gsLst>
              <a:lin ang="16200038" scaled="0"/>
            </a:gradFill>
            <a:ln cap="flat" cmpd="sng" w="9525">
              <a:solidFill>
                <a:srgbClr val="EFAB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974105" y="3707358"/>
              <a:ext cx="1598100" cy="1593300"/>
            </a:xfrm>
            <a:custGeom>
              <a:rect b="b" l="l" r="r" t="t"/>
              <a:pathLst>
                <a:path extrusionOk="0" h="120000" w="120000">
                  <a:moveTo>
                    <a:pt x="120000" y="75904"/>
                  </a:moveTo>
                  <a:cubicBezTo>
                    <a:pt x="107997" y="61214"/>
                    <a:pt x="99391" y="43621"/>
                    <a:pt x="95381" y="24351"/>
                  </a:cubicBezTo>
                  <a:cubicBezTo>
                    <a:pt x="76333" y="20358"/>
                    <a:pt x="58955" y="11840"/>
                    <a:pt x="44390" y="0"/>
                  </a:cubicBezTo>
                  <a:cubicBezTo>
                    <a:pt x="17294" y="21978"/>
                    <a:pt x="0" y="55545"/>
                    <a:pt x="0" y="93134"/>
                  </a:cubicBezTo>
                  <a:cubicBezTo>
                    <a:pt x="0" y="101484"/>
                    <a:pt x="835" y="109611"/>
                    <a:pt x="2450" y="117458"/>
                  </a:cubicBezTo>
                  <a:cubicBezTo>
                    <a:pt x="10415" y="119134"/>
                    <a:pt x="18686" y="120000"/>
                    <a:pt x="27152" y="120000"/>
                  </a:cubicBezTo>
                  <a:cubicBezTo>
                    <a:pt x="64581" y="120000"/>
                    <a:pt x="97999" y="102825"/>
                    <a:pt x="120000" y="75904"/>
                  </a:cubicBezTo>
                  <a:close/>
                </a:path>
              </a:pathLst>
            </a:custGeom>
            <a:gradFill>
              <a:gsLst>
                <a:gs pos="0">
                  <a:srgbClr val="BA5D2A"/>
                </a:gs>
                <a:gs pos="80000">
                  <a:srgbClr val="F57A38"/>
                </a:gs>
                <a:gs pos="100000">
                  <a:srgbClr val="FA7A34"/>
                </a:gs>
              </a:gsLst>
              <a:lin ang="16200038" scaled="0"/>
            </a:gradFill>
            <a:ln cap="flat" cmpd="sng" w="9525">
              <a:solidFill>
                <a:srgbClr val="E580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244132" y="4030752"/>
              <a:ext cx="655800" cy="68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9773" y="44853"/>
                    <a:pt x="30746" y="85807"/>
                    <a:pt x="60000" y="120000"/>
                  </a:cubicBezTo>
                  <a:cubicBezTo>
                    <a:pt x="89253" y="85807"/>
                    <a:pt x="110226" y="44853"/>
                    <a:pt x="120000" y="0"/>
                  </a:cubicBezTo>
                  <a:cubicBezTo>
                    <a:pt x="100656" y="3835"/>
                    <a:pt x="80565" y="5915"/>
                    <a:pt x="60000" y="5915"/>
                  </a:cubicBezTo>
                  <a:cubicBezTo>
                    <a:pt x="39434" y="5915"/>
                    <a:pt x="19343" y="3835"/>
                    <a:pt x="0" y="0"/>
                  </a:cubicBezTo>
                  <a:close/>
                </a:path>
              </a:pathLst>
            </a:custGeom>
            <a:solidFill>
              <a:srgbClr val="8A3C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007858" y="868244"/>
              <a:ext cx="3128400" cy="1822500"/>
            </a:xfrm>
            <a:custGeom>
              <a:rect b="b" l="l" r="r" t="t"/>
              <a:pathLst>
                <a:path extrusionOk="0" h="120000" w="120000">
                  <a:moveTo>
                    <a:pt x="60000" y="119999"/>
                  </a:moveTo>
                  <a:cubicBezTo>
                    <a:pt x="71251" y="96439"/>
                    <a:pt x="88321" y="81424"/>
                    <a:pt x="107425" y="81424"/>
                  </a:cubicBezTo>
                  <a:cubicBezTo>
                    <a:pt x="111735" y="81424"/>
                    <a:pt x="115945" y="82181"/>
                    <a:pt x="120000" y="83645"/>
                  </a:cubicBezTo>
                  <a:cubicBezTo>
                    <a:pt x="114210" y="35890"/>
                    <a:pt x="89544" y="0"/>
                    <a:pt x="60000" y="0"/>
                  </a:cubicBezTo>
                  <a:cubicBezTo>
                    <a:pt x="30469" y="0"/>
                    <a:pt x="5803" y="35890"/>
                    <a:pt x="0" y="83645"/>
                  </a:cubicBezTo>
                  <a:cubicBezTo>
                    <a:pt x="4054" y="82181"/>
                    <a:pt x="8264" y="81424"/>
                    <a:pt x="12574" y="81424"/>
                  </a:cubicBezTo>
                  <a:cubicBezTo>
                    <a:pt x="31692" y="81424"/>
                    <a:pt x="48762" y="96439"/>
                    <a:pt x="60000" y="119999"/>
                  </a:cubicBez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4572079" y="2104989"/>
              <a:ext cx="1597800" cy="1602300"/>
            </a:xfrm>
            <a:custGeom>
              <a:rect b="b" l="l" r="r" t="t"/>
              <a:pathLst>
                <a:path extrusionOk="0" h="120000" w="120000">
                  <a:moveTo>
                    <a:pt x="0" y="43878"/>
                  </a:moveTo>
                  <a:cubicBezTo>
                    <a:pt x="12169" y="58653"/>
                    <a:pt x="20830" y="76398"/>
                    <a:pt x="24757" y="95866"/>
                  </a:cubicBezTo>
                  <a:cubicBezTo>
                    <a:pt x="43778" y="99810"/>
                    <a:pt x="61100" y="108252"/>
                    <a:pt x="75637" y="120000"/>
                  </a:cubicBezTo>
                  <a:cubicBezTo>
                    <a:pt x="102705" y="98060"/>
                    <a:pt x="120000" y="64568"/>
                    <a:pt x="120000" y="27077"/>
                  </a:cubicBezTo>
                  <a:cubicBezTo>
                    <a:pt x="120000" y="18662"/>
                    <a:pt x="119136" y="10442"/>
                    <a:pt x="117465" y="2527"/>
                  </a:cubicBezTo>
                  <a:cubicBezTo>
                    <a:pt x="109528" y="860"/>
                    <a:pt x="101285" y="0"/>
                    <a:pt x="92847" y="0"/>
                  </a:cubicBezTo>
                  <a:cubicBezTo>
                    <a:pt x="55446" y="0"/>
                    <a:pt x="22028" y="17079"/>
                    <a:pt x="0" y="43878"/>
                  </a:cubicBezTo>
                  <a:close/>
                </a:path>
              </a:pathLst>
            </a:custGeom>
            <a:solidFill>
              <a:srgbClr val="2461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899868" y="3385063"/>
              <a:ext cx="679200" cy="645600"/>
            </a:xfrm>
            <a:custGeom>
              <a:rect b="b" l="l" r="r" t="t"/>
              <a:pathLst>
                <a:path extrusionOk="0" h="120000" w="120000">
                  <a:moveTo>
                    <a:pt x="5960" y="59069"/>
                  </a:moveTo>
                  <a:cubicBezTo>
                    <a:pt x="5960" y="79954"/>
                    <a:pt x="3864" y="100356"/>
                    <a:pt x="0" y="119999"/>
                  </a:cubicBezTo>
                  <a:cubicBezTo>
                    <a:pt x="44803" y="110143"/>
                    <a:pt x="85742" y="89190"/>
                    <a:pt x="119999" y="59896"/>
                  </a:cubicBezTo>
                  <a:cubicBezTo>
                    <a:pt x="85807" y="30740"/>
                    <a:pt x="45065" y="9787"/>
                    <a:pt x="327" y="0"/>
                  </a:cubicBezTo>
                  <a:cubicBezTo>
                    <a:pt x="3995" y="19092"/>
                    <a:pt x="5960" y="38805"/>
                    <a:pt x="5960" y="59069"/>
                  </a:cubicBezTo>
                  <a:close/>
                </a:path>
              </a:pathLst>
            </a:custGeom>
            <a:solidFill>
              <a:srgbClr val="9018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974105" y="2104989"/>
              <a:ext cx="1598100" cy="1602300"/>
            </a:xfrm>
            <a:custGeom>
              <a:rect b="b" l="l" r="r" t="t"/>
              <a:pathLst>
                <a:path extrusionOk="0" h="120000" w="120000">
                  <a:moveTo>
                    <a:pt x="44390" y="120000"/>
                  </a:moveTo>
                  <a:cubicBezTo>
                    <a:pt x="58899" y="108252"/>
                    <a:pt x="76249" y="99810"/>
                    <a:pt x="95242" y="95866"/>
                  </a:cubicBezTo>
                  <a:cubicBezTo>
                    <a:pt x="99169" y="76398"/>
                    <a:pt x="107857" y="58653"/>
                    <a:pt x="120000" y="43878"/>
                  </a:cubicBezTo>
                  <a:cubicBezTo>
                    <a:pt x="97999" y="17079"/>
                    <a:pt x="64581" y="0"/>
                    <a:pt x="27152" y="0"/>
                  </a:cubicBezTo>
                  <a:cubicBezTo>
                    <a:pt x="18714" y="0"/>
                    <a:pt x="10471" y="860"/>
                    <a:pt x="2534" y="2527"/>
                  </a:cubicBezTo>
                  <a:cubicBezTo>
                    <a:pt x="863" y="10442"/>
                    <a:pt x="0" y="18662"/>
                    <a:pt x="0" y="27077"/>
                  </a:cubicBezTo>
                  <a:cubicBezTo>
                    <a:pt x="0" y="64568"/>
                    <a:pt x="17294" y="98060"/>
                    <a:pt x="44390" y="120000"/>
                  </a:cubicBezTo>
                  <a:close/>
                </a:path>
              </a:pathLst>
            </a:custGeom>
            <a:gradFill>
              <a:gsLst>
                <a:gs pos="0">
                  <a:srgbClr val="458E48"/>
                </a:gs>
                <a:gs pos="80000">
                  <a:srgbClr val="5BBC5E"/>
                </a:gs>
                <a:gs pos="100000">
                  <a:srgbClr val="5BBD5C"/>
                </a:gs>
              </a:gsLst>
              <a:lin ang="16200038" scaled="0"/>
            </a:gradFill>
            <a:ln cap="flat" cmpd="sng" w="9525">
              <a:solidFill>
                <a:srgbClr val="66B3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565162" y="3385063"/>
              <a:ext cx="678900" cy="645600"/>
            </a:xfrm>
            <a:custGeom>
              <a:rect b="b" l="l" r="r" t="t"/>
              <a:pathLst>
                <a:path extrusionOk="0" h="120000" w="120000">
                  <a:moveTo>
                    <a:pt x="119672" y="0"/>
                  </a:moveTo>
                  <a:cubicBezTo>
                    <a:pt x="74975" y="9787"/>
                    <a:pt x="34145" y="30740"/>
                    <a:pt x="0" y="59896"/>
                  </a:cubicBezTo>
                  <a:cubicBezTo>
                    <a:pt x="34276" y="89121"/>
                    <a:pt x="75172" y="110143"/>
                    <a:pt x="119999" y="119999"/>
                  </a:cubicBezTo>
                  <a:cubicBezTo>
                    <a:pt x="116133" y="100356"/>
                    <a:pt x="114036" y="79954"/>
                    <a:pt x="114036" y="59069"/>
                  </a:cubicBezTo>
                  <a:cubicBezTo>
                    <a:pt x="114036" y="38805"/>
                    <a:pt x="116002" y="19092"/>
                    <a:pt x="119672" y="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4242405" y="2690866"/>
              <a:ext cx="659400" cy="6942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10483" y="75064"/>
                    <a:pt x="89493" y="34102"/>
                    <a:pt x="60000" y="0"/>
                  </a:cubicBezTo>
                  <a:cubicBezTo>
                    <a:pt x="30573" y="34102"/>
                    <a:pt x="9516" y="75064"/>
                    <a:pt x="0" y="120000"/>
                  </a:cubicBezTo>
                  <a:cubicBezTo>
                    <a:pt x="19370" y="116153"/>
                    <a:pt x="39415" y="114102"/>
                    <a:pt x="60000" y="114102"/>
                  </a:cubicBezTo>
                  <a:cubicBezTo>
                    <a:pt x="80584" y="114102"/>
                    <a:pt x="100629" y="116153"/>
                    <a:pt x="120000" y="120000"/>
                  </a:cubicBezTo>
                  <a:close/>
                </a:path>
              </a:pathLst>
            </a:custGeom>
            <a:solidFill>
              <a:srgbClr val="4792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210380" y="3350997"/>
              <a:ext cx="723300" cy="713400"/>
            </a:xfrm>
            <a:custGeom>
              <a:rect b="b" l="l" r="r" t="t"/>
              <a:pathLst>
                <a:path extrusionOk="0" h="120000" w="120000">
                  <a:moveTo>
                    <a:pt x="114707" y="5738"/>
                  </a:moveTo>
                  <a:cubicBezTo>
                    <a:pt x="97046" y="1995"/>
                    <a:pt x="78769" y="0"/>
                    <a:pt x="60000" y="0"/>
                  </a:cubicBezTo>
                  <a:cubicBezTo>
                    <a:pt x="41230" y="0"/>
                    <a:pt x="22953" y="1995"/>
                    <a:pt x="5292" y="5738"/>
                  </a:cubicBezTo>
                  <a:cubicBezTo>
                    <a:pt x="1846" y="23014"/>
                    <a:pt x="0" y="40852"/>
                    <a:pt x="0" y="59189"/>
                  </a:cubicBezTo>
                  <a:cubicBezTo>
                    <a:pt x="0" y="78087"/>
                    <a:pt x="1969" y="96548"/>
                    <a:pt x="5600" y="114324"/>
                  </a:cubicBezTo>
                  <a:cubicBezTo>
                    <a:pt x="23138" y="118004"/>
                    <a:pt x="41353" y="120000"/>
                    <a:pt x="60000" y="120000"/>
                  </a:cubicBezTo>
                  <a:cubicBezTo>
                    <a:pt x="78646" y="120000"/>
                    <a:pt x="96861" y="118004"/>
                    <a:pt x="114400" y="114324"/>
                  </a:cubicBezTo>
                  <a:cubicBezTo>
                    <a:pt x="118030" y="96548"/>
                    <a:pt x="120000" y="78087"/>
                    <a:pt x="120000" y="59189"/>
                  </a:cubicBezTo>
                  <a:cubicBezTo>
                    <a:pt x="120000" y="40852"/>
                    <a:pt x="118153" y="23014"/>
                    <a:pt x="114707" y="5738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006759" y="4715216"/>
              <a:ext cx="3130500" cy="18222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48770" y="23540"/>
                    <a:pt x="31712" y="38559"/>
                    <a:pt x="12608" y="38559"/>
                  </a:cubicBezTo>
                  <a:cubicBezTo>
                    <a:pt x="8287" y="38559"/>
                    <a:pt x="4065" y="37802"/>
                    <a:pt x="0" y="36336"/>
                  </a:cubicBezTo>
                  <a:cubicBezTo>
                    <a:pt x="5742" y="84102"/>
                    <a:pt x="30433" y="119999"/>
                    <a:pt x="60000" y="119999"/>
                  </a:cubicBezTo>
                  <a:cubicBezTo>
                    <a:pt x="89580" y="119999"/>
                    <a:pt x="114257" y="84102"/>
                    <a:pt x="120000" y="36336"/>
                  </a:cubicBezTo>
                  <a:cubicBezTo>
                    <a:pt x="115934" y="37802"/>
                    <a:pt x="111712" y="38559"/>
                    <a:pt x="107391" y="38559"/>
                  </a:cubicBezTo>
                  <a:cubicBezTo>
                    <a:pt x="88301" y="38559"/>
                    <a:pt x="71243" y="23540"/>
                    <a:pt x="60000" y="0"/>
                  </a:cubicBezTo>
                  <a:close/>
                </a:path>
              </a:pathLst>
            </a:custGeom>
            <a:gradFill>
              <a:gsLst>
                <a:gs pos="0">
                  <a:srgbClr val="B64152"/>
                </a:gs>
                <a:gs pos="80000">
                  <a:srgbClr val="EF566B"/>
                </a:gs>
                <a:gs pos="100000">
                  <a:srgbClr val="F35469"/>
                </a:gs>
              </a:gsLst>
              <a:lin ang="16200038" scaled="0"/>
            </a:gradFill>
            <a:ln cap="flat" cmpd="sng" w="9525">
              <a:solidFill>
                <a:srgbClr val="E26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7"/>
          <p:cNvSpPr/>
          <p:nvPr/>
        </p:nvSpPr>
        <p:spPr>
          <a:xfrm>
            <a:off x="6444688" y="1214161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444688" y="3604245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Finance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5248231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Leader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7599018" y="2438688"/>
            <a:ext cx="88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Economy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020438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Risk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7020438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Profit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065517" y="1910680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Rise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6065517" y="2907719"/>
            <a:ext cx="6939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0" name="Google Shape;200;p27"/>
          <p:cNvGrpSpPr/>
          <p:nvPr/>
        </p:nvGrpSpPr>
        <p:grpSpPr>
          <a:xfrm flipH="1" rot="10800000">
            <a:off x="5935436" y="807988"/>
            <a:ext cx="921227" cy="337186"/>
            <a:chOff x="3567105" y="2981335"/>
            <a:chExt cx="3862589" cy="2157300"/>
          </a:xfrm>
        </p:grpSpPr>
        <p:cxnSp>
          <p:nvCxnSpPr>
            <p:cNvPr id="201" name="Google Shape;201;p2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7"/>
            <p:cNvCxnSpPr/>
            <p:nvPr/>
          </p:nvCxnSpPr>
          <p:spPr>
            <a:xfrm flipH="1" rot="10800000">
              <a:off x="5348294" y="2981335"/>
              <a:ext cx="2081400" cy="2155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3" name="Google Shape;203;p27"/>
          <p:cNvSpPr/>
          <p:nvPr/>
        </p:nvSpPr>
        <p:spPr>
          <a:xfrm>
            <a:off x="4861173" y="3665692"/>
            <a:ext cx="807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4" name="Google Shape;204;p27"/>
          <p:cNvGrpSpPr/>
          <p:nvPr/>
        </p:nvGrpSpPr>
        <p:grpSpPr>
          <a:xfrm flipH="1" rot="5400000">
            <a:off x="4901747" y="3008973"/>
            <a:ext cx="921227" cy="337186"/>
            <a:chOff x="3567105" y="2981335"/>
            <a:chExt cx="3862589" cy="2157300"/>
          </a:xfrm>
        </p:grpSpPr>
        <p:cxnSp>
          <p:nvCxnSpPr>
            <p:cNvPr id="205" name="Google Shape;205;p2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7"/>
            <p:cNvCxnSpPr/>
            <p:nvPr/>
          </p:nvCxnSpPr>
          <p:spPr>
            <a:xfrm flipH="1" rot="10800000">
              <a:off x="5348294" y="2981335"/>
              <a:ext cx="2081400" cy="2155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27"/>
          <p:cNvSpPr/>
          <p:nvPr/>
        </p:nvSpPr>
        <p:spPr>
          <a:xfrm>
            <a:off x="7849440" y="4046692"/>
            <a:ext cx="884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 flipH="1">
            <a:off x="6906613" y="3947060"/>
            <a:ext cx="921227" cy="337186"/>
            <a:chOff x="3567105" y="2981335"/>
            <a:chExt cx="3862589" cy="2157300"/>
          </a:xfrm>
        </p:grpSpPr>
        <p:cxnSp>
          <p:nvCxnSpPr>
            <p:cNvPr id="209" name="Google Shape;209;p2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7"/>
            <p:cNvCxnSpPr/>
            <p:nvPr/>
          </p:nvCxnSpPr>
          <p:spPr>
            <a:xfrm flipH="1" rot="10800000">
              <a:off x="5348294" y="2981335"/>
              <a:ext cx="2081400" cy="2155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1" name="Google Shape;211;p27"/>
          <p:cNvSpPr/>
          <p:nvPr/>
        </p:nvSpPr>
        <p:spPr>
          <a:xfrm>
            <a:off x="8154240" y="795539"/>
            <a:ext cx="840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12" name="Google Shape;212;p27"/>
          <p:cNvGrpSpPr/>
          <p:nvPr/>
        </p:nvGrpSpPr>
        <p:grpSpPr>
          <a:xfrm flipH="1" rot="-5400000">
            <a:off x="7852440" y="1730299"/>
            <a:ext cx="921227" cy="337186"/>
            <a:chOff x="3567105" y="2981335"/>
            <a:chExt cx="3862589" cy="2157300"/>
          </a:xfrm>
        </p:grpSpPr>
        <p:cxnSp>
          <p:nvCxnSpPr>
            <p:cNvPr id="213" name="Google Shape;213;p27"/>
            <p:cNvCxnSpPr/>
            <p:nvPr/>
          </p:nvCxnSpPr>
          <p:spPr>
            <a:xfrm>
              <a:off x="3567105" y="5137135"/>
              <a:ext cx="1785900" cy="15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7"/>
            <p:cNvCxnSpPr/>
            <p:nvPr/>
          </p:nvCxnSpPr>
          <p:spPr>
            <a:xfrm flipH="1" rot="10800000">
              <a:off x="5348294" y="2981335"/>
              <a:ext cx="2081400" cy="2155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5" name="Google Shape;215;p27"/>
          <p:cNvSpPr/>
          <p:nvPr/>
        </p:nvSpPr>
        <p:spPr>
          <a:xfrm>
            <a:off x="4791062" y="582714"/>
            <a:ext cx="1122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Example text. </a:t>
            </a:r>
            <a:endParaRPr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8435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poweredtemplate.com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FF004E"/>
                </a:solidFill>
              </a:rPr>
              <a:t>compare data</a:t>
            </a:r>
            <a:endParaRPr>
              <a:solidFill>
                <a:srgbClr val="FF004E"/>
              </a:solidFill>
            </a:endParaRPr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9677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{C31ED368-71C2-4A5D-8D22-5BFE5AE4CFF0}</a:tableStyleId>
              </a:tblPr>
              <a:tblGrid>
                <a:gridCol w="1397350"/>
                <a:gridCol w="1397350"/>
                <a:gridCol w="1397350"/>
                <a:gridCol w="1397350"/>
              </a:tblGrid>
              <a:tr h="6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004E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3000">
                        <a:solidFill>
                          <a:srgbClr val="FF004E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937401" y="1143925"/>
            <a:ext cx="7748826" cy="369137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2308225" y="1885500"/>
            <a:ext cx="69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office</a:t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1570425" y="2331300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189775" y="3731525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4139575" y="2088000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833725" y="4072850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6806125" y="2551325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7585500" y="4188950"/>
            <a:ext cx="146100" cy="146100"/>
          </a:xfrm>
          <a:prstGeom prst="mathMultiply">
            <a:avLst>
              <a:gd fmla="val 23520" name="adj1"/>
            </a:avLst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4294967295" type="ctrTitle"/>
          </p:nvPr>
        </p:nvSpPr>
        <p:spPr>
          <a:xfrm>
            <a:off x="685800" y="1354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44" name="Google Shape;244;p30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4294967295" type="ctrTitle"/>
          </p:nvPr>
        </p:nvSpPr>
        <p:spPr>
          <a:xfrm>
            <a:off x="685800" y="1908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89,526,124$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51" name="Google Shape;251;p31"/>
          <p:cNvSpPr txBox="1"/>
          <p:nvPr>
            <p:ph idx="4294967295" type="subTitle"/>
          </p:nvPr>
        </p:nvSpPr>
        <p:spPr>
          <a:xfrm>
            <a:off x="685800" y="1030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2" name="Google Shape;252;p31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100%</a:t>
            </a:r>
            <a:endParaRPr sz="7200">
              <a:solidFill>
                <a:srgbClr val="FF004E"/>
              </a:solidFill>
            </a:endParaRPr>
          </a:p>
        </p:txBody>
      </p:sp>
      <p:sp>
        <p:nvSpPr>
          <p:cNvPr id="253" name="Google Shape;253;p31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4" name="Google Shape;254;p31"/>
          <p:cNvSpPr txBox="1"/>
          <p:nvPr>
            <p:ph idx="4294967295" type="ctrTitle"/>
          </p:nvPr>
        </p:nvSpPr>
        <p:spPr>
          <a:xfrm>
            <a:off x="685800" y="17338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4E"/>
                </a:solidFill>
              </a:rPr>
              <a:t>185,244</a:t>
            </a:r>
            <a:r>
              <a:rPr lang="en" sz="4800">
                <a:solidFill>
                  <a:srgbClr val="FF004E"/>
                </a:solidFill>
              </a:rPr>
              <a:t> users</a:t>
            </a:r>
            <a:endParaRPr sz="4800">
              <a:solidFill>
                <a:srgbClr val="FF004E"/>
              </a:solidFill>
            </a:endParaRPr>
          </a:p>
        </p:txBody>
      </p:sp>
      <p:sp>
        <p:nvSpPr>
          <p:cNvPr id="255" name="Google Shape;255;p31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62" name="Google Shape;262;p32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2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8612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3834900" y="2677825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790350" y="2677825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some concepts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844425" y="161925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6" name="Google Shape;276;p33"/>
          <p:cNvSpPr txBox="1"/>
          <p:nvPr>
            <p:ph idx="2" type="body"/>
          </p:nvPr>
        </p:nvSpPr>
        <p:spPr>
          <a:xfrm>
            <a:off x="2965239" y="161925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7" name="Google Shape;277;p33"/>
          <p:cNvSpPr txBox="1"/>
          <p:nvPr>
            <p:ph idx="3" type="body"/>
          </p:nvPr>
        </p:nvSpPr>
        <p:spPr>
          <a:xfrm>
            <a:off x="5086054" y="161925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844425" y="312420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2965239" y="312420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0" name="Google Shape;280;p33"/>
          <p:cNvSpPr txBox="1"/>
          <p:nvPr>
            <p:ph idx="3" type="body"/>
          </p:nvPr>
        </p:nvSpPr>
        <p:spPr>
          <a:xfrm>
            <a:off x="5086054" y="3124200"/>
            <a:ext cx="2017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44425" y="422500"/>
            <a:ext cx="2272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</a:t>
            </a:r>
            <a:r>
              <a:rPr lang="en">
                <a:solidFill>
                  <a:srgbClr val="FF004E"/>
                </a:solidFill>
              </a:rPr>
              <a:t>for use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844425" y="1646250"/>
            <a:ext cx="3322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4E"/>
                </a:solidFill>
              </a:rPr>
              <a:t>EDIT IN GOOGLE SLIDES</a:t>
            </a:r>
            <a:endParaRPr sz="1200">
              <a:solidFill>
                <a:srgbClr val="FF004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"Use as Google Slides Theme".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have to be signed in to your Google account.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383077" y="1646250"/>
            <a:ext cx="3700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4E"/>
                </a:solidFill>
              </a:rPr>
              <a:t>EDIT IN POWERPOINT®</a:t>
            </a:r>
            <a:endParaRPr sz="1200">
              <a:solidFill>
                <a:srgbClr val="FF004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844425" y="3905925"/>
            <a:ext cx="7239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4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004E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004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4E"/>
                </a:solidFill>
              </a:rPr>
              <a:t>This template is free to use under </a:t>
            </a:r>
            <a:r>
              <a:rPr lang="en" sz="1200" u="sng">
                <a:solidFill>
                  <a:srgbClr val="FF004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004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004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004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004E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33300" y="4285675"/>
            <a:ext cx="246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8500" cy="40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4" name="Google Shape;294;p35"/>
          <p:cNvSpPr txBox="1"/>
          <p:nvPr>
            <p:ph idx="4294967295" type="body"/>
          </p:nvPr>
        </p:nvSpPr>
        <p:spPr>
          <a:xfrm>
            <a:off x="844425" y="1436525"/>
            <a:ext cx="29844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iPhone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305" name="Google Shape;305;p36"/>
          <p:cNvSpPr txBox="1"/>
          <p:nvPr>
            <p:ph idx="4294967295" type="body"/>
          </p:nvPr>
        </p:nvSpPr>
        <p:spPr>
          <a:xfrm>
            <a:off x="844425" y="1436525"/>
            <a:ext cx="29844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Tablet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314" name="Google Shape;314;p37"/>
          <p:cNvSpPr txBox="1"/>
          <p:nvPr>
            <p:ph idx="4294967295" type="body"/>
          </p:nvPr>
        </p:nvSpPr>
        <p:spPr>
          <a:xfrm>
            <a:off x="844425" y="1436525"/>
            <a:ext cx="29844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3949151" y="930376"/>
            <a:ext cx="4748024" cy="369639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4147841" y="1126671"/>
            <a:ext cx="4350600" cy="27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Desktop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endParaRPr/>
          </a:p>
        </p:txBody>
      </p:sp>
      <p:sp>
        <p:nvSpPr>
          <p:cNvPr id="323" name="Google Shape;323;p38"/>
          <p:cNvSpPr txBox="1"/>
          <p:nvPr>
            <p:ph idx="4294967295" type="body"/>
          </p:nvPr>
        </p:nvSpPr>
        <p:spPr>
          <a:xfrm>
            <a:off x="844425" y="1436525"/>
            <a:ext cx="29844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4294967295" type="ctrTitle"/>
          </p:nvPr>
        </p:nvSpPr>
        <p:spPr>
          <a:xfrm>
            <a:off x="2361750" y="1357900"/>
            <a:ext cx="46749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Thanks!!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30" name="Google Shape;330;p39"/>
          <p:cNvSpPr txBox="1"/>
          <p:nvPr>
            <p:ph idx="4294967295" type="subTitle"/>
          </p:nvPr>
        </p:nvSpPr>
        <p:spPr>
          <a:xfrm>
            <a:off x="2380675" y="2775675"/>
            <a:ext cx="46314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Any questions?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You can find me at @username &amp; user@mail.me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Presentation template by </a:t>
            </a:r>
            <a:r>
              <a:rPr lang="en" u="sng">
                <a:solidFill>
                  <a:srgbClr val="000000"/>
                </a:solidFill>
                <a:hlinkClick r:id="rId3"/>
              </a:rPr>
              <a:t>SlidesCarnival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Photographs by </a:t>
            </a:r>
            <a:r>
              <a:rPr lang="en" u="sng">
                <a:solidFill>
                  <a:srgbClr val="000000"/>
                </a:solidFill>
                <a:hlinkClick r:id="rId4"/>
              </a:rPr>
              <a:t>Unsplash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design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844425" y="1728700"/>
            <a:ext cx="7842300" cy="2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This presentation uses the following typographies and colors: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Titles: Titillium web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Body copy: Titillium web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You can download the fonts on this page: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004E"/>
                </a:solidFill>
                <a:hlinkClick r:id="rId3"/>
              </a:rPr>
              <a:t>https://www.fontsquirrel.com/fonts/titillium</a:t>
            </a:r>
            <a:endParaRPr sz="1200">
              <a:solidFill>
                <a:srgbClr val="FF00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Black </a:t>
            </a:r>
            <a:r>
              <a:rPr b="1" lang="en" sz="1200">
                <a:solidFill>
                  <a:srgbClr val="000000"/>
                </a:solidFill>
              </a:rPr>
              <a:t>#000000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" sz="1200">
                <a:solidFill>
                  <a:srgbClr val="000000"/>
                </a:solidFill>
              </a:rPr>
              <a:t>Magenta </a:t>
            </a:r>
            <a:r>
              <a:rPr b="1" lang="en" sz="1200">
                <a:solidFill>
                  <a:srgbClr val="FF004E"/>
                </a:solidFill>
              </a:rPr>
              <a:t>#ff004e</a:t>
            </a:r>
            <a:endParaRPr b="1" sz="1200">
              <a:solidFill>
                <a:srgbClr val="FF004E"/>
              </a:solidFill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844425" y="4400250"/>
            <a:ext cx="6636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004E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</a:t>
            </a: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53" name="Google Shape;353;p4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54" name="Google Shape;354;p4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69" name="Google Shape;369;p4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42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75" name="Google Shape;375;p4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4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83" name="Google Shape;383;p4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42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89" name="Google Shape;389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2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97" name="Google Shape;397;p4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2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06" name="Google Shape;406;p4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09" name="Google Shape;409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2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12" name="Google Shape;412;p4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16" name="Google Shape;416;p4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24" name="Google Shape;424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31" name="Google Shape;431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2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42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37" name="Google Shape;437;p4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42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40" name="Google Shape;440;p4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4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46" name="Google Shape;446;p4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49" name="Google Shape;449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42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57" name="Google Shape;457;p4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63" name="Google Shape;463;p4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42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72" name="Google Shape;472;p4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2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77" name="Google Shape;477;p4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2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82" name="Google Shape;482;p4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42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87" name="Google Shape;487;p4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2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90" name="Google Shape;490;p4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93" name="Google Shape;493;p4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42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2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97" name="Google Shape;497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2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00" name="Google Shape;500;p4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11" name="Google Shape;511;p4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42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15" name="Google Shape;515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2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18" name="Google Shape;518;p4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23" name="Google Shape;523;p4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42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42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28" name="Google Shape;528;p4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2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35" name="Google Shape;535;p4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2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45" name="Google Shape;545;p4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4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49" name="Google Shape;549;p4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53" name="Google Shape;553;p4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59" name="Google Shape;559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62" name="Google Shape;562;p4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70" name="Google Shape;570;p4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2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77" name="Google Shape;577;p4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2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80" name="Google Shape;580;p4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42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4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89" name="Google Shape;589;p4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2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98" name="Google Shape;598;p4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01" name="Google Shape;601;p4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2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08" name="Google Shape;608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16" name="Google Shape;616;p4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42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20" name="Google Shape;620;p4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27" name="Google Shape;627;p4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31" name="Google Shape;631;p4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2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35" name="Google Shape;635;p4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41" name="Google Shape;641;p4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69" name="Google Shape;669;p4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93" name="Google Shape;693;p4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2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08" name="Google Shape;708;p4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2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12" name="Google Shape;712;p4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19" name="Google Shape;719;p4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28" name="Google Shape;728;p4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42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32" name="Google Shape;732;p4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38" name="Google Shape;738;p4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46" name="Google Shape;746;p4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53" name="Google Shape;753;p4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63" name="Google Shape;763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2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75" name="Google Shape;775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81" name="Google Shape;781;p4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89" name="Google Shape;789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92" name="Google Shape;792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2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95" name="Google Shape;795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42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2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6" name="Google Shape;806;p43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4E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4E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7" name="Google Shape;807;p43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  <a:endParaRPr sz="9600">
              <a:solidFill>
                <a:srgbClr val="FF004E"/>
              </a:solidFill>
            </a:endParaRPr>
          </a:p>
        </p:txBody>
      </p:sp>
      <p:sp>
        <p:nvSpPr>
          <p:cNvPr id="808" name="Google Shape;808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2361750" y="1357900"/>
            <a:ext cx="3663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Hello!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4294967295" type="subTitle"/>
          </p:nvPr>
        </p:nvSpPr>
        <p:spPr>
          <a:xfrm>
            <a:off x="2380675" y="2775675"/>
            <a:ext cx="46314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 am Jayden Smith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 love to give presentations.  You can find me at @username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5" name="Google Shape;815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6" name="Google Shape;816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7" name="Google Shape;817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8" name="Google Shape;818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9" name="Google Shape;819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20" name="Google Shape;820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1" name="Google Shape;821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2" name="Google Shape;822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3" name="Google Shape;823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4" name="Google Shape;824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5" name="Google Shape;825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6" name="Google Shape;826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7" name="Google Shape;827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4E"/>
                </a:solidFill>
              </a:rPr>
              <a:t>slide title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ctrTitle"/>
          </p:nvPr>
        </p:nvSpPr>
        <p:spPr>
          <a:xfrm>
            <a:off x="-186668" y="1354750"/>
            <a:ext cx="806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BIG CONCEPT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22" name="Google Shape;122;p21"/>
          <p:cNvSpPr txBox="1"/>
          <p:nvPr>
            <p:ph idx="4294967295" type="subTitle"/>
          </p:nvPr>
        </p:nvSpPr>
        <p:spPr>
          <a:xfrm>
            <a:off x="700000" y="2801950"/>
            <a:ext cx="350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7462771" y="480773"/>
            <a:ext cx="1055530" cy="1055594"/>
            <a:chOff x="6643075" y="3664250"/>
            <a:chExt cx="407950" cy="407975"/>
          </a:xfrm>
        </p:grpSpPr>
        <p:sp>
          <p:nvSpPr>
            <p:cNvPr id="124" name="Google Shape;12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27" name="Google Shape;12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</a:t>
            </a:r>
            <a:r>
              <a:rPr lang="en">
                <a:solidFill>
                  <a:srgbClr val="FF004E"/>
                </a:solidFill>
              </a:rPr>
              <a:t>your content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FF004E"/>
                </a:solidFill>
              </a:rPr>
              <a:t>columns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5AB1C9"/>
      </a:accent3>
      <a:accent4>
        <a:srgbClr val="66B368"/>
      </a:accent4>
      <a:accent5>
        <a:srgbClr val="EFAB00"/>
      </a:accent5>
      <a:accent6>
        <a:srgbClr val="E5804B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