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Muli Regular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00E845-F9AC-48EB-B6B5-224C39E78326}">
  <a:tblStyle styleId="{C700E845-F9AC-48EB-B6B5-224C39E78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42" Type="http://schemas.openxmlformats.org/officeDocument/2006/relationships/font" Target="fonts/MuliRegular-regular.fntdata"/><Relationship Id="rId41" Type="http://schemas.openxmlformats.org/officeDocument/2006/relationships/font" Target="fonts/AmaticSC-bold.fntdata"/><Relationship Id="rId44" Type="http://schemas.openxmlformats.org/officeDocument/2006/relationships/font" Target="fonts/MuliRegular-italic.fntdata"/><Relationship Id="rId43" Type="http://schemas.openxmlformats.org/officeDocument/2006/relationships/font" Target="fonts/MuliRegular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MuliRegula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uli-bold.fntdata"/><Relationship Id="rId36" Type="http://schemas.openxmlformats.org/officeDocument/2006/relationships/font" Target="fonts/Muli-regular.fntdata"/><Relationship Id="rId39" Type="http://schemas.openxmlformats.org/officeDocument/2006/relationships/font" Target="fonts/Muli-boldItalic.fntdata"/><Relationship Id="rId38" Type="http://schemas.openxmlformats.org/officeDocument/2006/relationships/font" Target="fonts/Muli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dff82e5f_0_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dff82e5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f9aeffeb3_36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f9aeffeb3_36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BCDB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rect b="b" l="l" r="r" t="t"/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C3CE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rect b="b" l="l" r="r" t="t"/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‐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rect b="b" l="l" r="r" t="t"/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rect b="b" l="l" r="r" t="t"/>
            <a:pathLst>
              <a:path extrusionOk="0" h="51200" w="92849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rect b="b" l="l" r="r" t="t"/>
            <a:pathLst>
              <a:path extrusionOk="0" h="50102" w="9270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000" y="1289449"/>
            <a:ext cx="3112800" cy="31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2522450" y="1136100"/>
            <a:ext cx="4542900" cy="3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7C7F91"/>
                </a:solidFill>
              </a:rPr>
              <a:t>Want big impact?</a:t>
            </a:r>
            <a:endParaRPr b="0" sz="3600">
              <a:solidFill>
                <a:srgbClr val="7C7F9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7C7F91"/>
                </a:solidFill>
              </a:rPr>
              <a:t>Use big image.</a:t>
            </a:r>
            <a:endParaRPr b="0" sz="3600">
              <a:solidFill>
                <a:srgbClr val="7C7F91"/>
              </a:solidFill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077707" y="1644751"/>
            <a:ext cx="1854000" cy="1854000"/>
          </a:xfrm>
          <a:prstGeom prst="ellipse">
            <a:avLst/>
          </a:pr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386100" y="231104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Vestibulum congue </a:t>
            </a:r>
            <a:endParaRPr sz="10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455905" y="1644751"/>
            <a:ext cx="1854000" cy="1854000"/>
          </a:xfrm>
          <a:prstGeom prst="ellipse">
            <a:avLst/>
          </a:pr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764300" y="231104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Vestibulum congue </a:t>
            </a:r>
            <a:endParaRPr sz="10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834102" y="1644762"/>
            <a:ext cx="1854000" cy="1854000"/>
          </a:xfrm>
          <a:prstGeom prst="ellipse">
            <a:avLst/>
          </a:pr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142502" y="231105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Vestibulum congue </a:t>
            </a:r>
            <a:endParaRPr sz="10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1212300" y="1644762"/>
            <a:ext cx="1854000" cy="1854000"/>
          </a:xfrm>
          <a:prstGeom prst="ellipse">
            <a:avLst/>
          </a:pr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275350" y="2311050"/>
            <a:ext cx="1290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Vestibulum congue </a:t>
            </a:r>
            <a:endParaRPr sz="10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153" name="Google Shape;153;p23"/>
          <p:cNvGrpSpPr/>
          <p:nvPr/>
        </p:nvGrpSpPr>
        <p:grpSpPr>
          <a:xfrm>
            <a:off x="1212300" y="1644751"/>
            <a:ext cx="6719407" cy="1854010"/>
            <a:chOff x="1212300" y="1644751"/>
            <a:chExt cx="6719407" cy="1854010"/>
          </a:xfrm>
        </p:grpSpPr>
        <p:sp>
          <p:nvSpPr>
            <p:cNvPr id="154" name="Google Shape;154;p23"/>
            <p:cNvSpPr/>
            <p:nvPr/>
          </p:nvSpPr>
          <p:spPr>
            <a:xfrm>
              <a:off x="6077707" y="1644751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455905" y="1644751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2834102" y="1644762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noFill/>
            <a:ln cap="flat" cmpd="sng" w="9525">
              <a:solidFill>
                <a:srgbClr val="7C7F9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52500" y="132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{C700E845-F9AC-48EB-B6B5-224C39E78326}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2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10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20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7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30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15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10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5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24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7C7F9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16</a:t>
                      </a:r>
                      <a:endParaRPr sz="2200">
                        <a:solidFill>
                          <a:srgbClr val="7C7F91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ED9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DDED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5909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4294967295" type="title"/>
          </p:nvPr>
        </p:nvSpPr>
        <p:spPr>
          <a:xfrm>
            <a:off x="890300" y="205975"/>
            <a:ext cx="73635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10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162723" y="2109200"/>
            <a:ext cx="224293" cy="202493"/>
          </a:xfrm>
          <a:custGeom>
            <a:rect b="b" l="l" r="r" t="t"/>
            <a:pathLst>
              <a:path extrusionOk="0" h="10673" w="11822">
                <a:moveTo>
                  <a:pt x="8204" y="3117"/>
                </a:moveTo>
                <a:cubicBezTo>
                  <a:pt x="6622" y="2439"/>
                  <a:pt x="6752" y="1590"/>
                  <a:pt x="5039" y="1761"/>
                </a:cubicBezTo>
                <a:cubicBezTo>
                  <a:pt x="2939" y="1971"/>
                  <a:pt x="3451" y="6702"/>
                  <a:pt x="5039" y="8091"/>
                </a:cubicBezTo>
                <a:cubicBezTo>
                  <a:pt x="6800" y="9632"/>
                  <a:pt x="11822" y="8623"/>
                  <a:pt x="11822" y="6283"/>
                </a:cubicBezTo>
                <a:cubicBezTo>
                  <a:pt x="11822" y="3774"/>
                  <a:pt x="7797" y="1225"/>
                  <a:pt x="5491" y="2213"/>
                </a:cubicBezTo>
                <a:cubicBezTo>
                  <a:pt x="3132" y="3224"/>
                  <a:pt x="-1298" y="6276"/>
                  <a:pt x="517" y="8091"/>
                </a:cubicBezTo>
                <a:cubicBezTo>
                  <a:pt x="2236" y="9810"/>
                  <a:pt x="5855" y="10515"/>
                  <a:pt x="7752" y="8996"/>
                </a:cubicBezTo>
                <a:cubicBezTo>
                  <a:pt x="10000" y="7196"/>
                  <a:pt x="9035" y="2278"/>
                  <a:pt x="6848" y="404"/>
                </a:cubicBezTo>
                <a:cubicBezTo>
                  <a:pt x="4238" y="-1833"/>
                  <a:pt x="-1630" y="5859"/>
                  <a:pt x="517" y="8543"/>
                </a:cubicBezTo>
                <a:cubicBezTo>
                  <a:pt x="2589" y="11132"/>
                  <a:pt x="9093" y="11562"/>
                  <a:pt x="10465" y="8543"/>
                </a:cubicBezTo>
                <a:cubicBezTo>
                  <a:pt x="11570" y="6112"/>
                  <a:pt x="10093" y="2745"/>
                  <a:pt x="8204" y="856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25"/>
          <p:cNvSpPr/>
          <p:nvPr/>
        </p:nvSpPr>
        <p:spPr>
          <a:xfrm>
            <a:off x="3947086" y="1933840"/>
            <a:ext cx="166250" cy="124525"/>
          </a:xfrm>
          <a:custGeom>
            <a:rect b="b" l="l" r="r" t="t"/>
            <a:pathLst>
              <a:path extrusionOk="0" h="4981" w="6650">
                <a:moveTo>
                  <a:pt x="4900" y="420"/>
                </a:moveTo>
                <a:cubicBezTo>
                  <a:pt x="3893" y="-1090"/>
                  <a:pt x="-452" y="2754"/>
                  <a:pt x="831" y="4038"/>
                </a:cubicBezTo>
                <a:cubicBezTo>
                  <a:pt x="2195" y="5403"/>
                  <a:pt x="6716" y="1785"/>
                  <a:pt x="5352" y="420"/>
                </a:cubicBezTo>
                <a:cubicBezTo>
                  <a:pt x="3838" y="-1095"/>
                  <a:pt x="-1135" y="2975"/>
                  <a:pt x="379" y="4490"/>
                </a:cubicBezTo>
                <a:cubicBezTo>
                  <a:pt x="1952" y="6064"/>
                  <a:pt x="7831" y="2898"/>
                  <a:pt x="6257" y="1325"/>
                </a:cubicBezTo>
                <a:cubicBezTo>
                  <a:pt x="5583" y="651"/>
                  <a:pt x="4218" y="1555"/>
                  <a:pt x="3544" y="2229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5"/>
          <p:cNvSpPr/>
          <p:nvPr/>
        </p:nvSpPr>
        <p:spPr>
          <a:xfrm>
            <a:off x="3032771" y="3498303"/>
            <a:ext cx="191725" cy="208850"/>
          </a:xfrm>
          <a:custGeom>
            <a:rect b="b" l="l" r="r" t="t"/>
            <a:pathLst>
              <a:path extrusionOk="0" h="8354" w="7669">
                <a:moveTo>
                  <a:pt x="4846" y="243"/>
                </a:moveTo>
                <a:cubicBezTo>
                  <a:pt x="3047" y="1142"/>
                  <a:pt x="1539" y="6608"/>
                  <a:pt x="3490" y="6121"/>
                </a:cubicBezTo>
                <a:cubicBezTo>
                  <a:pt x="5452" y="5631"/>
                  <a:pt x="7633" y="2124"/>
                  <a:pt x="6203" y="695"/>
                </a:cubicBezTo>
                <a:cubicBezTo>
                  <a:pt x="4906" y="-601"/>
                  <a:pt x="1922" y="167"/>
                  <a:pt x="776" y="1599"/>
                </a:cubicBezTo>
                <a:cubicBezTo>
                  <a:pt x="-556" y="3263"/>
                  <a:pt x="-25" y="6651"/>
                  <a:pt x="1681" y="7929"/>
                </a:cubicBezTo>
                <a:cubicBezTo>
                  <a:pt x="3815" y="9528"/>
                  <a:pt x="7997" y="5133"/>
                  <a:pt x="7559" y="2503"/>
                </a:cubicBezTo>
                <a:cubicBezTo>
                  <a:pt x="7292" y="902"/>
                  <a:pt x="4429" y="-140"/>
                  <a:pt x="3037" y="695"/>
                </a:cubicBezTo>
                <a:cubicBezTo>
                  <a:pt x="1186" y="1805"/>
                  <a:pt x="2236" y="7025"/>
                  <a:pt x="4394" y="7025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5"/>
          <p:cNvSpPr/>
          <p:nvPr/>
        </p:nvSpPr>
        <p:spPr>
          <a:xfrm>
            <a:off x="4627288" y="4035675"/>
            <a:ext cx="216800" cy="241250"/>
          </a:xfrm>
          <a:custGeom>
            <a:rect b="b" l="l" r="r" t="t"/>
            <a:pathLst>
              <a:path extrusionOk="0" h="9650" w="8672">
                <a:moveTo>
                  <a:pt x="4370" y="1808"/>
                </a:moveTo>
                <a:cubicBezTo>
                  <a:pt x="1816" y="2173"/>
                  <a:pt x="1017" y="8679"/>
                  <a:pt x="3465" y="9495"/>
                </a:cubicBezTo>
                <a:cubicBezTo>
                  <a:pt x="5329" y="10116"/>
                  <a:pt x="7749" y="8170"/>
                  <a:pt x="8439" y="6330"/>
                </a:cubicBezTo>
                <a:cubicBezTo>
                  <a:pt x="9320" y="3981"/>
                  <a:pt x="6878" y="0"/>
                  <a:pt x="4370" y="0"/>
                </a:cubicBezTo>
                <a:cubicBezTo>
                  <a:pt x="1318" y="0"/>
                  <a:pt x="-1630" y="7458"/>
                  <a:pt x="1204" y="8591"/>
                </a:cubicBezTo>
                <a:cubicBezTo>
                  <a:pt x="3071" y="9338"/>
                  <a:pt x="5661" y="8657"/>
                  <a:pt x="7083" y="7235"/>
                </a:cubicBezTo>
                <a:cubicBezTo>
                  <a:pt x="8255" y="6063"/>
                  <a:pt x="8378" y="3297"/>
                  <a:pt x="7083" y="2261"/>
                </a:cubicBezTo>
                <a:cubicBezTo>
                  <a:pt x="5431" y="939"/>
                  <a:pt x="2022" y="1021"/>
                  <a:pt x="752" y="2713"/>
                </a:cubicBezTo>
                <a:cubicBezTo>
                  <a:pt x="-271" y="4077"/>
                  <a:pt x="2716" y="5917"/>
                  <a:pt x="4370" y="6330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25"/>
          <p:cNvSpPr/>
          <p:nvPr/>
        </p:nvSpPr>
        <p:spPr>
          <a:xfrm>
            <a:off x="6779027" y="2457187"/>
            <a:ext cx="220400" cy="198150"/>
          </a:xfrm>
          <a:custGeom>
            <a:rect b="b" l="l" r="r" t="t"/>
            <a:pathLst>
              <a:path extrusionOk="0" h="7926" w="8816">
                <a:moveTo>
                  <a:pt x="7379" y="740"/>
                </a:moveTo>
                <a:cubicBezTo>
                  <a:pt x="4915" y="1444"/>
                  <a:pt x="1761" y="5922"/>
                  <a:pt x="3762" y="7522"/>
                </a:cubicBezTo>
                <a:cubicBezTo>
                  <a:pt x="5787" y="9141"/>
                  <a:pt x="10118" y="3025"/>
                  <a:pt x="8284" y="1192"/>
                </a:cubicBezTo>
                <a:cubicBezTo>
                  <a:pt x="6469" y="-622"/>
                  <a:pt x="2412" y="-171"/>
                  <a:pt x="597" y="1644"/>
                </a:cubicBezTo>
                <a:cubicBezTo>
                  <a:pt x="-751" y="2992"/>
                  <a:pt x="499" y="7070"/>
                  <a:pt x="2405" y="7070"/>
                </a:cubicBezTo>
                <a:cubicBezTo>
                  <a:pt x="4750" y="7070"/>
                  <a:pt x="9037" y="3754"/>
                  <a:pt x="7379" y="2096"/>
                </a:cubicBezTo>
                <a:cubicBezTo>
                  <a:pt x="5795" y="511"/>
                  <a:pt x="1049" y="2116"/>
                  <a:pt x="1049" y="4357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5"/>
          <p:cNvSpPr/>
          <p:nvPr/>
        </p:nvSpPr>
        <p:spPr>
          <a:xfrm>
            <a:off x="7409492" y="4160596"/>
            <a:ext cx="195425" cy="189425"/>
          </a:xfrm>
          <a:custGeom>
            <a:rect b="b" l="l" r="r" t="t"/>
            <a:pathLst>
              <a:path extrusionOk="0" h="7577" w="7817">
                <a:moveTo>
                  <a:pt x="7030" y="881"/>
                </a:moveTo>
                <a:cubicBezTo>
                  <a:pt x="4622" y="-82"/>
                  <a:pt x="433" y="5656"/>
                  <a:pt x="2508" y="7212"/>
                </a:cubicBezTo>
                <a:cubicBezTo>
                  <a:pt x="4456" y="8673"/>
                  <a:pt x="7399" y="1518"/>
                  <a:pt x="5221" y="429"/>
                </a:cubicBezTo>
                <a:cubicBezTo>
                  <a:pt x="2902" y="-730"/>
                  <a:pt x="-1707" y="5796"/>
                  <a:pt x="700" y="6759"/>
                </a:cubicBezTo>
                <a:cubicBezTo>
                  <a:pt x="3478" y="7870"/>
                  <a:pt x="8819" y="3557"/>
                  <a:pt x="7482" y="881"/>
                </a:cubicBezTo>
                <a:cubicBezTo>
                  <a:pt x="6583" y="-918"/>
                  <a:pt x="2638" y="513"/>
                  <a:pt x="1604" y="2238"/>
                </a:cubicBezTo>
                <a:cubicBezTo>
                  <a:pt x="999" y="3248"/>
                  <a:pt x="2688" y="4951"/>
                  <a:pt x="3865" y="4951"/>
                </a:cubicBezTo>
              </a:path>
            </a:pathLst>
          </a:custGeom>
          <a:noFill/>
          <a:ln cap="flat" cmpd="sng" w="9525">
            <a:solidFill>
              <a:srgbClr val="7C7F9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4294967295" type="ctrTitle"/>
          </p:nvPr>
        </p:nvSpPr>
        <p:spPr>
          <a:xfrm>
            <a:off x="1333925" y="2040550"/>
            <a:ext cx="647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0">
                <a:solidFill>
                  <a:srgbClr val="DBBDE5"/>
                </a:solidFill>
              </a:rPr>
              <a:t>89,526,124</a:t>
            </a:r>
            <a:endParaRPr b="0" sz="13000">
              <a:solidFill>
                <a:srgbClr val="DBBDE5"/>
              </a:solidFill>
            </a:endParaRPr>
          </a:p>
        </p:txBody>
      </p:sp>
      <p:sp>
        <p:nvSpPr>
          <p:cNvPr id="184" name="Google Shape;184;p26"/>
          <p:cNvSpPr txBox="1"/>
          <p:nvPr>
            <p:ph idx="4294967295" type="subTitle"/>
          </p:nvPr>
        </p:nvSpPr>
        <p:spPr>
          <a:xfrm>
            <a:off x="1333925" y="2916254"/>
            <a:ext cx="647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9E4B4"/>
                </a:solidFill>
              </a:rPr>
              <a:t>89,526,124$</a:t>
            </a:r>
            <a:endParaRPr sz="4800">
              <a:solidFill>
                <a:srgbClr val="C9E4B4"/>
              </a:solidFill>
            </a:endParaRPr>
          </a:p>
        </p:txBody>
      </p:sp>
      <p:sp>
        <p:nvSpPr>
          <p:cNvPr id="191" name="Google Shape;191;p27"/>
          <p:cNvSpPr txBox="1"/>
          <p:nvPr>
            <p:ph idx="4294967295" type="subTitle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92" name="Google Shape;192;p27"/>
          <p:cNvSpPr txBox="1"/>
          <p:nvPr>
            <p:ph idx="4294967295" type="ctrTitle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B5D4E9"/>
                </a:solidFill>
              </a:rPr>
              <a:t>100%</a:t>
            </a:r>
            <a:endParaRPr sz="4800">
              <a:solidFill>
                <a:srgbClr val="B5D4E9"/>
              </a:solidFill>
            </a:endParaRPr>
          </a:p>
        </p:txBody>
      </p:sp>
      <p:sp>
        <p:nvSpPr>
          <p:cNvPr id="193" name="Google Shape;193;p27"/>
          <p:cNvSpPr txBox="1"/>
          <p:nvPr>
            <p:ph idx="4294967295" type="subTitle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94" name="Google Shape;194;p27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DDED4"/>
                </a:solidFill>
              </a:rPr>
              <a:t>185,244 users</a:t>
            </a:r>
            <a:endParaRPr sz="4800">
              <a:solidFill>
                <a:srgbClr val="ADDED4"/>
              </a:solidFill>
            </a:endParaRPr>
          </a:p>
        </p:txBody>
      </p:sp>
      <p:sp>
        <p:nvSpPr>
          <p:cNvPr id="195" name="Google Shape;195;p27"/>
          <p:cNvSpPr txBox="1"/>
          <p:nvPr>
            <p:ph idx="4294967295" type="subTitle"/>
          </p:nvPr>
        </p:nvSpPr>
        <p:spPr>
          <a:xfrm>
            <a:off x="685800" y="24209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04" name="Google Shape;20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7C7F9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7C7F9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05" name="Google Shape;20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DDDAA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6" name="Google Shape;206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07" name="Google Shape;20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7C7F9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7C7F9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08" name="Google Shape;20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CDBCB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9" name="Google Shape;209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10" name="Google Shape;21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7C7F9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800">
                  <a:solidFill>
                    <a:srgbClr val="7C7F9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11" name="Google Shape;21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0C3A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12" name="Google Shape;212;p28"/>
          <p:cNvSpPr/>
          <p:nvPr/>
        </p:nvSpPr>
        <p:spPr>
          <a:xfrm rot="3600185">
            <a:off x="3169983" y="1236631"/>
            <a:ext cx="2774659" cy="2774659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 rot="10800000">
            <a:off x="3183490" y="12153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-3600185">
            <a:off x="3194618" y="1236234"/>
            <a:ext cx="2774659" cy="2774659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8"/>
          <p:cNvGrpSpPr/>
          <p:nvPr/>
        </p:nvGrpSpPr>
        <p:grpSpPr>
          <a:xfrm rot="-7200165">
            <a:off x="3337679" y="2878905"/>
            <a:ext cx="585011" cy="585536"/>
            <a:chOff x="1967628" y="812211"/>
            <a:chExt cx="588000" cy="588000"/>
          </a:xfrm>
        </p:grpSpPr>
        <p:sp>
          <p:nvSpPr>
            <p:cNvPr id="216" name="Google Shape;216;p28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DDD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4264097" y="1232451"/>
            <a:ext cx="585001" cy="585530"/>
            <a:chOff x="1970048" y="811613"/>
            <a:chExt cx="588000" cy="588000"/>
          </a:xfrm>
        </p:grpSpPr>
        <p:sp>
          <p:nvSpPr>
            <p:cNvPr id="219" name="Google Shape;219;p28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CDBC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8"/>
          <p:cNvGrpSpPr/>
          <p:nvPr/>
        </p:nvGrpSpPr>
        <p:grpSpPr>
          <a:xfrm rot="7200165">
            <a:off x="5229930" y="2856836"/>
            <a:ext cx="585011" cy="585536"/>
            <a:chOff x="1977085" y="811649"/>
            <a:chExt cx="588000" cy="588000"/>
          </a:xfrm>
        </p:grpSpPr>
        <p:sp>
          <p:nvSpPr>
            <p:cNvPr id="222" name="Google Shape;222;p28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0C3A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0C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8"/>
          <p:cNvSpPr txBox="1"/>
          <p:nvPr/>
        </p:nvSpPr>
        <p:spPr>
          <a:xfrm>
            <a:off x="4334550" y="13074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03 </a:t>
            </a:r>
            <a:endParaRPr b="1" sz="1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51136" y="29099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01 </a:t>
            </a:r>
            <a:endParaRPr b="1" sz="1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281877" y="29099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02 </a:t>
            </a:r>
            <a:endParaRPr b="1" sz="1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26025" y="12001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3342839" y="12001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3" type="body"/>
          </p:nvPr>
        </p:nvSpPr>
        <p:spPr>
          <a:xfrm>
            <a:off x="5859654" y="12001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26025" y="28003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3342839" y="28003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3" type="body"/>
          </p:nvPr>
        </p:nvSpPr>
        <p:spPr>
          <a:xfrm>
            <a:off x="5859654" y="2800350"/>
            <a:ext cx="23940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Google Shape;239;p29"/>
          <p:cNvSpPr/>
          <p:nvPr/>
        </p:nvSpPr>
        <p:spPr>
          <a:xfrm>
            <a:off x="6459922" y="120888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561428" y="28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602370" y="1200095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3941215" y="1228056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6469752" y="2776413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942298" y="277562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7F91"/>
                </a:solidFill>
              </a:rPr>
              <a:t>You can insert graphs from </a:t>
            </a:r>
            <a:r>
              <a:rPr lang="en" u="sng">
                <a:solidFill>
                  <a:srgbClr val="7C7F91"/>
                </a:solidFill>
                <a:hlinkClick r:id="rId3"/>
              </a:rPr>
              <a:t>Google Sheets</a:t>
            </a:r>
            <a:endParaRPr>
              <a:solidFill>
                <a:srgbClr val="7C7F91"/>
              </a:solidFill>
            </a:endParaRPr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13" y="565375"/>
            <a:ext cx="7800975" cy="3350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C7F91"/>
                </a:solidFill>
              </a:rPr>
              <a:t>EDIT IN POWERPOINT®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C7F91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7C7F91"/>
                </a:solidFill>
              </a:rPr>
              <a:t>"Download as PowerPoint template"</a:t>
            </a:r>
            <a:r>
              <a:rPr lang="en" sz="1200">
                <a:solidFill>
                  <a:srgbClr val="7C7F91"/>
                </a:solidFill>
              </a:rPr>
              <a:t>. You will get a .pptx file that you can edit in PowerPoint. 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C7F91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7C7F91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7C7F91"/>
                </a:solidFill>
              </a:rPr>
              <a:t>)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7C7F9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C7F91"/>
                </a:solidFill>
              </a:rPr>
              <a:t>EDIT IN GOOGLE SLIDES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7C7F91"/>
                </a:solidFill>
              </a:rPr>
              <a:t>"Use as Google Slides Theme"</a:t>
            </a:r>
            <a:r>
              <a:rPr lang="en" sz="1200">
                <a:solidFill>
                  <a:srgbClr val="7C7F91"/>
                </a:solidFill>
              </a:rPr>
              <a:t>.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C7F91"/>
                </a:solidFill>
              </a:rPr>
              <a:t>You have to be signed in to your Google account.</a:t>
            </a:r>
            <a:endParaRPr>
              <a:solidFill>
                <a:srgbClr val="7C7F91"/>
              </a:solidFill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890300" y="3448725"/>
            <a:ext cx="73635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C7F91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7C7F91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</a:rPr>
              <a:t>This template is free to use under </a:t>
            </a:r>
            <a:r>
              <a:rPr lang="en" sz="1200" u="sng">
                <a:solidFill>
                  <a:srgbClr val="7C7F9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7C7F9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C7F9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17995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3CE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Android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58" name="Google Shape;258;p31"/>
          <p:cNvSpPr/>
          <p:nvPr/>
        </p:nvSpPr>
        <p:spPr>
          <a:xfrm>
            <a:off x="18929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/>
          <p:nvPr/>
        </p:nvSpPr>
        <p:spPr>
          <a:xfrm>
            <a:off x="1836816" y="489900"/>
            <a:ext cx="1990093" cy="4188143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3CE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977488" y="1094129"/>
            <a:ext cx="16977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32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iPhone</a:t>
            </a: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15177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7164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33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892375" y="751999"/>
            <a:ext cx="4362904" cy="339657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3CE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1074949" y="932372"/>
            <a:ext cx="3997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/>
          <p:nvPr>
            <p:ph idx="4294967295" type="body"/>
          </p:nvPr>
        </p:nvSpPr>
        <p:spPr>
          <a:xfrm>
            <a:off x="5726725" y="489900"/>
            <a:ext cx="28332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5"/>
          <p:cNvSpPr txBox="1"/>
          <p:nvPr>
            <p:ph idx="4294967295" type="ctrTitle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THANKS</a:t>
            </a:r>
            <a:r>
              <a:rPr lang="en" sz="3600">
                <a:solidFill>
                  <a:srgbClr val="C3CED9"/>
                </a:solidFill>
              </a:rPr>
              <a:t>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/>
          <p:nvPr>
            <p:ph idx="4294967295" type="subTitle"/>
          </p:nvPr>
        </p:nvSpPr>
        <p:spPr>
          <a:xfrm>
            <a:off x="1275150" y="3028052"/>
            <a:ext cx="65937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759751" y="879350"/>
            <a:ext cx="1624516" cy="149674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‐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C7F91"/>
                </a:solidFill>
                <a:hlinkClick r:id="rId3"/>
              </a:rPr>
              <a:t>SlidesCarnival</a:t>
            </a:r>
            <a:endParaRPr sz="2400">
              <a:solidFill>
                <a:srgbClr val="7C7F9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‐"/>
            </a:pPr>
            <a:r>
              <a:rPr lang="en" sz="2400"/>
              <a:t>Photographs by </a:t>
            </a:r>
            <a:r>
              <a:rPr lang="en" sz="2400" u="sng">
                <a:solidFill>
                  <a:srgbClr val="7C7F91"/>
                </a:solidFill>
                <a:hlinkClick r:id="rId4"/>
              </a:rPr>
              <a:t>Unsplash</a:t>
            </a:r>
            <a:endParaRPr sz="2400">
              <a:solidFill>
                <a:srgbClr val="7C7F91"/>
              </a:solidFill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890200" y="1200150"/>
            <a:ext cx="7363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‐"/>
            </a:pPr>
            <a:r>
              <a:rPr lang="en" sz="1400"/>
              <a:t>Titles: Amatic SC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‐"/>
            </a:pPr>
            <a:r>
              <a:rPr lang="en" sz="1400"/>
              <a:t>Body copy: Muli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7C7F91"/>
                </a:solidFill>
                <a:hlinkClick r:id="rId3"/>
              </a:rPr>
              <a:t>https://www.fontsquirrel.com/fonts/amatic</a:t>
            </a:r>
            <a:endParaRPr sz="1400">
              <a:solidFill>
                <a:srgbClr val="7C7F9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7C7F9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7C7F9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Alizarin </a:t>
            </a:r>
            <a:r>
              <a:rPr b="1" lang="en" sz="1400">
                <a:solidFill>
                  <a:srgbClr val="FBCDBE"/>
                </a:solidFill>
              </a:rPr>
              <a:t>#fbcdbe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Sand </a:t>
            </a:r>
            <a:r>
              <a:rPr b="1" lang="en" sz="1400">
                <a:solidFill>
                  <a:srgbClr val="CDBCB5"/>
                </a:solidFill>
              </a:rPr>
              <a:t>#cdbcb5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Carrot </a:t>
            </a:r>
            <a:r>
              <a:rPr b="1" lang="en" sz="1400">
                <a:solidFill>
                  <a:srgbClr val="F0C3A3"/>
                </a:solidFill>
              </a:rPr>
              <a:t>#f0c3a3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Chick </a:t>
            </a:r>
            <a:r>
              <a:rPr b="1" lang="en" sz="1400">
                <a:solidFill>
                  <a:srgbClr val="FDDDAA"/>
                </a:solidFill>
              </a:rPr>
              <a:t>#fdddaa</a:t>
            </a:r>
            <a:br>
              <a:rPr b="1" lang="en" sz="1400">
                <a:solidFill>
                  <a:srgbClr val="C3CED9"/>
                </a:solidFill>
              </a:rPr>
            </a:br>
            <a:r>
              <a:rPr lang="en" sz="1400"/>
              <a:t>Bud </a:t>
            </a:r>
            <a:r>
              <a:rPr b="1" lang="en" sz="1400">
                <a:solidFill>
                  <a:srgbClr val="C9E4B4"/>
                </a:solidFill>
              </a:rPr>
              <a:t>#c9e4b4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Aqua </a:t>
            </a:r>
            <a:r>
              <a:rPr b="1" lang="en" sz="1400">
                <a:solidFill>
                  <a:srgbClr val="ADDED4"/>
                </a:solidFill>
              </a:rPr>
              <a:t>#added4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Sky </a:t>
            </a:r>
            <a:r>
              <a:rPr b="1" lang="en" sz="1400">
                <a:solidFill>
                  <a:srgbClr val="B5D4E9"/>
                </a:solidFill>
              </a:rPr>
              <a:t>#b5d4e9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Silver </a:t>
            </a:r>
            <a:r>
              <a:rPr b="1" lang="en" sz="1400">
                <a:solidFill>
                  <a:srgbClr val="C3CED9"/>
                </a:solidFill>
              </a:rPr>
              <a:t>#c3ced9</a:t>
            </a:r>
            <a:br>
              <a:rPr b="1" lang="en" sz="1400">
                <a:solidFill>
                  <a:srgbClr val="C3CED9"/>
                </a:solidFill>
              </a:rPr>
            </a:br>
            <a:r>
              <a:rPr lang="en" sz="1400"/>
              <a:t>Violet </a:t>
            </a:r>
            <a:r>
              <a:rPr b="1" lang="en" sz="1400">
                <a:solidFill>
                  <a:srgbClr val="DBBDE5"/>
                </a:solidFill>
              </a:rPr>
              <a:t>#dbbde5</a:t>
            </a:r>
            <a:r>
              <a:rPr b="1" lang="en" sz="1400">
                <a:solidFill>
                  <a:srgbClr val="C3CED9"/>
                </a:solidFill>
              </a:rPr>
              <a:t> · </a:t>
            </a:r>
            <a:r>
              <a:rPr lang="en" sz="1400"/>
              <a:t>Steel </a:t>
            </a:r>
            <a:r>
              <a:rPr b="1" lang="en" sz="1400">
                <a:solidFill>
                  <a:srgbClr val="7C7F91"/>
                </a:solidFill>
              </a:rPr>
              <a:t>#7c7f91</a:t>
            </a:r>
            <a:endParaRPr b="1" sz="1400">
              <a:solidFill>
                <a:srgbClr val="C3CED9"/>
              </a:solidFill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896625" y="3943050"/>
            <a:ext cx="7363500" cy="537900"/>
          </a:xfrm>
          <a:prstGeom prst="rect">
            <a:avLst/>
          </a:prstGeom>
          <a:solidFill>
            <a:srgbClr val="FDDDA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3585386" y="2023102"/>
            <a:ext cx="1811934" cy="149086"/>
          </a:xfrm>
          <a:custGeom>
            <a:rect b="b" l="l" r="r" t="t"/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954918" y="2010501"/>
            <a:ext cx="1839718" cy="174295"/>
          </a:xfrm>
          <a:custGeom>
            <a:rect b="b" l="l" r="r" t="t"/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872694" y="2920885"/>
            <a:ext cx="2220700" cy="212108"/>
          </a:xfrm>
          <a:custGeom>
            <a:rect b="b" l="l" r="r" t="t"/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3412576" y="2934773"/>
            <a:ext cx="2157542" cy="184324"/>
          </a:xfrm>
          <a:custGeom>
            <a:rect b="b" l="l" r="r" t="t"/>
            <a:pathLst>
              <a:path extrusionOk="0" h="1360" w="15919">
                <a:moveTo>
                  <a:pt x="1434" y="0"/>
                </a:moveTo>
                <a:lnTo>
                  <a:pt x="1341" y="56"/>
                </a:lnTo>
                <a:lnTo>
                  <a:pt x="1266" y="149"/>
                </a:lnTo>
                <a:lnTo>
                  <a:pt x="1211" y="242"/>
                </a:lnTo>
                <a:lnTo>
                  <a:pt x="1080" y="447"/>
                </a:lnTo>
                <a:lnTo>
                  <a:pt x="1024" y="521"/>
                </a:lnTo>
                <a:lnTo>
                  <a:pt x="950" y="577"/>
                </a:lnTo>
                <a:lnTo>
                  <a:pt x="745" y="577"/>
                </a:lnTo>
                <a:lnTo>
                  <a:pt x="429" y="521"/>
                </a:lnTo>
                <a:lnTo>
                  <a:pt x="280" y="503"/>
                </a:lnTo>
                <a:lnTo>
                  <a:pt x="149" y="503"/>
                </a:lnTo>
                <a:lnTo>
                  <a:pt x="38" y="521"/>
                </a:lnTo>
                <a:lnTo>
                  <a:pt x="19" y="540"/>
                </a:lnTo>
                <a:lnTo>
                  <a:pt x="0" y="559"/>
                </a:lnTo>
                <a:lnTo>
                  <a:pt x="19" y="614"/>
                </a:lnTo>
                <a:lnTo>
                  <a:pt x="56" y="633"/>
                </a:lnTo>
                <a:lnTo>
                  <a:pt x="168" y="670"/>
                </a:lnTo>
                <a:lnTo>
                  <a:pt x="298" y="707"/>
                </a:lnTo>
                <a:lnTo>
                  <a:pt x="373" y="726"/>
                </a:lnTo>
                <a:lnTo>
                  <a:pt x="391" y="763"/>
                </a:lnTo>
                <a:lnTo>
                  <a:pt x="391" y="819"/>
                </a:lnTo>
                <a:lnTo>
                  <a:pt x="429" y="1005"/>
                </a:lnTo>
                <a:lnTo>
                  <a:pt x="447" y="1080"/>
                </a:lnTo>
                <a:lnTo>
                  <a:pt x="485" y="1154"/>
                </a:lnTo>
                <a:lnTo>
                  <a:pt x="522" y="1173"/>
                </a:lnTo>
                <a:lnTo>
                  <a:pt x="559" y="1192"/>
                </a:lnTo>
                <a:lnTo>
                  <a:pt x="596" y="1173"/>
                </a:lnTo>
                <a:lnTo>
                  <a:pt x="633" y="1136"/>
                </a:lnTo>
                <a:lnTo>
                  <a:pt x="633" y="1080"/>
                </a:lnTo>
                <a:lnTo>
                  <a:pt x="615" y="1024"/>
                </a:lnTo>
                <a:lnTo>
                  <a:pt x="596" y="950"/>
                </a:lnTo>
                <a:lnTo>
                  <a:pt x="522" y="801"/>
                </a:lnTo>
                <a:lnTo>
                  <a:pt x="466" y="726"/>
                </a:lnTo>
                <a:lnTo>
                  <a:pt x="727" y="763"/>
                </a:lnTo>
                <a:lnTo>
                  <a:pt x="1006" y="782"/>
                </a:lnTo>
                <a:lnTo>
                  <a:pt x="1304" y="801"/>
                </a:lnTo>
                <a:lnTo>
                  <a:pt x="1415" y="838"/>
                </a:lnTo>
                <a:lnTo>
                  <a:pt x="1527" y="875"/>
                </a:lnTo>
                <a:lnTo>
                  <a:pt x="1564" y="912"/>
                </a:lnTo>
                <a:lnTo>
                  <a:pt x="1602" y="968"/>
                </a:lnTo>
                <a:lnTo>
                  <a:pt x="1713" y="1117"/>
                </a:lnTo>
                <a:lnTo>
                  <a:pt x="1769" y="1192"/>
                </a:lnTo>
                <a:lnTo>
                  <a:pt x="1844" y="1266"/>
                </a:lnTo>
                <a:lnTo>
                  <a:pt x="1918" y="1322"/>
                </a:lnTo>
                <a:lnTo>
                  <a:pt x="2011" y="1359"/>
                </a:lnTo>
                <a:lnTo>
                  <a:pt x="2216" y="1359"/>
                </a:lnTo>
                <a:lnTo>
                  <a:pt x="2235" y="1341"/>
                </a:lnTo>
                <a:lnTo>
                  <a:pt x="2235" y="1303"/>
                </a:lnTo>
                <a:lnTo>
                  <a:pt x="2216" y="1266"/>
                </a:lnTo>
                <a:lnTo>
                  <a:pt x="2123" y="1192"/>
                </a:lnTo>
                <a:lnTo>
                  <a:pt x="1862" y="1005"/>
                </a:lnTo>
                <a:lnTo>
                  <a:pt x="1639" y="875"/>
                </a:lnTo>
                <a:lnTo>
                  <a:pt x="2421" y="912"/>
                </a:lnTo>
                <a:lnTo>
                  <a:pt x="3352" y="912"/>
                </a:lnTo>
                <a:lnTo>
                  <a:pt x="3482" y="931"/>
                </a:lnTo>
                <a:lnTo>
                  <a:pt x="3612" y="950"/>
                </a:lnTo>
                <a:lnTo>
                  <a:pt x="3743" y="1005"/>
                </a:lnTo>
                <a:lnTo>
                  <a:pt x="3799" y="1024"/>
                </a:lnTo>
                <a:lnTo>
                  <a:pt x="3854" y="1061"/>
                </a:lnTo>
                <a:lnTo>
                  <a:pt x="3966" y="1136"/>
                </a:lnTo>
                <a:lnTo>
                  <a:pt x="4078" y="1210"/>
                </a:lnTo>
                <a:lnTo>
                  <a:pt x="4134" y="1229"/>
                </a:lnTo>
                <a:lnTo>
                  <a:pt x="4208" y="1229"/>
                </a:lnTo>
                <a:lnTo>
                  <a:pt x="4227" y="1210"/>
                </a:lnTo>
                <a:lnTo>
                  <a:pt x="4245" y="1210"/>
                </a:lnTo>
                <a:lnTo>
                  <a:pt x="4245" y="1154"/>
                </a:lnTo>
                <a:lnTo>
                  <a:pt x="4208" y="1098"/>
                </a:lnTo>
                <a:lnTo>
                  <a:pt x="4152" y="1043"/>
                </a:lnTo>
                <a:lnTo>
                  <a:pt x="3985" y="894"/>
                </a:lnTo>
                <a:lnTo>
                  <a:pt x="4450" y="875"/>
                </a:lnTo>
                <a:lnTo>
                  <a:pt x="4934" y="838"/>
                </a:lnTo>
                <a:lnTo>
                  <a:pt x="5158" y="838"/>
                </a:lnTo>
                <a:lnTo>
                  <a:pt x="5381" y="875"/>
                </a:lnTo>
                <a:lnTo>
                  <a:pt x="5605" y="912"/>
                </a:lnTo>
                <a:lnTo>
                  <a:pt x="5809" y="987"/>
                </a:lnTo>
                <a:lnTo>
                  <a:pt x="5921" y="1061"/>
                </a:lnTo>
                <a:lnTo>
                  <a:pt x="6144" y="1173"/>
                </a:lnTo>
                <a:lnTo>
                  <a:pt x="6256" y="1210"/>
                </a:lnTo>
                <a:lnTo>
                  <a:pt x="6349" y="1229"/>
                </a:lnTo>
                <a:lnTo>
                  <a:pt x="6386" y="1210"/>
                </a:lnTo>
                <a:lnTo>
                  <a:pt x="6405" y="1192"/>
                </a:lnTo>
                <a:lnTo>
                  <a:pt x="6424" y="1173"/>
                </a:lnTo>
                <a:lnTo>
                  <a:pt x="6424" y="1136"/>
                </a:lnTo>
                <a:lnTo>
                  <a:pt x="6386" y="1061"/>
                </a:lnTo>
                <a:lnTo>
                  <a:pt x="6331" y="1024"/>
                </a:lnTo>
                <a:lnTo>
                  <a:pt x="6275" y="968"/>
                </a:lnTo>
                <a:lnTo>
                  <a:pt x="6182" y="931"/>
                </a:lnTo>
                <a:lnTo>
                  <a:pt x="6014" y="856"/>
                </a:lnTo>
                <a:lnTo>
                  <a:pt x="5884" y="819"/>
                </a:lnTo>
                <a:lnTo>
                  <a:pt x="6815" y="763"/>
                </a:lnTo>
                <a:lnTo>
                  <a:pt x="7299" y="745"/>
                </a:lnTo>
                <a:lnTo>
                  <a:pt x="7597" y="745"/>
                </a:lnTo>
                <a:lnTo>
                  <a:pt x="7764" y="763"/>
                </a:lnTo>
                <a:lnTo>
                  <a:pt x="7839" y="801"/>
                </a:lnTo>
                <a:lnTo>
                  <a:pt x="7895" y="856"/>
                </a:lnTo>
                <a:lnTo>
                  <a:pt x="8025" y="968"/>
                </a:lnTo>
                <a:lnTo>
                  <a:pt x="8099" y="1061"/>
                </a:lnTo>
                <a:lnTo>
                  <a:pt x="8248" y="1192"/>
                </a:lnTo>
                <a:lnTo>
                  <a:pt x="8304" y="1247"/>
                </a:lnTo>
                <a:lnTo>
                  <a:pt x="8379" y="1266"/>
                </a:lnTo>
                <a:lnTo>
                  <a:pt x="8434" y="1266"/>
                </a:lnTo>
                <a:lnTo>
                  <a:pt x="8472" y="1247"/>
                </a:lnTo>
                <a:lnTo>
                  <a:pt x="8490" y="1210"/>
                </a:lnTo>
                <a:lnTo>
                  <a:pt x="8490" y="1154"/>
                </a:lnTo>
                <a:lnTo>
                  <a:pt x="8472" y="1098"/>
                </a:lnTo>
                <a:lnTo>
                  <a:pt x="8416" y="1024"/>
                </a:lnTo>
                <a:lnTo>
                  <a:pt x="8341" y="950"/>
                </a:lnTo>
                <a:lnTo>
                  <a:pt x="8081" y="726"/>
                </a:lnTo>
                <a:lnTo>
                  <a:pt x="8565" y="707"/>
                </a:lnTo>
                <a:lnTo>
                  <a:pt x="9123" y="670"/>
                </a:lnTo>
                <a:lnTo>
                  <a:pt x="9403" y="670"/>
                </a:lnTo>
                <a:lnTo>
                  <a:pt x="9663" y="689"/>
                </a:lnTo>
                <a:lnTo>
                  <a:pt x="9905" y="726"/>
                </a:lnTo>
                <a:lnTo>
                  <a:pt x="10129" y="782"/>
                </a:lnTo>
                <a:lnTo>
                  <a:pt x="10185" y="819"/>
                </a:lnTo>
                <a:lnTo>
                  <a:pt x="10259" y="875"/>
                </a:lnTo>
                <a:lnTo>
                  <a:pt x="10371" y="1005"/>
                </a:lnTo>
                <a:lnTo>
                  <a:pt x="10445" y="1061"/>
                </a:lnTo>
                <a:lnTo>
                  <a:pt x="10501" y="1117"/>
                </a:lnTo>
                <a:lnTo>
                  <a:pt x="10576" y="1136"/>
                </a:lnTo>
                <a:lnTo>
                  <a:pt x="10669" y="1154"/>
                </a:lnTo>
                <a:lnTo>
                  <a:pt x="10743" y="1136"/>
                </a:lnTo>
                <a:lnTo>
                  <a:pt x="10799" y="1117"/>
                </a:lnTo>
                <a:lnTo>
                  <a:pt x="10818" y="1061"/>
                </a:lnTo>
                <a:lnTo>
                  <a:pt x="10799" y="1024"/>
                </a:lnTo>
                <a:lnTo>
                  <a:pt x="10762" y="968"/>
                </a:lnTo>
                <a:lnTo>
                  <a:pt x="10724" y="912"/>
                </a:lnTo>
                <a:lnTo>
                  <a:pt x="10594" y="801"/>
                </a:lnTo>
                <a:lnTo>
                  <a:pt x="11506" y="838"/>
                </a:lnTo>
                <a:lnTo>
                  <a:pt x="11972" y="838"/>
                </a:lnTo>
                <a:lnTo>
                  <a:pt x="12139" y="856"/>
                </a:lnTo>
                <a:lnTo>
                  <a:pt x="12214" y="875"/>
                </a:lnTo>
                <a:lnTo>
                  <a:pt x="12251" y="912"/>
                </a:lnTo>
                <a:lnTo>
                  <a:pt x="12307" y="987"/>
                </a:lnTo>
                <a:lnTo>
                  <a:pt x="12344" y="1080"/>
                </a:lnTo>
                <a:lnTo>
                  <a:pt x="12400" y="1136"/>
                </a:lnTo>
                <a:lnTo>
                  <a:pt x="12512" y="1192"/>
                </a:lnTo>
                <a:lnTo>
                  <a:pt x="12642" y="1266"/>
                </a:lnTo>
                <a:lnTo>
                  <a:pt x="12717" y="1285"/>
                </a:lnTo>
                <a:lnTo>
                  <a:pt x="12772" y="1285"/>
                </a:lnTo>
                <a:lnTo>
                  <a:pt x="12810" y="1247"/>
                </a:lnTo>
                <a:lnTo>
                  <a:pt x="12847" y="1173"/>
                </a:lnTo>
                <a:lnTo>
                  <a:pt x="12828" y="1136"/>
                </a:lnTo>
                <a:lnTo>
                  <a:pt x="12772" y="1098"/>
                </a:lnTo>
                <a:lnTo>
                  <a:pt x="12624" y="1005"/>
                </a:lnTo>
                <a:lnTo>
                  <a:pt x="12344" y="875"/>
                </a:lnTo>
                <a:lnTo>
                  <a:pt x="13443" y="856"/>
                </a:lnTo>
                <a:lnTo>
                  <a:pt x="14020" y="856"/>
                </a:lnTo>
                <a:lnTo>
                  <a:pt x="14243" y="875"/>
                </a:lnTo>
                <a:lnTo>
                  <a:pt x="14355" y="894"/>
                </a:lnTo>
                <a:lnTo>
                  <a:pt x="14448" y="968"/>
                </a:lnTo>
                <a:lnTo>
                  <a:pt x="14597" y="1136"/>
                </a:lnTo>
                <a:lnTo>
                  <a:pt x="14690" y="1192"/>
                </a:lnTo>
                <a:lnTo>
                  <a:pt x="14783" y="1229"/>
                </a:lnTo>
                <a:lnTo>
                  <a:pt x="14839" y="1229"/>
                </a:lnTo>
                <a:lnTo>
                  <a:pt x="14876" y="1210"/>
                </a:lnTo>
                <a:lnTo>
                  <a:pt x="14895" y="1154"/>
                </a:lnTo>
                <a:lnTo>
                  <a:pt x="14895" y="1117"/>
                </a:lnTo>
                <a:lnTo>
                  <a:pt x="14858" y="1061"/>
                </a:lnTo>
                <a:lnTo>
                  <a:pt x="14820" y="1005"/>
                </a:lnTo>
                <a:lnTo>
                  <a:pt x="14765" y="950"/>
                </a:lnTo>
                <a:lnTo>
                  <a:pt x="14653" y="875"/>
                </a:lnTo>
                <a:lnTo>
                  <a:pt x="14560" y="801"/>
                </a:lnTo>
                <a:lnTo>
                  <a:pt x="15156" y="763"/>
                </a:lnTo>
                <a:lnTo>
                  <a:pt x="15453" y="745"/>
                </a:lnTo>
                <a:lnTo>
                  <a:pt x="15602" y="707"/>
                </a:lnTo>
                <a:lnTo>
                  <a:pt x="15714" y="670"/>
                </a:lnTo>
                <a:lnTo>
                  <a:pt x="15807" y="596"/>
                </a:lnTo>
                <a:lnTo>
                  <a:pt x="15900" y="503"/>
                </a:lnTo>
                <a:lnTo>
                  <a:pt x="15919" y="447"/>
                </a:lnTo>
                <a:lnTo>
                  <a:pt x="15919" y="410"/>
                </a:lnTo>
                <a:lnTo>
                  <a:pt x="15882" y="391"/>
                </a:lnTo>
                <a:lnTo>
                  <a:pt x="15770" y="391"/>
                </a:lnTo>
                <a:lnTo>
                  <a:pt x="15640" y="410"/>
                </a:lnTo>
                <a:lnTo>
                  <a:pt x="15714" y="335"/>
                </a:lnTo>
                <a:lnTo>
                  <a:pt x="15789" y="261"/>
                </a:lnTo>
                <a:lnTo>
                  <a:pt x="15863" y="186"/>
                </a:lnTo>
                <a:lnTo>
                  <a:pt x="15882" y="149"/>
                </a:lnTo>
                <a:lnTo>
                  <a:pt x="15882" y="93"/>
                </a:lnTo>
                <a:lnTo>
                  <a:pt x="15882" y="56"/>
                </a:lnTo>
                <a:lnTo>
                  <a:pt x="15863" y="37"/>
                </a:lnTo>
                <a:lnTo>
                  <a:pt x="15844" y="19"/>
                </a:lnTo>
                <a:lnTo>
                  <a:pt x="15826" y="19"/>
                </a:lnTo>
                <a:lnTo>
                  <a:pt x="15751" y="56"/>
                </a:lnTo>
                <a:lnTo>
                  <a:pt x="15677" y="112"/>
                </a:lnTo>
                <a:lnTo>
                  <a:pt x="15528" y="261"/>
                </a:lnTo>
                <a:lnTo>
                  <a:pt x="15491" y="335"/>
                </a:lnTo>
                <a:lnTo>
                  <a:pt x="15416" y="391"/>
                </a:lnTo>
                <a:lnTo>
                  <a:pt x="15323" y="428"/>
                </a:lnTo>
                <a:lnTo>
                  <a:pt x="15118" y="503"/>
                </a:lnTo>
                <a:lnTo>
                  <a:pt x="14876" y="540"/>
                </a:lnTo>
                <a:lnTo>
                  <a:pt x="14634" y="559"/>
                </a:lnTo>
                <a:lnTo>
                  <a:pt x="14132" y="596"/>
                </a:lnTo>
                <a:lnTo>
                  <a:pt x="13666" y="596"/>
                </a:lnTo>
                <a:lnTo>
                  <a:pt x="13945" y="335"/>
                </a:lnTo>
                <a:lnTo>
                  <a:pt x="14094" y="186"/>
                </a:lnTo>
                <a:lnTo>
                  <a:pt x="14150" y="112"/>
                </a:lnTo>
                <a:lnTo>
                  <a:pt x="14150" y="74"/>
                </a:lnTo>
                <a:lnTo>
                  <a:pt x="14113" y="19"/>
                </a:lnTo>
                <a:lnTo>
                  <a:pt x="14057" y="0"/>
                </a:lnTo>
                <a:lnTo>
                  <a:pt x="14001" y="19"/>
                </a:lnTo>
                <a:lnTo>
                  <a:pt x="13945" y="74"/>
                </a:lnTo>
                <a:lnTo>
                  <a:pt x="13834" y="205"/>
                </a:lnTo>
                <a:lnTo>
                  <a:pt x="13722" y="317"/>
                </a:lnTo>
                <a:lnTo>
                  <a:pt x="13648" y="428"/>
                </a:lnTo>
                <a:lnTo>
                  <a:pt x="13592" y="503"/>
                </a:lnTo>
                <a:lnTo>
                  <a:pt x="13554" y="559"/>
                </a:lnTo>
                <a:lnTo>
                  <a:pt x="13424" y="614"/>
                </a:lnTo>
                <a:lnTo>
                  <a:pt x="13312" y="633"/>
                </a:lnTo>
                <a:lnTo>
                  <a:pt x="12568" y="633"/>
                </a:lnTo>
                <a:lnTo>
                  <a:pt x="11562" y="596"/>
                </a:lnTo>
                <a:lnTo>
                  <a:pt x="11804" y="354"/>
                </a:lnTo>
                <a:lnTo>
                  <a:pt x="11860" y="279"/>
                </a:lnTo>
                <a:lnTo>
                  <a:pt x="11916" y="205"/>
                </a:lnTo>
                <a:lnTo>
                  <a:pt x="11935" y="130"/>
                </a:lnTo>
                <a:lnTo>
                  <a:pt x="11916" y="74"/>
                </a:lnTo>
                <a:lnTo>
                  <a:pt x="11897" y="56"/>
                </a:lnTo>
                <a:lnTo>
                  <a:pt x="11860" y="37"/>
                </a:lnTo>
                <a:lnTo>
                  <a:pt x="11804" y="37"/>
                </a:lnTo>
                <a:lnTo>
                  <a:pt x="11730" y="74"/>
                </a:lnTo>
                <a:lnTo>
                  <a:pt x="11655" y="130"/>
                </a:lnTo>
                <a:lnTo>
                  <a:pt x="11525" y="261"/>
                </a:lnTo>
                <a:lnTo>
                  <a:pt x="11451" y="335"/>
                </a:lnTo>
                <a:lnTo>
                  <a:pt x="11376" y="447"/>
                </a:lnTo>
                <a:lnTo>
                  <a:pt x="11339" y="503"/>
                </a:lnTo>
                <a:lnTo>
                  <a:pt x="11302" y="540"/>
                </a:lnTo>
                <a:lnTo>
                  <a:pt x="11190" y="577"/>
                </a:lnTo>
                <a:lnTo>
                  <a:pt x="11097" y="596"/>
                </a:lnTo>
                <a:lnTo>
                  <a:pt x="10911" y="596"/>
                </a:lnTo>
                <a:lnTo>
                  <a:pt x="10408" y="559"/>
                </a:lnTo>
                <a:lnTo>
                  <a:pt x="9403" y="484"/>
                </a:lnTo>
                <a:lnTo>
                  <a:pt x="9663" y="298"/>
                </a:lnTo>
                <a:lnTo>
                  <a:pt x="9738" y="242"/>
                </a:lnTo>
                <a:lnTo>
                  <a:pt x="9794" y="186"/>
                </a:lnTo>
                <a:lnTo>
                  <a:pt x="9831" y="130"/>
                </a:lnTo>
                <a:lnTo>
                  <a:pt x="9831" y="112"/>
                </a:lnTo>
                <a:lnTo>
                  <a:pt x="9812" y="74"/>
                </a:lnTo>
                <a:lnTo>
                  <a:pt x="9775" y="56"/>
                </a:lnTo>
                <a:lnTo>
                  <a:pt x="9719" y="56"/>
                </a:lnTo>
                <a:lnTo>
                  <a:pt x="9663" y="93"/>
                </a:lnTo>
                <a:lnTo>
                  <a:pt x="9589" y="130"/>
                </a:lnTo>
                <a:lnTo>
                  <a:pt x="9421" y="279"/>
                </a:lnTo>
                <a:lnTo>
                  <a:pt x="9272" y="372"/>
                </a:lnTo>
                <a:lnTo>
                  <a:pt x="9216" y="428"/>
                </a:lnTo>
                <a:lnTo>
                  <a:pt x="9142" y="447"/>
                </a:lnTo>
                <a:lnTo>
                  <a:pt x="8937" y="484"/>
                </a:lnTo>
                <a:lnTo>
                  <a:pt x="8770" y="503"/>
                </a:lnTo>
                <a:lnTo>
                  <a:pt x="8211" y="503"/>
                </a:lnTo>
                <a:lnTo>
                  <a:pt x="7839" y="484"/>
                </a:lnTo>
                <a:lnTo>
                  <a:pt x="7485" y="484"/>
                </a:lnTo>
                <a:lnTo>
                  <a:pt x="7578" y="391"/>
                </a:lnTo>
                <a:lnTo>
                  <a:pt x="7690" y="279"/>
                </a:lnTo>
                <a:lnTo>
                  <a:pt x="7746" y="223"/>
                </a:lnTo>
                <a:lnTo>
                  <a:pt x="7764" y="168"/>
                </a:lnTo>
                <a:lnTo>
                  <a:pt x="7764" y="93"/>
                </a:lnTo>
                <a:lnTo>
                  <a:pt x="7727" y="56"/>
                </a:lnTo>
                <a:lnTo>
                  <a:pt x="7690" y="19"/>
                </a:lnTo>
                <a:lnTo>
                  <a:pt x="7652" y="19"/>
                </a:lnTo>
                <a:lnTo>
                  <a:pt x="7578" y="37"/>
                </a:lnTo>
                <a:lnTo>
                  <a:pt x="7504" y="74"/>
                </a:lnTo>
                <a:lnTo>
                  <a:pt x="7429" y="149"/>
                </a:lnTo>
                <a:lnTo>
                  <a:pt x="7317" y="317"/>
                </a:lnTo>
                <a:lnTo>
                  <a:pt x="7224" y="410"/>
                </a:lnTo>
                <a:lnTo>
                  <a:pt x="7150" y="465"/>
                </a:lnTo>
                <a:lnTo>
                  <a:pt x="7038" y="503"/>
                </a:lnTo>
                <a:lnTo>
                  <a:pt x="6796" y="559"/>
                </a:lnTo>
                <a:lnTo>
                  <a:pt x="6517" y="596"/>
                </a:lnTo>
                <a:lnTo>
                  <a:pt x="6200" y="614"/>
                </a:lnTo>
                <a:lnTo>
                  <a:pt x="5586" y="596"/>
                </a:lnTo>
                <a:lnTo>
                  <a:pt x="5083" y="596"/>
                </a:lnTo>
                <a:lnTo>
                  <a:pt x="5195" y="521"/>
                </a:lnTo>
                <a:lnTo>
                  <a:pt x="5344" y="410"/>
                </a:lnTo>
                <a:lnTo>
                  <a:pt x="5418" y="335"/>
                </a:lnTo>
                <a:lnTo>
                  <a:pt x="5456" y="279"/>
                </a:lnTo>
                <a:lnTo>
                  <a:pt x="5474" y="205"/>
                </a:lnTo>
                <a:lnTo>
                  <a:pt x="5474" y="186"/>
                </a:lnTo>
                <a:lnTo>
                  <a:pt x="5474" y="149"/>
                </a:lnTo>
                <a:lnTo>
                  <a:pt x="5437" y="112"/>
                </a:lnTo>
                <a:lnTo>
                  <a:pt x="5400" y="93"/>
                </a:lnTo>
                <a:lnTo>
                  <a:pt x="5325" y="93"/>
                </a:lnTo>
                <a:lnTo>
                  <a:pt x="5251" y="149"/>
                </a:lnTo>
                <a:lnTo>
                  <a:pt x="5176" y="223"/>
                </a:lnTo>
                <a:lnTo>
                  <a:pt x="5027" y="391"/>
                </a:lnTo>
                <a:lnTo>
                  <a:pt x="4934" y="503"/>
                </a:lnTo>
                <a:lnTo>
                  <a:pt x="4860" y="540"/>
                </a:lnTo>
                <a:lnTo>
                  <a:pt x="4767" y="596"/>
                </a:lnTo>
                <a:lnTo>
                  <a:pt x="4543" y="652"/>
                </a:lnTo>
                <a:lnTo>
                  <a:pt x="4283" y="670"/>
                </a:lnTo>
                <a:lnTo>
                  <a:pt x="4003" y="689"/>
                </a:lnTo>
                <a:lnTo>
                  <a:pt x="3445" y="670"/>
                </a:lnTo>
                <a:lnTo>
                  <a:pt x="2979" y="652"/>
                </a:lnTo>
                <a:lnTo>
                  <a:pt x="3091" y="559"/>
                </a:lnTo>
                <a:lnTo>
                  <a:pt x="3184" y="447"/>
                </a:lnTo>
                <a:lnTo>
                  <a:pt x="3277" y="354"/>
                </a:lnTo>
                <a:lnTo>
                  <a:pt x="3333" y="261"/>
                </a:lnTo>
                <a:lnTo>
                  <a:pt x="3333" y="205"/>
                </a:lnTo>
                <a:lnTo>
                  <a:pt x="3314" y="186"/>
                </a:lnTo>
                <a:lnTo>
                  <a:pt x="3296" y="186"/>
                </a:lnTo>
                <a:lnTo>
                  <a:pt x="3184" y="223"/>
                </a:lnTo>
                <a:lnTo>
                  <a:pt x="3017" y="354"/>
                </a:lnTo>
                <a:lnTo>
                  <a:pt x="2849" y="503"/>
                </a:lnTo>
                <a:lnTo>
                  <a:pt x="2719" y="577"/>
                </a:lnTo>
                <a:lnTo>
                  <a:pt x="2644" y="614"/>
                </a:lnTo>
                <a:lnTo>
                  <a:pt x="2570" y="633"/>
                </a:lnTo>
                <a:lnTo>
                  <a:pt x="2328" y="633"/>
                </a:lnTo>
                <a:lnTo>
                  <a:pt x="1118" y="577"/>
                </a:lnTo>
                <a:lnTo>
                  <a:pt x="1322" y="447"/>
                </a:lnTo>
                <a:lnTo>
                  <a:pt x="1434" y="372"/>
                </a:lnTo>
                <a:lnTo>
                  <a:pt x="1564" y="279"/>
                </a:lnTo>
                <a:lnTo>
                  <a:pt x="1639" y="186"/>
                </a:lnTo>
                <a:lnTo>
                  <a:pt x="1676" y="149"/>
                </a:lnTo>
                <a:lnTo>
                  <a:pt x="1676" y="93"/>
                </a:lnTo>
                <a:lnTo>
                  <a:pt x="1676" y="74"/>
                </a:lnTo>
                <a:lnTo>
                  <a:pt x="1639" y="37"/>
                </a:lnTo>
                <a:lnTo>
                  <a:pt x="1602" y="19"/>
                </a:lnTo>
                <a:lnTo>
                  <a:pt x="152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938283" y="2010500"/>
            <a:ext cx="2089505" cy="174295"/>
          </a:xfrm>
          <a:custGeom>
            <a:rect b="b" l="l" r="r" t="t"/>
            <a:pathLst>
              <a:path extrusionOk="0" h="1286" w="15417">
                <a:moveTo>
                  <a:pt x="2533" y="336"/>
                </a:moveTo>
                <a:lnTo>
                  <a:pt x="2588" y="373"/>
                </a:lnTo>
                <a:lnTo>
                  <a:pt x="2607" y="448"/>
                </a:lnTo>
                <a:lnTo>
                  <a:pt x="2626" y="596"/>
                </a:lnTo>
                <a:lnTo>
                  <a:pt x="2607" y="671"/>
                </a:lnTo>
                <a:lnTo>
                  <a:pt x="2588" y="727"/>
                </a:lnTo>
                <a:lnTo>
                  <a:pt x="2570" y="764"/>
                </a:lnTo>
                <a:lnTo>
                  <a:pt x="2514" y="801"/>
                </a:lnTo>
                <a:lnTo>
                  <a:pt x="2458" y="801"/>
                </a:lnTo>
                <a:lnTo>
                  <a:pt x="2402" y="783"/>
                </a:lnTo>
                <a:lnTo>
                  <a:pt x="2384" y="764"/>
                </a:lnTo>
                <a:lnTo>
                  <a:pt x="2365" y="745"/>
                </a:lnTo>
                <a:lnTo>
                  <a:pt x="2365" y="690"/>
                </a:lnTo>
                <a:lnTo>
                  <a:pt x="2365" y="634"/>
                </a:lnTo>
                <a:lnTo>
                  <a:pt x="2384" y="522"/>
                </a:lnTo>
                <a:lnTo>
                  <a:pt x="2440" y="392"/>
                </a:lnTo>
                <a:lnTo>
                  <a:pt x="2458" y="354"/>
                </a:lnTo>
                <a:lnTo>
                  <a:pt x="2495" y="336"/>
                </a:lnTo>
                <a:close/>
                <a:moveTo>
                  <a:pt x="1155" y="429"/>
                </a:moveTo>
                <a:lnTo>
                  <a:pt x="1192" y="503"/>
                </a:lnTo>
                <a:lnTo>
                  <a:pt x="1229" y="596"/>
                </a:lnTo>
                <a:lnTo>
                  <a:pt x="1229" y="690"/>
                </a:lnTo>
                <a:lnTo>
                  <a:pt x="1211" y="764"/>
                </a:lnTo>
                <a:lnTo>
                  <a:pt x="1099" y="820"/>
                </a:lnTo>
                <a:lnTo>
                  <a:pt x="1025" y="839"/>
                </a:lnTo>
                <a:lnTo>
                  <a:pt x="969" y="801"/>
                </a:lnTo>
                <a:lnTo>
                  <a:pt x="931" y="764"/>
                </a:lnTo>
                <a:lnTo>
                  <a:pt x="931" y="690"/>
                </a:lnTo>
                <a:lnTo>
                  <a:pt x="969" y="596"/>
                </a:lnTo>
                <a:lnTo>
                  <a:pt x="1043" y="522"/>
                </a:lnTo>
                <a:lnTo>
                  <a:pt x="1155" y="429"/>
                </a:lnTo>
                <a:close/>
                <a:moveTo>
                  <a:pt x="5549" y="541"/>
                </a:moveTo>
                <a:lnTo>
                  <a:pt x="5586" y="596"/>
                </a:lnTo>
                <a:lnTo>
                  <a:pt x="5605" y="652"/>
                </a:lnTo>
                <a:lnTo>
                  <a:pt x="5642" y="801"/>
                </a:lnTo>
                <a:lnTo>
                  <a:pt x="5623" y="876"/>
                </a:lnTo>
                <a:lnTo>
                  <a:pt x="5605" y="913"/>
                </a:lnTo>
                <a:lnTo>
                  <a:pt x="5567" y="913"/>
                </a:lnTo>
                <a:lnTo>
                  <a:pt x="5512" y="876"/>
                </a:lnTo>
                <a:lnTo>
                  <a:pt x="5474" y="820"/>
                </a:lnTo>
                <a:lnTo>
                  <a:pt x="5437" y="783"/>
                </a:lnTo>
                <a:lnTo>
                  <a:pt x="5437" y="745"/>
                </a:lnTo>
                <a:lnTo>
                  <a:pt x="5437" y="708"/>
                </a:lnTo>
                <a:lnTo>
                  <a:pt x="5474" y="615"/>
                </a:lnTo>
                <a:lnTo>
                  <a:pt x="5549" y="541"/>
                </a:lnTo>
                <a:close/>
                <a:moveTo>
                  <a:pt x="8881" y="522"/>
                </a:moveTo>
                <a:lnTo>
                  <a:pt x="8956" y="541"/>
                </a:lnTo>
                <a:lnTo>
                  <a:pt x="8993" y="578"/>
                </a:lnTo>
                <a:lnTo>
                  <a:pt x="9030" y="634"/>
                </a:lnTo>
                <a:lnTo>
                  <a:pt x="9012" y="708"/>
                </a:lnTo>
                <a:lnTo>
                  <a:pt x="8974" y="783"/>
                </a:lnTo>
                <a:lnTo>
                  <a:pt x="8919" y="857"/>
                </a:lnTo>
                <a:lnTo>
                  <a:pt x="8826" y="913"/>
                </a:lnTo>
                <a:lnTo>
                  <a:pt x="8714" y="913"/>
                </a:lnTo>
                <a:lnTo>
                  <a:pt x="8621" y="894"/>
                </a:lnTo>
                <a:lnTo>
                  <a:pt x="8546" y="857"/>
                </a:lnTo>
                <a:lnTo>
                  <a:pt x="8509" y="801"/>
                </a:lnTo>
                <a:lnTo>
                  <a:pt x="8509" y="764"/>
                </a:lnTo>
                <a:lnTo>
                  <a:pt x="8509" y="727"/>
                </a:lnTo>
                <a:lnTo>
                  <a:pt x="8528" y="690"/>
                </a:lnTo>
                <a:lnTo>
                  <a:pt x="8565" y="652"/>
                </a:lnTo>
                <a:lnTo>
                  <a:pt x="8695" y="578"/>
                </a:lnTo>
                <a:lnTo>
                  <a:pt x="8788" y="541"/>
                </a:lnTo>
                <a:lnTo>
                  <a:pt x="8881" y="522"/>
                </a:lnTo>
                <a:close/>
                <a:moveTo>
                  <a:pt x="4190" y="448"/>
                </a:moveTo>
                <a:lnTo>
                  <a:pt x="4208" y="466"/>
                </a:lnTo>
                <a:lnTo>
                  <a:pt x="4227" y="503"/>
                </a:lnTo>
                <a:lnTo>
                  <a:pt x="4245" y="541"/>
                </a:lnTo>
                <a:lnTo>
                  <a:pt x="4245" y="596"/>
                </a:lnTo>
                <a:lnTo>
                  <a:pt x="4208" y="727"/>
                </a:lnTo>
                <a:lnTo>
                  <a:pt x="4152" y="801"/>
                </a:lnTo>
                <a:lnTo>
                  <a:pt x="4097" y="857"/>
                </a:lnTo>
                <a:lnTo>
                  <a:pt x="4022" y="894"/>
                </a:lnTo>
                <a:lnTo>
                  <a:pt x="3948" y="932"/>
                </a:lnTo>
                <a:lnTo>
                  <a:pt x="3873" y="932"/>
                </a:lnTo>
                <a:lnTo>
                  <a:pt x="3817" y="913"/>
                </a:lnTo>
                <a:lnTo>
                  <a:pt x="3817" y="894"/>
                </a:lnTo>
                <a:lnTo>
                  <a:pt x="3799" y="857"/>
                </a:lnTo>
                <a:lnTo>
                  <a:pt x="3817" y="745"/>
                </a:lnTo>
                <a:lnTo>
                  <a:pt x="3873" y="634"/>
                </a:lnTo>
                <a:lnTo>
                  <a:pt x="3966" y="541"/>
                </a:lnTo>
                <a:lnTo>
                  <a:pt x="4041" y="485"/>
                </a:lnTo>
                <a:lnTo>
                  <a:pt x="4115" y="448"/>
                </a:lnTo>
                <a:close/>
                <a:moveTo>
                  <a:pt x="6964" y="652"/>
                </a:moveTo>
                <a:lnTo>
                  <a:pt x="6964" y="671"/>
                </a:lnTo>
                <a:lnTo>
                  <a:pt x="7020" y="690"/>
                </a:lnTo>
                <a:lnTo>
                  <a:pt x="7094" y="783"/>
                </a:lnTo>
                <a:lnTo>
                  <a:pt x="7113" y="839"/>
                </a:lnTo>
                <a:lnTo>
                  <a:pt x="7113" y="876"/>
                </a:lnTo>
                <a:lnTo>
                  <a:pt x="7075" y="913"/>
                </a:lnTo>
                <a:lnTo>
                  <a:pt x="7001" y="932"/>
                </a:lnTo>
                <a:lnTo>
                  <a:pt x="6908" y="913"/>
                </a:lnTo>
                <a:lnTo>
                  <a:pt x="6871" y="876"/>
                </a:lnTo>
                <a:lnTo>
                  <a:pt x="6852" y="839"/>
                </a:lnTo>
                <a:lnTo>
                  <a:pt x="6871" y="783"/>
                </a:lnTo>
                <a:lnTo>
                  <a:pt x="6889" y="727"/>
                </a:lnTo>
                <a:lnTo>
                  <a:pt x="6926" y="671"/>
                </a:lnTo>
                <a:lnTo>
                  <a:pt x="6964" y="652"/>
                </a:lnTo>
                <a:close/>
                <a:moveTo>
                  <a:pt x="11674" y="559"/>
                </a:moveTo>
                <a:lnTo>
                  <a:pt x="11711" y="578"/>
                </a:lnTo>
                <a:lnTo>
                  <a:pt x="11730" y="615"/>
                </a:lnTo>
                <a:lnTo>
                  <a:pt x="11730" y="671"/>
                </a:lnTo>
                <a:lnTo>
                  <a:pt x="11711" y="745"/>
                </a:lnTo>
                <a:lnTo>
                  <a:pt x="11674" y="820"/>
                </a:lnTo>
                <a:lnTo>
                  <a:pt x="11655" y="913"/>
                </a:lnTo>
                <a:lnTo>
                  <a:pt x="11637" y="932"/>
                </a:lnTo>
                <a:lnTo>
                  <a:pt x="11618" y="950"/>
                </a:lnTo>
                <a:lnTo>
                  <a:pt x="11507" y="950"/>
                </a:lnTo>
                <a:lnTo>
                  <a:pt x="11469" y="913"/>
                </a:lnTo>
                <a:lnTo>
                  <a:pt x="11451" y="876"/>
                </a:lnTo>
                <a:lnTo>
                  <a:pt x="11432" y="839"/>
                </a:lnTo>
                <a:lnTo>
                  <a:pt x="11432" y="801"/>
                </a:lnTo>
                <a:lnTo>
                  <a:pt x="11469" y="708"/>
                </a:lnTo>
                <a:lnTo>
                  <a:pt x="11544" y="634"/>
                </a:lnTo>
                <a:lnTo>
                  <a:pt x="11618" y="578"/>
                </a:lnTo>
                <a:lnTo>
                  <a:pt x="11655" y="559"/>
                </a:lnTo>
                <a:close/>
                <a:moveTo>
                  <a:pt x="14039" y="652"/>
                </a:moveTo>
                <a:lnTo>
                  <a:pt x="14076" y="671"/>
                </a:lnTo>
                <a:lnTo>
                  <a:pt x="14132" y="708"/>
                </a:lnTo>
                <a:lnTo>
                  <a:pt x="14150" y="764"/>
                </a:lnTo>
                <a:lnTo>
                  <a:pt x="14169" y="839"/>
                </a:lnTo>
                <a:lnTo>
                  <a:pt x="14169" y="913"/>
                </a:lnTo>
                <a:lnTo>
                  <a:pt x="14150" y="969"/>
                </a:lnTo>
                <a:lnTo>
                  <a:pt x="14113" y="1006"/>
                </a:lnTo>
                <a:lnTo>
                  <a:pt x="14057" y="1025"/>
                </a:lnTo>
                <a:lnTo>
                  <a:pt x="14020" y="1006"/>
                </a:lnTo>
                <a:lnTo>
                  <a:pt x="13983" y="969"/>
                </a:lnTo>
                <a:lnTo>
                  <a:pt x="13945" y="913"/>
                </a:lnTo>
                <a:lnTo>
                  <a:pt x="13927" y="839"/>
                </a:lnTo>
                <a:lnTo>
                  <a:pt x="13927" y="783"/>
                </a:lnTo>
                <a:lnTo>
                  <a:pt x="13945" y="708"/>
                </a:lnTo>
                <a:lnTo>
                  <a:pt x="13983" y="671"/>
                </a:lnTo>
                <a:lnTo>
                  <a:pt x="14039" y="652"/>
                </a:lnTo>
                <a:close/>
                <a:moveTo>
                  <a:pt x="10092" y="671"/>
                </a:moveTo>
                <a:lnTo>
                  <a:pt x="10129" y="690"/>
                </a:lnTo>
                <a:lnTo>
                  <a:pt x="10185" y="708"/>
                </a:lnTo>
                <a:lnTo>
                  <a:pt x="10222" y="764"/>
                </a:lnTo>
                <a:lnTo>
                  <a:pt x="10240" y="820"/>
                </a:lnTo>
                <a:lnTo>
                  <a:pt x="10259" y="894"/>
                </a:lnTo>
                <a:lnTo>
                  <a:pt x="10259" y="969"/>
                </a:lnTo>
                <a:lnTo>
                  <a:pt x="10222" y="1006"/>
                </a:lnTo>
                <a:lnTo>
                  <a:pt x="10203" y="1043"/>
                </a:lnTo>
                <a:lnTo>
                  <a:pt x="10166" y="1043"/>
                </a:lnTo>
                <a:lnTo>
                  <a:pt x="10110" y="1006"/>
                </a:lnTo>
                <a:lnTo>
                  <a:pt x="10073" y="969"/>
                </a:lnTo>
                <a:lnTo>
                  <a:pt x="10036" y="876"/>
                </a:lnTo>
                <a:lnTo>
                  <a:pt x="10036" y="801"/>
                </a:lnTo>
                <a:lnTo>
                  <a:pt x="10036" y="727"/>
                </a:lnTo>
                <a:lnTo>
                  <a:pt x="10054" y="690"/>
                </a:lnTo>
                <a:lnTo>
                  <a:pt x="10092" y="671"/>
                </a:lnTo>
                <a:close/>
                <a:moveTo>
                  <a:pt x="13015" y="690"/>
                </a:moveTo>
                <a:lnTo>
                  <a:pt x="13052" y="727"/>
                </a:lnTo>
                <a:lnTo>
                  <a:pt x="13089" y="801"/>
                </a:lnTo>
                <a:lnTo>
                  <a:pt x="13108" y="894"/>
                </a:lnTo>
                <a:lnTo>
                  <a:pt x="13108" y="987"/>
                </a:lnTo>
                <a:lnTo>
                  <a:pt x="13089" y="1081"/>
                </a:lnTo>
                <a:lnTo>
                  <a:pt x="13070" y="1118"/>
                </a:lnTo>
                <a:lnTo>
                  <a:pt x="13052" y="1136"/>
                </a:lnTo>
                <a:lnTo>
                  <a:pt x="13015" y="1155"/>
                </a:lnTo>
                <a:lnTo>
                  <a:pt x="12959" y="1155"/>
                </a:lnTo>
                <a:lnTo>
                  <a:pt x="12903" y="1136"/>
                </a:lnTo>
                <a:lnTo>
                  <a:pt x="12847" y="1099"/>
                </a:lnTo>
                <a:lnTo>
                  <a:pt x="12810" y="1043"/>
                </a:lnTo>
                <a:lnTo>
                  <a:pt x="12810" y="1006"/>
                </a:lnTo>
                <a:lnTo>
                  <a:pt x="12810" y="950"/>
                </a:lnTo>
                <a:lnTo>
                  <a:pt x="12847" y="894"/>
                </a:lnTo>
                <a:lnTo>
                  <a:pt x="12921" y="783"/>
                </a:lnTo>
                <a:lnTo>
                  <a:pt x="13015" y="690"/>
                </a:lnTo>
                <a:close/>
                <a:moveTo>
                  <a:pt x="3110" y="1"/>
                </a:moveTo>
                <a:lnTo>
                  <a:pt x="2812" y="38"/>
                </a:lnTo>
                <a:lnTo>
                  <a:pt x="2514" y="131"/>
                </a:lnTo>
                <a:lnTo>
                  <a:pt x="2402" y="150"/>
                </a:lnTo>
                <a:lnTo>
                  <a:pt x="2253" y="131"/>
                </a:lnTo>
                <a:lnTo>
                  <a:pt x="2104" y="112"/>
                </a:lnTo>
                <a:lnTo>
                  <a:pt x="1974" y="94"/>
                </a:lnTo>
                <a:lnTo>
                  <a:pt x="1807" y="112"/>
                </a:lnTo>
                <a:lnTo>
                  <a:pt x="1658" y="150"/>
                </a:lnTo>
                <a:lnTo>
                  <a:pt x="1490" y="187"/>
                </a:lnTo>
                <a:lnTo>
                  <a:pt x="1229" y="187"/>
                </a:lnTo>
                <a:lnTo>
                  <a:pt x="1136" y="168"/>
                </a:lnTo>
                <a:lnTo>
                  <a:pt x="931" y="112"/>
                </a:lnTo>
                <a:lnTo>
                  <a:pt x="820" y="94"/>
                </a:lnTo>
                <a:lnTo>
                  <a:pt x="708" y="75"/>
                </a:lnTo>
                <a:lnTo>
                  <a:pt x="578" y="94"/>
                </a:lnTo>
                <a:lnTo>
                  <a:pt x="447" y="150"/>
                </a:lnTo>
                <a:lnTo>
                  <a:pt x="317" y="243"/>
                </a:lnTo>
                <a:lnTo>
                  <a:pt x="131" y="392"/>
                </a:lnTo>
                <a:lnTo>
                  <a:pt x="38" y="485"/>
                </a:lnTo>
                <a:lnTo>
                  <a:pt x="1" y="541"/>
                </a:lnTo>
                <a:lnTo>
                  <a:pt x="1" y="578"/>
                </a:lnTo>
                <a:lnTo>
                  <a:pt x="19" y="578"/>
                </a:lnTo>
                <a:lnTo>
                  <a:pt x="38" y="596"/>
                </a:lnTo>
                <a:lnTo>
                  <a:pt x="94" y="596"/>
                </a:lnTo>
                <a:lnTo>
                  <a:pt x="150" y="578"/>
                </a:lnTo>
                <a:lnTo>
                  <a:pt x="224" y="559"/>
                </a:lnTo>
                <a:lnTo>
                  <a:pt x="317" y="485"/>
                </a:lnTo>
                <a:lnTo>
                  <a:pt x="540" y="317"/>
                </a:lnTo>
                <a:lnTo>
                  <a:pt x="652" y="243"/>
                </a:lnTo>
                <a:lnTo>
                  <a:pt x="708" y="224"/>
                </a:lnTo>
                <a:lnTo>
                  <a:pt x="764" y="206"/>
                </a:lnTo>
                <a:lnTo>
                  <a:pt x="838" y="206"/>
                </a:lnTo>
                <a:lnTo>
                  <a:pt x="894" y="224"/>
                </a:lnTo>
                <a:lnTo>
                  <a:pt x="969" y="261"/>
                </a:lnTo>
                <a:lnTo>
                  <a:pt x="1062" y="317"/>
                </a:lnTo>
                <a:lnTo>
                  <a:pt x="931" y="392"/>
                </a:lnTo>
                <a:lnTo>
                  <a:pt x="838" y="485"/>
                </a:lnTo>
                <a:lnTo>
                  <a:pt x="783" y="578"/>
                </a:lnTo>
                <a:lnTo>
                  <a:pt x="745" y="671"/>
                </a:lnTo>
                <a:lnTo>
                  <a:pt x="727" y="745"/>
                </a:lnTo>
                <a:lnTo>
                  <a:pt x="745" y="839"/>
                </a:lnTo>
                <a:lnTo>
                  <a:pt x="764" y="894"/>
                </a:lnTo>
                <a:lnTo>
                  <a:pt x="801" y="969"/>
                </a:lnTo>
                <a:lnTo>
                  <a:pt x="857" y="1025"/>
                </a:lnTo>
                <a:lnTo>
                  <a:pt x="913" y="1062"/>
                </a:lnTo>
                <a:lnTo>
                  <a:pt x="987" y="1081"/>
                </a:lnTo>
                <a:lnTo>
                  <a:pt x="1136" y="1081"/>
                </a:lnTo>
                <a:lnTo>
                  <a:pt x="1211" y="1043"/>
                </a:lnTo>
                <a:lnTo>
                  <a:pt x="1267" y="969"/>
                </a:lnTo>
                <a:lnTo>
                  <a:pt x="1341" y="894"/>
                </a:lnTo>
                <a:lnTo>
                  <a:pt x="1360" y="820"/>
                </a:lnTo>
                <a:lnTo>
                  <a:pt x="1360" y="745"/>
                </a:lnTo>
                <a:lnTo>
                  <a:pt x="1322" y="578"/>
                </a:lnTo>
                <a:lnTo>
                  <a:pt x="1285" y="448"/>
                </a:lnTo>
                <a:lnTo>
                  <a:pt x="1285" y="392"/>
                </a:lnTo>
                <a:lnTo>
                  <a:pt x="1304" y="354"/>
                </a:lnTo>
                <a:lnTo>
                  <a:pt x="1378" y="317"/>
                </a:lnTo>
                <a:lnTo>
                  <a:pt x="1490" y="299"/>
                </a:lnTo>
                <a:lnTo>
                  <a:pt x="1807" y="243"/>
                </a:lnTo>
                <a:lnTo>
                  <a:pt x="2272" y="243"/>
                </a:lnTo>
                <a:lnTo>
                  <a:pt x="2384" y="261"/>
                </a:lnTo>
                <a:lnTo>
                  <a:pt x="2291" y="354"/>
                </a:lnTo>
                <a:lnTo>
                  <a:pt x="2235" y="466"/>
                </a:lnTo>
                <a:lnTo>
                  <a:pt x="2197" y="596"/>
                </a:lnTo>
                <a:lnTo>
                  <a:pt x="2197" y="727"/>
                </a:lnTo>
                <a:lnTo>
                  <a:pt x="2235" y="839"/>
                </a:lnTo>
                <a:lnTo>
                  <a:pt x="2272" y="894"/>
                </a:lnTo>
                <a:lnTo>
                  <a:pt x="2309" y="932"/>
                </a:lnTo>
                <a:lnTo>
                  <a:pt x="2346" y="950"/>
                </a:lnTo>
                <a:lnTo>
                  <a:pt x="2402" y="969"/>
                </a:lnTo>
                <a:lnTo>
                  <a:pt x="2477" y="969"/>
                </a:lnTo>
                <a:lnTo>
                  <a:pt x="2551" y="950"/>
                </a:lnTo>
                <a:lnTo>
                  <a:pt x="2626" y="913"/>
                </a:lnTo>
                <a:lnTo>
                  <a:pt x="2663" y="876"/>
                </a:lnTo>
                <a:lnTo>
                  <a:pt x="2737" y="801"/>
                </a:lnTo>
                <a:lnTo>
                  <a:pt x="2775" y="690"/>
                </a:lnTo>
                <a:lnTo>
                  <a:pt x="2793" y="578"/>
                </a:lnTo>
                <a:lnTo>
                  <a:pt x="2756" y="466"/>
                </a:lnTo>
                <a:lnTo>
                  <a:pt x="2719" y="354"/>
                </a:lnTo>
                <a:lnTo>
                  <a:pt x="2644" y="280"/>
                </a:lnTo>
                <a:lnTo>
                  <a:pt x="2551" y="206"/>
                </a:lnTo>
                <a:lnTo>
                  <a:pt x="2905" y="187"/>
                </a:lnTo>
                <a:lnTo>
                  <a:pt x="3277" y="168"/>
                </a:lnTo>
                <a:lnTo>
                  <a:pt x="3482" y="187"/>
                </a:lnTo>
                <a:lnTo>
                  <a:pt x="3668" y="206"/>
                </a:lnTo>
                <a:lnTo>
                  <a:pt x="3854" y="243"/>
                </a:lnTo>
                <a:lnTo>
                  <a:pt x="4022" y="317"/>
                </a:lnTo>
                <a:lnTo>
                  <a:pt x="3910" y="410"/>
                </a:lnTo>
                <a:lnTo>
                  <a:pt x="3799" y="522"/>
                </a:lnTo>
                <a:lnTo>
                  <a:pt x="3706" y="652"/>
                </a:lnTo>
                <a:lnTo>
                  <a:pt x="3650" y="783"/>
                </a:lnTo>
                <a:lnTo>
                  <a:pt x="3631" y="839"/>
                </a:lnTo>
                <a:lnTo>
                  <a:pt x="3631" y="913"/>
                </a:lnTo>
                <a:lnTo>
                  <a:pt x="3650" y="950"/>
                </a:lnTo>
                <a:lnTo>
                  <a:pt x="3668" y="1006"/>
                </a:lnTo>
                <a:lnTo>
                  <a:pt x="3724" y="1043"/>
                </a:lnTo>
                <a:lnTo>
                  <a:pt x="3780" y="1062"/>
                </a:lnTo>
                <a:lnTo>
                  <a:pt x="3854" y="1081"/>
                </a:lnTo>
                <a:lnTo>
                  <a:pt x="3966" y="1081"/>
                </a:lnTo>
                <a:lnTo>
                  <a:pt x="4097" y="1043"/>
                </a:lnTo>
                <a:lnTo>
                  <a:pt x="4227" y="987"/>
                </a:lnTo>
                <a:lnTo>
                  <a:pt x="4339" y="913"/>
                </a:lnTo>
                <a:lnTo>
                  <a:pt x="4413" y="820"/>
                </a:lnTo>
                <a:lnTo>
                  <a:pt x="4450" y="708"/>
                </a:lnTo>
                <a:lnTo>
                  <a:pt x="4469" y="652"/>
                </a:lnTo>
                <a:lnTo>
                  <a:pt x="4450" y="596"/>
                </a:lnTo>
                <a:lnTo>
                  <a:pt x="4432" y="522"/>
                </a:lnTo>
                <a:lnTo>
                  <a:pt x="4413" y="466"/>
                </a:lnTo>
                <a:lnTo>
                  <a:pt x="4357" y="410"/>
                </a:lnTo>
                <a:lnTo>
                  <a:pt x="4301" y="354"/>
                </a:lnTo>
                <a:lnTo>
                  <a:pt x="4432" y="317"/>
                </a:lnTo>
                <a:lnTo>
                  <a:pt x="4581" y="299"/>
                </a:lnTo>
                <a:lnTo>
                  <a:pt x="4730" y="280"/>
                </a:lnTo>
                <a:lnTo>
                  <a:pt x="4878" y="280"/>
                </a:lnTo>
                <a:lnTo>
                  <a:pt x="5009" y="299"/>
                </a:lnTo>
                <a:lnTo>
                  <a:pt x="5158" y="336"/>
                </a:lnTo>
                <a:lnTo>
                  <a:pt x="5307" y="373"/>
                </a:lnTo>
                <a:lnTo>
                  <a:pt x="5418" y="429"/>
                </a:lnTo>
                <a:lnTo>
                  <a:pt x="5363" y="503"/>
                </a:lnTo>
                <a:lnTo>
                  <a:pt x="5307" y="615"/>
                </a:lnTo>
                <a:lnTo>
                  <a:pt x="5269" y="745"/>
                </a:lnTo>
                <a:lnTo>
                  <a:pt x="5269" y="857"/>
                </a:lnTo>
                <a:lnTo>
                  <a:pt x="5288" y="969"/>
                </a:lnTo>
                <a:lnTo>
                  <a:pt x="5307" y="1006"/>
                </a:lnTo>
                <a:lnTo>
                  <a:pt x="5344" y="1062"/>
                </a:lnTo>
                <a:lnTo>
                  <a:pt x="5381" y="1081"/>
                </a:lnTo>
                <a:lnTo>
                  <a:pt x="5437" y="1118"/>
                </a:lnTo>
                <a:lnTo>
                  <a:pt x="5660" y="1118"/>
                </a:lnTo>
                <a:lnTo>
                  <a:pt x="5698" y="1099"/>
                </a:lnTo>
                <a:lnTo>
                  <a:pt x="5772" y="1025"/>
                </a:lnTo>
                <a:lnTo>
                  <a:pt x="5809" y="950"/>
                </a:lnTo>
                <a:lnTo>
                  <a:pt x="5828" y="839"/>
                </a:lnTo>
                <a:lnTo>
                  <a:pt x="5828" y="727"/>
                </a:lnTo>
                <a:lnTo>
                  <a:pt x="5809" y="615"/>
                </a:lnTo>
                <a:lnTo>
                  <a:pt x="5772" y="522"/>
                </a:lnTo>
                <a:lnTo>
                  <a:pt x="5716" y="429"/>
                </a:lnTo>
                <a:lnTo>
                  <a:pt x="5884" y="354"/>
                </a:lnTo>
                <a:lnTo>
                  <a:pt x="6051" y="299"/>
                </a:lnTo>
                <a:lnTo>
                  <a:pt x="6219" y="299"/>
                </a:lnTo>
                <a:lnTo>
                  <a:pt x="6405" y="317"/>
                </a:lnTo>
                <a:lnTo>
                  <a:pt x="6647" y="373"/>
                </a:lnTo>
                <a:lnTo>
                  <a:pt x="6759" y="429"/>
                </a:lnTo>
                <a:lnTo>
                  <a:pt x="6815" y="466"/>
                </a:lnTo>
                <a:lnTo>
                  <a:pt x="6852" y="503"/>
                </a:lnTo>
                <a:lnTo>
                  <a:pt x="6833" y="559"/>
                </a:lnTo>
                <a:lnTo>
                  <a:pt x="6796" y="671"/>
                </a:lnTo>
                <a:lnTo>
                  <a:pt x="6759" y="783"/>
                </a:lnTo>
                <a:lnTo>
                  <a:pt x="6759" y="839"/>
                </a:lnTo>
                <a:lnTo>
                  <a:pt x="6778" y="894"/>
                </a:lnTo>
                <a:lnTo>
                  <a:pt x="6815" y="969"/>
                </a:lnTo>
                <a:lnTo>
                  <a:pt x="6871" y="1025"/>
                </a:lnTo>
                <a:lnTo>
                  <a:pt x="6926" y="1062"/>
                </a:lnTo>
                <a:lnTo>
                  <a:pt x="6982" y="1081"/>
                </a:lnTo>
                <a:lnTo>
                  <a:pt x="7075" y="1081"/>
                </a:lnTo>
                <a:lnTo>
                  <a:pt x="7131" y="1062"/>
                </a:lnTo>
                <a:lnTo>
                  <a:pt x="7169" y="1025"/>
                </a:lnTo>
                <a:lnTo>
                  <a:pt x="7206" y="987"/>
                </a:lnTo>
                <a:lnTo>
                  <a:pt x="7243" y="932"/>
                </a:lnTo>
                <a:lnTo>
                  <a:pt x="7262" y="857"/>
                </a:lnTo>
                <a:lnTo>
                  <a:pt x="7262" y="801"/>
                </a:lnTo>
                <a:lnTo>
                  <a:pt x="7243" y="727"/>
                </a:lnTo>
                <a:lnTo>
                  <a:pt x="7224" y="652"/>
                </a:lnTo>
                <a:lnTo>
                  <a:pt x="7187" y="578"/>
                </a:lnTo>
                <a:lnTo>
                  <a:pt x="7131" y="503"/>
                </a:lnTo>
                <a:lnTo>
                  <a:pt x="7299" y="410"/>
                </a:lnTo>
                <a:lnTo>
                  <a:pt x="7485" y="354"/>
                </a:lnTo>
                <a:lnTo>
                  <a:pt x="7690" y="317"/>
                </a:lnTo>
                <a:lnTo>
                  <a:pt x="7876" y="299"/>
                </a:lnTo>
                <a:lnTo>
                  <a:pt x="8081" y="299"/>
                </a:lnTo>
                <a:lnTo>
                  <a:pt x="8286" y="317"/>
                </a:lnTo>
                <a:lnTo>
                  <a:pt x="8490" y="336"/>
                </a:lnTo>
                <a:lnTo>
                  <a:pt x="8677" y="373"/>
                </a:lnTo>
                <a:lnTo>
                  <a:pt x="8528" y="466"/>
                </a:lnTo>
                <a:lnTo>
                  <a:pt x="8416" y="559"/>
                </a:lnTo>
                <a:lnTo>
                  <a:pt x="8341" y="671"/>
                </a:lnTo>
                <a:lnTo>
                  <a:pt x="8323" y="727"/>
                </a:lnTo>
                <a:lnTo>
                  <a:pt x="8323" y="783"/>
                </a:lnTo>
                <a:lnTo>
                  <a:pt x="8323" y="839"/>
                </a:lnTo>
                <a:lnTo>
                  <a:pt x="8341" y="894"/>
                </a:lnTo>
                <a:lnTo>
                  <a:pt x="8379" y="932"/>
                </a:lnTo>
                <a:lnTo>
                  <a:pt x="8416" y="987"/>
                </a:lnTo>
                <a:lnTo>
                  <a:pt x="8472" y="1025"/>
                </a:lnTo>
                <a:lnTo>
                  <a:pt x="8546" y="1043"/>
                </a:lnTo>
                <a:lnTo>
                  <a:pt x="8639" y="1062"/>
                </a:lnTo>
                <a:lnTo>
                  <a:pt x="8751" y="1081"/>
                </a:lnTo>
                <a:lnTo>
                  <a:pt x="8881" y="1062"/>
                </a:lnTo>
                <a:lnTo>
                  <a:pt x="8993" y="1025"/>
                </a:lnTo>
                <a:lnTo>
                  <a:pt x="9105" y="950"/>
                </a:lnTo>
                <a:lnTo>
                  <a:pt x="9179" y="839"/>
                </a:lnTo>
                <a:lnTo>
                  <a:pt x="9216" y="727"/>
                </a:lnTo>
                <a:lnTo>
                  <a:pt x="9235" y="615"/>
                </a:lnTo>
                <a:lnTo>
                  <a:pt x="9235" y="559"/>
                </a:lnTo>
                <a:lnTo>
                  <a:pt x="9198" y="485"/>
                </a:lnTo>
                <a:lnTo>
                  <a:pt x="9179" y="429"/>
                </a:lnTo>
                <a:lnTo>
                  <a:pt x="9123" y="373"/>
                </a:lnTo>
                <a:lnTo>
                  <a:pt x="9347" y="373"/>
                </a:lnTo>
                <a:lnTo>
                  <a:pt x="9552" y="410"/>
                </a:lnTo>
                <a:lnTo>
                  <a:pt x="9756" y="466"/>
                </a:lnTo>
                <a:lnTo>
                  <a:pt x="9943" y="559"/>
                </a:lnTo>
                <a:lnTo>
                  <a:pt x="9887" y="671"/>
                </a:lnTo>
                <a:lnTo>
                  <a:pt x="9868" y="801"/>
                </a:lnTo>
                <a:lnTo>
                  <a:pt x="9887" y="932"/>
                </a:lnTo>
                <a:lnTo>
                  <a:pt x="9905" y="1062"/>
                </a:lnTo>
                <a:lnTo>
                  <a:pt x="9980" y="1155"/>
                </a:lnTo>
                <a:lnTo>
                  <a:pt x="10017" y="1192"/>
                </a:lnTo>
                <a:lnTo>
                  <a:pt x="10054" y="1230"/>
                </a:lnTo>
                <a:lnTo>
                  <a:pt x="10110" y="1248"/>
                </a:lnTo>
                <a:lnTo>
                  <a:pt x="10185" y="1230"/>
                </a:lnTo>
                <a:lnTo>
                  <a:pt x="10240" y="1211"/>
                </a:lnTo>
                <a:lnTo>
                  <a:pt x="10315" y="1192"/>
                </a:lnTo>
                <a:lnTo>
                  <a:pt x="10389" y="1118"/>
                </a:lnTo>
                <a:lnTo>
                  <a:pt x="10427" y="1043"/>
                </a:lnTo>
                <a:lnTo>
                  <a:pt x="10427" y="969"/>
                </a:lnTo>
                <a:lnTo>
                  <a:pt x="10427" y="876"/>
                </a:lnTo>
                <a:lnTo>
                  <a:pt x="10389" y="783"/>
                </a:lnTo>
                <a:lnTo>
                  <a:pt x="10352" y="708"/>
                </a:lnTo>
                <a:lnTo>
                  <a:pt x="10296" y="634"/>
                </a:lnTo>
                <a:lnTo>
                  <a:pt x="10240" y="578"/>
                </a:lnTo>
                <a:lnTo>
                  <a:pt x="10352" y="503"/>
                </a:lnTo>
                <a:lnTo>
                  <a:pt x="10501" y="429"/>
                </a:lnTo>
                <a:lnTo>
                  <a:pt x="10687" y="373"/>
                </a:lnTo>
                <a:lnTo>
                  <a:pt x="10874" y="317"/>
                </a:lnTo>
                <a:lnTo>
                  <a:pt x="11060" y="299"/>
                </a:lnTo>
                <a:lnTo>
                  <a:pt x="11246" y="299"/>
                </a:lnTo>
                <a:lnTo>
                  <a:pt x="11395" y="354"/>
                </a:lnTo>
                <a:lnTo>
                  <a:pt x="11469" y="373"/>
                </a:lnTo>
                <a:lnTo>
                  <a:pt x="11525" y="429"/>
                </a:lnTo>
                <a:lnTo>
                  <a:pt x="11451" y="485"/>
                </a:lnTo>
                <a:lnTo>
                  <a:pt x="11395" y="559"/>
                </a:lnTo>
                <a:lnTo>
                  <a:pt x="11339" y="634"/>
                </a:lnTo>
                <a:lnTo>
                  <a:pt x="11302" y="727"/>
                </a:lnTo>
                <a:lnTo>
                  <a:pt x="11283" y="820"/>
                </a:lnTo>
                <a:lnTo>
                  <a:pt x="11302" y="894"/>
                </a:lnTo>
                <a:lnTo>
                  <a:pt x="11339" y="969"/>
                </a:lnTo>
                <a:lnTo>
                  <a:pt x="11395" y="1043"/>
                </a:lnTo>
                <a:lnTo>
                  <a:pt x="11469" y="1081"/>
                </a:lnTo>
                <a:lnTo>
                  <a:pt x="11525" y="1099"/>
                </a:lnTo>
                <a:lnTo>
                  <a:pt x="11655" y="1099"/>
                </a:lnTo>
                <a:lnTo>
                  <a:pt x="11711" y="1081"/>
                </a:lnTo>
                <a:lnTo>
                  <a:pt x="11749" y="1043"/>
                </a:lnTo>
                <a:lnTo>
                  <a:pt x="11842" y="950"/>
                </a:lnTo>
                <a:lnTo>
                  <a:pt x="11897" y="820"/>
                </a:lnTo>
                <a:lnTo>
                  <a:pt x="11916" y="690"/>
                </a:lnTo>
                <a:lnTo>
                  <a:pt x="11897" y="615"/>
                </a:lnTo>
                <a:lnTo>
                  <a:pt x="11879" y="559"/>
                </a:lnTo>
                <a:lnTo>
                  <a:pt x="11860" y="503"/>
                </a:lnTo>
                <a:lnTo>
                  <a:pt x="11823" y="429"/>
                </a:lnTo>
                <a:lnTo>
                  <a:pt x="11935" y="392"/>
                </a:lnTo>
                <a:lnTo>
                  <a:pt x="12065" y="373"/>
                </a:lnTo>
                <a:lnTo>
                  <a:pt x="12214" y="354"/>
                </a:lnTo>
                <a:lnTo>
                  <a:pt x="12344" y="373"/>
                </a:lnTo>
                <a:lnTo>
                  <a:pt x="12493" y="392"/>
                </a:lnTo>
                <a:lnTo>
                  <a:pt x="12624" y="429"/>
                </a:lnTo>
                <a:lnTo>
                  <a:pt x="12773" y="485"/>
                </a:lnTo>
                <a:lnTo>
                  <a:pt x="12903" y="559"/>
                </a:lnTo>
                <a:lnTo>
                  <a:pt x="12828" y="634"/>
                </a:lnTo>
                <a:lnTo>
                  <a:pt x="12773" y="745"/>
                </a:lnTo>
                <a:lnTo>
                  <a:pt x="12698" y="876"/>
                </a:lnTo>
                <a:lnTo>
                  <a:pt x="12661" y="1006"/>
                </a:lnTo>
                <a:lnTo>
                  <a:pt x="12661" y="1118"/>
                </a:lnTo>
                <a:lnTo>
                  <a:pt x="12661" y="1174"/>
                </a:lnTo>
                <a:lnTo>
                  <a:pt x="12679" y="1211"/>
                </a:lnTo>
                <a:lnTo>
                  <a:pt x="12717" y="1248"/>
                </a:lnTo>
                <a:lnTo>
                  <a:pt x="12773" y="1267"/>
                </a:lnTo>
                <a:lnTo>
                  <a:pt x="12847" y="1285"/>
                </a:lnTo>
                <a:lnTo>
                  <a:pt x="12921" y="1285"/>
                </a:lnTo>
                <a:lnTo>
                  <a:pt x="13033" y="1267"/>
                </a:lnTo>
                <a:lnTo>
                  <a:pt x="13108" y="1230"/>
                </a:lnTo>
                <a:lnTo>
                  <a:pt x="13145" y="1174"/>
                </a:lnTo>
                <a:lnTo>
                  <a:pt x="13182" y="1118"/>
                </a:lnTo>
                <a:lnTo>
                  <a:pt x="13201" y="1043"/>
                </a:lnTo>
                <a:lnTo>
                  <a:pt x="13201" y="950"/>
                </a:lnTo>
                <a:lnTo>
                  <a:pt x="13201" y="783"/>
                </a:lnTo>
                <a:lnTo>
                  <a:pt x="13201" y="634"/>
                </a:lnTo>
                <a:lnTo>
                  <a:pt x="13219" y="559"/>
                </a:lnTo>
                <a:lnTo>
                  <a:pt x="13238" y="503"/>
                </a:lnTo>
                <a:lnTo>
                  <a:pt x="13294" y="466"/>
                </a:lnTo>
                <a:lnTo>
                  <a:pt x="13368" y="448"/>
                </a:lnTo>
                <a:lnTo>
                  <a:pt x="13461" y="448"/>
                </a:lnTo>
                <a:lnTo>
                  <a:pt x="13610" y="466"/>
                </a:lnTo>
                <a:lnTo>
                  <a:pt x="13685" y="485"/>
                </a:lnTo>
                <a:lnTo>
                  <a:pt x="13741" y="522"/>
                </a:lnTo>
                <a:lnTo>
                  <a:pt x="13778" y="559"/>
                </a:lnTo>
                <a:lnTo>
                  <a:pt x="13797" y="615"/>
                </a:lnTo>
                <a:lnTo>
                  <a:pt x="13815" y="708"/>
                </a:lnTo>
                <a:lnTo>
                  <a:pt x="13815" y="820"/>
                </a:lnTo>
                <a:lnTo>
                  <a:pt x="13815" y="913"/>
                </a:lnTo>
                <a:lnTo>
                  <a:pt x="13834" y="1006"/>
                </a:lnTo>
                <a:lnTo>
                  <a:pt x="13852" y="1043"/>
                </a:lnTo>
                <a:lnTo>
                  <a:pt x="13890" y="1081"/>
                </a:lnTo>
                <a:lnTo>
                  <a:pt x="13945" y="1118"/>
                </a:lnTo>
                <a:lnTo>
                  <a:pt x="14039" y="1136"/>
                </a:lnTo>
                <a:lnTo>
                  <a:pt x="14150" y="1136"/>
                </a:lnTo>
                <a:lnTo>
                  <a:pt x="14243" y="1118"/>
                </a:lnTo>
                <a:lnTo>
                  <a:pt x="14299" y="1062"/>
                </a:lnTo>
                <a:lnTo>
                  <a:pt x="14336" y="987"/>
                </a:lnTo>
                <a:lnTo>
                  <a:pt x="14336" y="894"/>
                </a:lnTo>
                <a:lnTo>
                  <a:pt x="14299" y="783"/>
                </a:lnTo>
                <a:lnTo>
                  <a:pt x="14262" y="690"/>
                </a:lnTo>
                <a:lnTo>
                  <a:pt x="14188" y="596"/>
                </a:lnTo>
                <a:lnTo>
                  <a:pt x="14243" y="541"/>
                </a:lnTo>
                <a:lnTo>
                  <a:pt x="14336" y="503"/>
                </a:lnTo>
                <a:lnTo>
                  <a:pt x="14430" y="466"/>
                </a:lnTo>
                <a:lnTo>
                  <a:pt x="14541" y="448"/>
                </a:lnTo>
                <a:lnTo>
                  <a:pt x="14765" y="410"/>
                </a:lnTo>
                <a:lnTo>
                  <a:pt x="14914" y="410"/>
                </a:lnTo>
                <a:lnTo>
                  <a:pt x="15137" y="448"/>
                </a:lnTo>
                <a:lnTo>
                  <a:pt x="15249" y="466"/>
                </a:lnTo>
                <a:lnTo>
                  <a:pt x="15305" y="448"/>
                </a:lnTo>
                <a:lnTo>
                  <a:pt x="15323" y="448"/>
                </a:lnTo>
                <a:lnTo>
                  <a:pt x="15360" y="392"/>
                </a:lnTo>
                <a:lnTo>
                  <a:pt x="15416" y="336"/>
                </a:lnTo>
                <a:lnTo>
                  <a:pt x="15416" y="317"/>
                </a:lnTo>
                <a:lnTo>
                  <a:pt x="15416" y="280"/>
                </a:lnTo>
                <a:lnTo>
                  <a:pt x="15379" y="261"/>
                </a:lnTo>
                <a:lnTo>
                  <a:pt x="15323" y="243"/>
                </a:lnTo>
                <a:lnTo>
                  <a:pt x="15156" y="206"/>
                </a:lnTo>
                <a:lnTo>
                  <a:pt x="14988" y="187"/>
                </a:lnTo>
                <a:lnTo>
                  <a:pt x="14821" y="187"/>
                </a:lnTo>
                <a:lnTo>
                  <a:pt x="14634" y="206"/>
                </a:lnTo>
                <a:lnTo>
                  <a:pt x="14560" y="224"/>
                </a:lnTo>
                <a:lnTo>
                  <a:pt x="14485" y="243"/>
                </a:lnTo>
                <a:lnTo>
                  <a:pt x="14318" y="336"/>
                </a:lnTo>
                <a:lnTo>
                  <a:pt x="14150" y="410"/>
                </a:lnTo>
                <a:lnTo>
                  <a:pt x="14076" y="448"/>
                </a:lnTo>
                <a:lnTo>
                  <a:pt x="13945" y="448"/>
                </a:lnTo>
                <a:lnTo>
                  <a:pt x="13871" y="429"/>
                </a:lnTo>
                <a:lnTo>
                  <a:pt x="13741" y="373"/>
                </a:lnTo>
                <a:lnTo>
                  <a:pt x="13592" y="336"/>
                </a:lnTo>
                <a:lnTo>
                  <a:pt x="13499" y="317"/>
                </a:lnTo>
                <a:lnTo>
                  <a:pt x="13424" y="317"/>
                </a:lnTo>
                <a:lnTo>
                  <a:pt x="13294" y="336"/>
                </a:lnTo>
                <a:lnTo>
                  <a:pt x="13182" y="373"/>
                </a:lnTo>
                <a:lnTo>
                  <a:pt x="13089" y="392"/>
                </a:lnTo>
                <a:lnTo>
                  <a:pt x="12977" y="410"/>
                </a:lnTo>
                <a:lnTo>
                  <a:pt x="12847" y="392"/>
                </a:lnTo>
                <a:lnTo>
                  <a:pt x="12735" y="354"/>
                </a:lnTo>
                <a:lnTo>
                  <a:pt x="12512" y="280"/>
                </a:lnTo>
                <a:lnTo>
                  <a:pt x="12400" y="243"/>
                </a:lnTo>
                <a:lnTo>
                  <a:pt x="12288" y="224"/>
                </a:lnTo>
                <a:lnTo>
                  <a:pt x="12158" y="206"/>
                </a:lnTo>
                <a:lnTo>
                  <a:pt x="12028" y="224"/>
                </a:lnTo>
                <a:lnTo>
                  <a:pt x="11767" y="261"/>
                </a:lnTo>
                <a:lnTo>
                  <a:pt x="11544" y="243"/>
                </a:lnTo>
                <a:lnTo>
                  <a:pt x="11432" y="224"/>
                </a:lnTo>
                <a:lnTo>
                  <a:pt x="11320" y="206"/>
                </a:lnTo>
                <a:lnTo>
                  <a:pt x="11209" y="187"/>
                </a:lnTo>
                <a:lnTo>
                  <a:pt x="11097" y="168"/>
                </a:lnTo>
                <a:lnTo>
                  <a:pt x="10818" y="168"/>
                </a:lnTo>
                <a:lnTo>
                  <a:pt x="10557" y="224"/>
                </a:lnTo>
                <a:lnTo>
                  <a:pt x="10445" y="280"/>
                </a:lnTo>
                <a:lnTo>
                  <a:pt x="10315" y="336"/>
                </a:lnTo>
                <a:lnTo>
                  <a:pt x="10185" y="410"/>
                </a:lnTo>
                <a:lnTo>
                  <a:pt x="10073" y="429"/>
                </a:lnTo>
                <a:lnTo>
                  <a:pt x="10017" y="429"/>
                </a:lnTo>
                <a:lnTo>
                  <a:pt x="9961" y="410"/>
                </a:lnTo>
                <a:lnTo>
                  <a:pt x="9812" y="354"/>
                </a:lnTo>
                <a:lnTo>
                  <a:pt x="9682" y="280"/>
                </a:lnTo>
                <a:lnTo>
                  <a:pt x="9552" y="243"/>
                </a:lnTo>
                <a:lnTo>
                  <a:pt x="9384" y="224"/>
                </a:lnTo>
                <a:lnTo>
                  <a:pt x="9216" y="243"/>
                </a:lnTo>
                <a:lnTo>
                  <a:pt x="8881" y="243"/>
                </a:lnTo>
                <a:lnTo>
                  <a:pt x="8397" y="168"/>
                </a:lnTo>
                <a:lnTo>
                  <a:pt x="8155" y="150"/>
                </a:lnTo>
                <a:lnTo>
                  <a:pt x="7913" y="150"/>
                </a:lnTo>
                <a:lnTo>
                  <a:pt x="7653" y="187"/>
                </a:lnTo>
                <a:lnTo>
                  <a:pt x="7392" y="224"/>
                </a:lnTo>
                <a:lnTo>
                  <a:pt x="7206" y="280"/>
                </a:lnTo>
                <a:lnTo>
                  <a:pt x="7094" y="299"/>
                </a:lnTo>
                <a:lnTo>
                  <a:pt x="7001" y="299"/>
                </a:lnTo>
                <a:lnTo>
                  <a:pt x="6833" y="261"/>
                </a:lnTo>
                <a:lnTo>
                  <a:pt x="6554" y="206"/>
                </a:lnTo>
                <a:lnTo>
                  <a:pt x="6312" y="168"/>
                </a:lnTo>
                <a:lnTo>
                  <a:pt x="6070" y="150"/>
                </a:lnTo>
                <a:lnTo>
                  <a:pt x="5791" y="187"/>
                </a:lnTo>
                <a:lnTo>
                  <a:pt x="5549" y="224"/>
                </a:lnTo>
                <a:lnTo>
                  <a:pt x="5288" y="224"/>
                </a:lnTo>
                <a:lnTo>
                  <a:pt x="5046" y="168"/>
                </a:lnTo>
                <a:lnTo>
                  <a:pt x="4916" y="150"/>
                </a:lnTo>
                <a:lnTo>
                  <a:pt x="4804" y="150"/>
                </a:lnTo>
                <a:lnTo>
                  <a:pt x="4636" y="168"/>
                </a:lnTo>
                <a:lnTo>
                  <a:pt x="4469" y="206"/>
                </a:lnTo>
                <a:lnTo>
                  <a:pt x="4320" y="243"/>
                </a:lnTo>
                <a:lnTo>
                  <a:pt x="4171" y="243"/>
                </a:lnTo>
                <a:lnTo>
                  <a:pt x="4059" y="206"/>
                </a:lnTo>
                <a:lnTo>
                  <a:pt x="3948" y="150"/>
                </a:lnTo>
                <a:lnTo>
                  <a:pt x="3836" y="94"/>
                </a:lnTo>
                <a:lnTo>
                  <a:pt x="3706" y="57"/>
                </a:lnTo>
                <a:lnTo>
                  <a:pt x="3408" y="19"/>
                </a:lnTo>
                <a:lnTo>
                  <a:pt x="311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5889300" y="2811114"/>
            <a:ext cx="2382119" cy="257512"/>
          </a:xfrm>
          <a:custGeom>
            <a:rect b="b" l="l" r="r" t="t"/>
            <a:pathLst>
              <a:path extrusionOk="0" h="1900" w="17576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60199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SlidesCarnival icons are editable shapes. </a:t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This means that you can:</a:t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900"/>
              <a:buFont typeface="Muli Regular"/>
              <a:buChar char="●"/>
            </a:pPr>
            <a:r>
              <a:rPr lang="en" sz="9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Resize them without losing quality.</a:t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900"/>
              <a:buFont typeface="Muli Regular"/>
              <a:buChar char="●"/>
            </a:pPr>
            <a:r>
              <a:rPr lang="en" sz="9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Change fill color and opacity.</a:t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Isn’t that nice? :)</a:t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Examples:</a:t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604976" y="537575"/>
            <a:ext cx="330507" cy="42405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1113120" y="596807"/>
            <a:ext cx="352609" cy="29853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636797" y="597734"/>
            <a:ext cx="342234" cy="302300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190070" y="589756"/>
            <a:ext cx="278788" cy="313100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726883" y="586935"/>
            <a:ext cx="237423" cy="3159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80027" y="583168"/>
            <a:ext cx="366713" cy="323919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26268" y="563888"/>
            <a:ext cx="314510" cy="363409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220309" y="587399"/>
            <a:ext cx="366230" cy="320152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759480" y="593040"/>
            <a:ext cx="323919" cy="308869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284084" y="585525"/>
            <a:ext cx="314510" cy="321098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608743" y="1062183"/>
            <a:ext cx="325793" cy="40336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1128170" y="1062183"/>
            <a:ext cx="325793" cy="40336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638671" y="1122826"/>
            <a:ext cx="336129" cy="289124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157634" y="1093673"/>
            <a:ext cx="335666" cy="339897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79417" y="1115774"/>
            <a:ext cx="332845" cy="29430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04485" y="1115774"/>
            <a:ext cx="322972" cy="297586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732372" y="1119058"/>
            <a:ext cx="299479" cy="29101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235359" y="1102599"/>
            <a:ext cx="331898" cy="325329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720938" y="1066878"/>
            <a:ext cx="405237" cy="39913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250237" y="1080981"/>
            <a:ext cx="379851" cy="362946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582875" y="1656823"/>
            <a:ext cx="372354" cy="264220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1104195" y="1606999"/>
            <a:ext cx="369514" cy="357768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637260" y="1622976"/>
            <a:ext cx="332845" cy="336149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153403" y="1612640"/>
            <a:ext cx="346949" cy="34600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684111" y="1623459"/>
            <a:ext cx="322972" cy="324383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18104" y="1585381"/>
            <a:ext cx="294302" cy="400059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698526" y="1664821"/>
            <a:ext cx="369514" cy="23835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233466" y="1614051"/>
            <a:ext cx="340380" cy="34412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751964" y="1600894"/>
            <a:ext cx="342254" cy="355874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255414" y="1611230"/>
            <a:ext cx="366230" cy="343181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26130" y="2146638"/>
            <a:ext cx="286786" cy="313119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1132864" y="2147120"/>
            <a:ext cx="306067" cy="307922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1658415" y="2147120"/>
            <a:ext cx="306048" cy="307922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2173610" y="2147120"/>
            <a:ext cx="305584" cy="307922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2764014" y="2099171"/>
            <a:ext cx="165031" cy="40713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3293332" y="2101991"/>
            <a:ext cx="142929" cy="402416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17453" y="2146638"/>
            <a:ext cx="130236" cy="308405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250872" y="2142407"/>
            <a:ext cx="303227" cy="321098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757606" y="2150868"/>
            <a:ext cx="332381" cy="30699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283137" y="2098688"/>
            <a:ext cx="305584" cy="36671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13104" y="2632704"/>
            <a:ext cx="112365" cy="379870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1166711" y="2618601"/>
            <a:ext cx="243065" cy="40713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1650880" y="2618601"/>
            <a:ext cx="318278" cy="40713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2650728" y="2687706"/>
            <a:ext cx="384101" cy="214375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2138817" y="2643040"/>
            <a:ext cx="372818" cy="352609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3197433" y="2651985"/>
            <a:ext cx="330024" cy="332845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3715449" y="2654805"/>
            <a:ext cx="334255" cy="332845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188820" y="2654805"/>
            <a:ext cx="435318" cy="352126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790042" y="2640702"/>
            <a:ext cx="261863" cy="364337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5311825" y="2659036"/>
            <a:ext cx="255739" cy="350233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593230" y="3196801"/>
            <a:ext cx="369514" cy="29242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1108889" y="3218419"/>
            <a:ext cx="360125" cy="24447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1638671" y="3208083"/>
            <a:ext cx="341771" cy="267041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2155740" y="3201031"/>
            <a:ext cx="344147" cy="279734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2693520" y="3178467"/>
            <a:ext cx="310743" cy="31356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3184741" y="3217955"/>
            <a:ext cx="351180" cy="258579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3705114" y="3217955"/>
            <a:ext cx="350716" cy="258579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4233948" y="3192570"/>
            <a:ext cx="338003" cy="29617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4735969" y="3156849"/>
            <a:ext cx="370944" cy="37374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5282210" y="3178003"/>
            <a:ext cx="317795" cy="32202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588053" y="3683795"/>
            <a:ext cx="361999" cy="352590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1091502" y="3740670"/>
            <a:ext cx="385975" cy="236013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1701650" y="3659820"/>
            <a:ext cx="226624" cy="386439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2188660" y="3696951"/>
            <a:ext cx="284429" cy="356840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2686468" y="3724229"/>
            <a:ext cx="320152" cy="278305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3204001" y="3699308"/>
            <a:ext cx="321098" cy="321562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3722037" y="3695077"/>
            <a:ext cx="323436" cy="33097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4216542" y="3698361"/>
            <a:ext cx="373282" cy="315457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/>
          <p:nvPr/>
        </p:nvSpPr>
        <p:spPr>
          <a:xfrm>
            <a:off x="4751964" y="3691793"/>
            <a:ext cx="339897" cy="335666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5279853" y="3675797"/>
            <a:ext cx="325793" cy="364356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563151" y="4262940"/>
            <a:ext cx="419341" cy="236477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1117834" y="4200405"/>
            <a:ext cx="338023" cy="355894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1624104" y="4180197"/>
            <a:ext cx="371852" cy="383618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2162328" y="4212634"/>
            <a:ext cx="328150" cy="332381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2648855" y="4213580"/>
            <a:ext cx="394437" cy="329078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3212463" y="4185375"/>
            <a:ext cx="304174" cy="368104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667500" y="4181143"/>
            <a:ext cx="436748" cy="396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4192567" y="4175019"/>
            <a:ext cx="428749" cy="410415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4731738" y="4273276"/>
            <a:ext cx="381280" cy="220963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5302417" y="4232841"/>
            <a:ext cx="284429" cy="31217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6122392" y="21824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7016012" y="21823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6307108" y="23932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7461247" y="26906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Now you can use any emoji as an icon!</a:t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And of course it resizes without losing quality and you can change the color.</a:t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How? Follow Google instructions </a:t>
            </a:r>
            <a:r>
              <a:rPr lang="en" u="sng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  <a:hlinkClick r:id="rId3"/>
              </a:rPr>
              <a:t>https://twitter.com/googledocs/status/730087240156643328</a:t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C7F9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7C7F91"/>
                </a:solidFill>
                <a:highlight>
                  <a:srgbClr val="FDDDAA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7C7F91"/>
              </a:solidFill>
              <a:highlight>
                <a:srgbClr val="FDDDAA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DDED4"/>
                </a:solidFill>
              </a:rPr>
              <a:t>😉</a:t>
            </a:r>
            <a:endParaRPr sz="9600">
              <a:solidFill>
                <a:srgbClr val="ADDED4"/>
              </a:solidFill>
            </a:endParaRPr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3" name="Google Shape;423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24" name="Google Shape;424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25" name="Google Shape;425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6" name="Google Shape;426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27" name="Google Shape;427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28" name="Google Shape;428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9" name="Google Shape;429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30" name="Google Shape;430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31" name="Google Shape;431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2" name="Google Shape;432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33" name="Google Shape;433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34" name="Google Shape;434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5" name="Google Shape;435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Hello!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1275150" y="3028052"/>
            <a:ext cx="65937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100" y="516550"/>
            <a:ext cx="1915800" cy="191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‐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ctrTitle"/>
          </p:nvPr>
        </p:nvSpPr>
        <p:spPr>
          <a:xfrm>
            <a:off x="4566975" y="1507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000">
                <a:solidFill>
                  <a:srgbClr val="C3CED9"/>
                </a:solidFill>
              </a:rPr>
              <a:t>Big concept</a:t>
            </a:r>
            <a:endParaRPr b="0" sz="8000">
              <a:solidFill>
                <a:srgbClr val="C3CED9"/>
              </a:solidFill>
            </a:endParaRPr>
          </a:p>
        </p:txBody>
      </p:sp>
      <p:sp>
        <p:nvSpPr>
          <p:cNvPr id="110" name="Google Shape;110;p19"/>
          <p:cNvSpPr txBox="1"/>
          <p:nvPr>
            <p:ph idx="4294967295" type="subTitle"/>
          </p:nvPr>
        </p:nvSpPr>
        <p:spPr>
          <a:xfrm>
            <a:off x="4566975" y="2649555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2029310">
            <a:off x="1835854" y="808124"/>
            <a:ext cx="2077874" cy="210553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 rot="395342">
            <a:off x="671225" y="2795056"/>
            <a:ext cx="1214875" cy="1183440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1077582">
            <a:off x="1093761" y="961218"/>
            <a:ext cx="531869" cy="51684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rot="1409619">
            <a:off x="1992324" y="3630141"/>
            <a:ext cx="378438" cy="36774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