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Cabin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Cabin Condense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21ECFE-6A18-4F7A-A680-A125930F3448}">
  <a:tblStyle styleId="{2321ECFE-6A18-4F7A-A680-A125930F34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CabinCondensed-bold.fntdata"/><Relationship Id="rId21" Type="http://schemas.openxmlformats.org/officeDocument/2006/relationships/slide" Target="slides/slide16.xml"/><Relationship Id="rId43" Type="http://schemas.openxmlformats.org/officeDocument/2006/relationships/font" Target="fonts/CabinCondense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abin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abin-italic.fntdata"/><Relationship Id="rId14" Type="http://schemas.openxmlformats.org/officeDocument/2006/relationships/slide" Target="slides/slide9.xml"/><Relationship Id="rId36" Type="http://schemas.openxmlformats.org/officeDocument/2006/relationships/font" Target="fonts/Cabin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Cabin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4712d8744_77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4712d8744_7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5adf5185f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5adf5185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297650" y="4445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0000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⊙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1238250" y="705175"/>
            <a:ext cx="1178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0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  <a:endParaRPr b="1" sz="15000">
              <a:solidFill>
                <a:srgbClr val="FFFF00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⊙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2907250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44762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782273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000000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  <a:defRPr sz="1800">
                <a:solidFill>
                  <a:srgbClr val="FFFF00"/>
                </a:solidFill>
              </a:defRPr>
            </a:lvl1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00"/>
                </a:solidFill>
              </a:defRPr>
            </a:lvl1pPr>
            <a:lvl2pPr lvl="1" algn="ctr">
              <a:buNone/>
              <a:defRPr>
                <a:solidFill>
                  <a:srgbClr val="FFFF00"/>
                </a:solidFill>
              </a:defRPr>
            </a:lvl2pPr>
            <a:lvl3pPr lvl="2" algn="ctr">
              <a:buNone/>
              <a:defRPr>
                <a:solidFill>
                  <a:srgbClr val="FFFF00"/>
                </a:solidFill>
              </a:defRPr>
            </a:lvl3pPr>
            <a:lvl4pPr lvl="3" algn="ctr">
              <a:buNone/>
              <a:defRPr>
                <a:solidFill>
                  <a:srgbClr val="FFFF00"/>
                </a:solidFill>
              </a:defRPr>
            </a:lvl4pPr>
            <a:lvl5pPr lvl="4" algn="ctr">
              <a:buNone/>
              <a:defRPr>
                <a:solidFill>
                  <a:srgbClr val="FFFF00"/>
                </a:solidFill>
              </a:defRPr>
            </a:lvl5pPr>
            <a:lvl6pPr lvl="5" algn="ctr">
              <a:buNone/>
              <a:defRPr>
                <a:solidFill>
                  <a:srgbClr val="FFFF00"/>
                </a:solidFill>
              </a:defRPr>
            </a:lvl6pPr>
            <a:lvl7pPr lvl="6" algn="ctr">
              <a:buNone/>
              <a:defRPr>
                <a:solidFill>
                  <a:srgbClr val="FFFF00"/>
                </a:solidFill>
              </a:defRPr>
            </a:lvl7pPr>
            <a:lvl8pPr lvl="7" algn="ctr">
              <a:buNone/>
              <a:defRPr>
                <a:solidFill>
                  <a:srgbClr val="FFFF00"/>
                </a:solidFill>
              </a:defRPr>
            </a:lvl8pPr>
            <a:lvl9pPr lvl="8" algn="ctr">
              <a:buNone/>
              <a:defRPr>
                <a:solidFill>
                  <a:srgbClr val="FFFF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cabin" TargetMode="External"/><Relationship Id="rId4" Type="http://schemas.openxmlformats.org/officeDocument/2006/relationships/hyperlink" Target="http://www.1001fonts.com/cabin-condensed-fon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284325" y="1129125"/>
            <a:ext cx="1814400" cy="14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pic>
        <p:nvPicPr>
          <p:cNvPr descr="pigargo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15937" l="492" r="1082" t="9026"/>
          <a:stretch/>
        </p:blipFill>
        <p:spPr>
          <a:xfrm>
            <a:off x="2397475" y="0"/>
            <a:ext cx="674652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2756400" y="1072300"/>
            <a:ext cx="5521800" cy="1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00"/>
                </a:highlight>
              </a:rPr>
              <a:t>A complex idea can be conveyed with just a single still image, namely making it possible to absorb large amounts of data quickly.</a:t>
            </a:r>
            <a:endParaRPr sz="20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4294967295" type="title"/>
          </p:nvPr>
        </p:nvSpPr>
        <p:spPr>
          <a:xfrm>
            <a:off x="298000" y="3391925"/>
            <a:ext cx="277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00"/>
                </a:highlight>
              </a:rPr>
              <a:t>Want big impact?</a:t>
            </a:r>
            <a:endParaRPr sz="30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highlight>
                  <a:srgbClr val="FFFF00"/>
                </a:highlight>
              </a:rPr>
              <a:t>Use big image.</a:t>
            </a:r>
            <a:endParaRPr sz="30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4687725" y="1312287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Gray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2865600" y="1312287"/>
            <a:ext cx="2133000" cy="2133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White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6509850" y="1312287"/>
            <a:ext cx="2133000" cy="2133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Black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76" name="Google Shape;176;p24"/>
          <p:cNvGrpSpPr/>
          <p:nvPr/>
        </p:nvGrpSpPr>
        <p:grpSpPr>
          <a:xfrm>
            <a:off x="1706051" y="613865"/>
            <a:ext cx="316043" cy="515211"/>
            <a:chOff x="6730350" y="2315900"/>
            <a:chExt cx="257700" cy="420100"/>
          </a:xfrm>
        </p:grpSpPr>
        <p:sp>
          <p:nvSpPr>
            <p:cNvPr id="177" name="Google Shape;177;p2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3185200" y="1270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{2321ECFE-6A18-4F7A-A680-A125930F3448}</a:tableStyleId>
              </a:tblPr>
              <a:tblGrid>
                <a:gridCol w="1295200"/>
                <a:gridCol w="1295200"/>
                <a:gridCol w="1295200"/>
                <a:gridCol w="1295200"/>
              </a:tblGrid>
              <a:tr h="7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A</a:t>
                      </a:r>
                      <a:endParaRPr sz="11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B</a:t>
                      </a:r>
                      <a:endParaRPr sz="11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C</a:t>
                      </a:r>
                      <a:endParaRPr sz="11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Yellow</a:t>
                      </a:r>
                      <a:endParaRPr sz="11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10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20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7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Blue</a:t>
                      </a:r>
                      <a:endParaRPr sz="11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30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15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10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Orange</a:t>
                      </a:r>
                      <a:endParaRPr sz="11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5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24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bin"/>
                          <a:ea typeface="Cabin"/>
                          <a:cs typeface="Cabin"/>
                          <a:sym typeface="Cabin"/>
                        </a:rPr>
                        <a:t>16</a:t>
                      </a:r>
                      <a:endParaRPr b="1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9" name="Google Shape;189;p25"/>
          <p:cNvGrpSpPr/>
          <p:nvPr/>
        </p:nvGrpSpPr>
        <p:grpSpPr>
          <a:xfrm>
            <a:off x="1667786" y="672064"/>
            <a:ext cx="431063" cy="431063"/>
            <a:chOff x="2594325" y="1627175"/>
            <a:chExt cx="440850" cy="440850"/>
          </a:xfrm>
        </p:grpSpPr>
        <p:sp>
          <p:nvSpPr>
            <p:cNvPr id="190" name="Google Shape;190;p25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2597800" y="1285975"/>
            <a:ext cx="6501527" cy="309718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3668700" y="1976425"/>
            <a:ext cx="654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bin Condensed"/>
                <a:ea typeface="Cabin Condensed"/>
                <a:cs typeface="Cabin Condensed"/>
                <a:sym typeface="Cabin Condensed"/>
              </a:rPr>
              <a:t>our office</a:t>
            </a:r>
            <a:endParaRPr sz="10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1542301" y="639749"/>
            <a:ext cx="489396" cy="489370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3121225" y="2248850"/>
            <a:ext cx="148500" cy="148500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4275250" y="3596750"/>
            <a:ext cx="148500" cy="148500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5248350" y="2100350"/>
            <a:ext cx="148500" cy="148500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8147175" y="3811075"/>
            <a:ext cx="148500" cy="148500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420725" y="2464425"/>
            <a:ext cx="148500" cy="148500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5800161" y="3715225"/>
            <a:ext cx="148500" cy="148500"/>
          </a:xfrm>
          <a:prstGeom prst="donut">
            <a:avLst>
              <a:gd fmla="val 3456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4294967295" type="ctrTitle"/>
          </p:nvPr>
        </p:nvSpPr>
        <p:spPr>
          <a:xfrm>
            <a:off x="1021025" y="1507150"/>
            <a:ext cx="5001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89,526,124</a:t>
            </a:r>
            <a:endParaRPr sz="72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Google Shape;214;p27"/>
          <p:cNvSpPr txBox="1"/>
          <p:nvPr>
            <p:ph idx="4294967295" type="subTitle"/>
          </p:nvPr>
        </p:nvSpPr>
        <p:spPr>
          <a:xfrm>
            <a:off x="1021025" y="2763850"/>
            <a:ext cx="4087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00"/>
                </a:solidFill>
                <a:highlight>
                  <a:srgbClr val="000000"/>
                </a:highlight>
              </a:rPr>
              <a:t>Whoa! That’s a big number, aren’t you proud?</a:t>
            </a:r>
            <a:endParaRPr sz="240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4294967295" type="ctrTitle"/>
          </p:nvPr>
        </p:nvSpPr>
        <p:spPr>
          <a:xfrm>
            <a:off x="1295400" y="571800"/>
            <a:ext cx="4845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00"/>
                </a:solidFill>
              </a:rPr>
              <a:t>89,526,124$</a:t>
            </a:r>
            <a:endParaRPr sz="7200">
              <a:solidFill>
                <a:srgbClr val="FFFF00"/>
              </a:solidFill>
            </a:endParaRPr>
          </a:p>
        </p:txBody>
      </p:sp>
      <p:sp>
        <p:nvSpPr>
          <p:cNvPr id="221" name="Google Shape;221;p28"/>
          <p:cNvSpPr txBox="1"/>
          <p:nvPr>
            <p:ph idx="4294967295" type="subTitle"/>
          </p:nvPr>
        </p:nvSpPr>
        <p:spPr>
          <a:xfrm>
            <a:off x="1295400" y="1411307"/>
            <a:ext cx="4845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2" name="Google Shape;222;p28"/>
          <p:cNvSpPr txBox="1"/>
          <p:nvPr>
            <p:ph idx="4294967295" type="ctrTitle"/>
          </p:nvPr>
        </p:nvSpPr>
        <p:spPr>
          <a:xfrm>
            <a:off x="1295400" y="3200694"/>
            <a:ext cx="4845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00"/>
                </a:solidFill>
              </a:rPr>
              <a:t>100%</a:t>
            </a:r>
            <a:endParaRPr sz="7200">
              <a:solidFill>
                <a:srgbClr val="FFFF00"/>
              </a:solidFill>
            </a:endParaRPr>
          </a:p>
        </p:txBody>
      </p:sp>
      <p:sp>
        <p:nvSpPr>
          <p:cNvPr id="223" name="Google Shape;223;p28"/>
          <p:cNvSpPr txBox="1"/>
          <p:nvPr>
            <p:ph idx="4294967295" type="subTitle"/>
          </p:nvPr>
        </p:nvSpPr>
        <p:spPr>
          <a:xfrm>
            <a:off x="1295400" y="4040201"/>
            <a:ext cx="4845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4" name="Google Shape;224;p28"/>
          <p:cNvSpPr txBox="1"/>
          <p:nvPr>
            <p:ph idx="4294967295" type="ctrTitle"/>
          </p:nvPr>
        </p:nvSpPr>
        <p:spPr>
          <a:xfrm>
            <a:off x="1295400" y="1886247"/>
            <a:ext cx="4845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00"/>
                </a:solidFill>
              </a:rPr>
              <a:t>185,244</a:t>
            </a:r>
            <a:r>
              <a:rPr lang="en" sz="4800">
                <a:solidFill>
                  <a:srgbClr val="FFFF00"/>
                </a:solidFill>
              </a:rPr>
              <a:t> users</a:t>
            </a:r>
            <a:endParaRPr sz="4800">
              <a:solidFill>
                <a:srgbClr val="FFFF00"/>
              </a:solidFill>
            </a:endParaRPr>
          </a:p>
        </p:txBody>
      </p:sp>
      <p:sp>
        <p:nvSpPr>
          <p:cNvPr id="225" name="Google Shape;225;p28"/>
          <p:cNvSpPr txBox="1"/>
          <p:nvPr>
            <p:ph idx="4294967295" type="subTitle"/>
          </p:nvPr>
        </p:nvSpPr>
        <p:spPr>
          <a:xfrm>
            <a:off x="1295400" y="2725754"/>
            <a:ext cx="4845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3201425" y="1360327"/>
            <a:ext cx="1867800" cy="23373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first</a:t>
            </a:r>
            <a:endParaRPr b="1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4566055" y="1360325"/>
            <a:ext cx="2395500" cy="2337300"/>
          </a:xfrm>
          <a:prstGeom prst="chevron">
            <a:avLst>
              <a:gd fmla="val 24713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second</a:t>
            </a:r>
            <a:endParaRPr b="1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6477172" y="1360327"/>
            <a:ext cx="1903800" cy="23373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</a:t>
            </a:r>
            <a:endParaRPr b="1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1636074" y="751551"/>
            <a:ext cx="377571" cy="37758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2907250" y="1129125"/>
            <a:ext cx="18429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3" name="Google Shape;243;p30"/>
          <p:cNvSpPr txBox="1"/>
          <p:nvPr>
            <p:ph idx="2" type="body"/>
          </p:nvPr>
        </p:nvSpPr>
        <p:spPr>
          <a:xfrm>
            <a:off x="4844762" y="1129125"/>
            <a:ext cx="18429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4" name="Google Shape;244;p30"/>
          <p:cNvSpPr txBox="1"/>
          <p:nvPr>
            <p:ph idx="3" type="body"/>
          </p:nvPr>
        </p:nvSpPr>
        <p:spPr>
          <a:xfrm>
            <a:off x="6782274" y="1129125"/>
            <a:ext cx="18429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2907250" y="33528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30"/>
          <p:cNvSpPr txBox="1"/>
          <p:nvPr>
            <p:ph idx="2" type="body"/>
          </p:nvPr>
        </p:nvSpPr>
        <p:spPr>
          <a:xfrm>
            <a:off x="4844669" y="33528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30"/>
          <p:cNvSpPr txBox="1"/>
          <p:nvPr>
            <p:ph idx="3" type="body"/>
          </p:nvPr>
        </p:nvSpPr>
        <p:spPr>
          <a:xfrm>
            <a:off x="6782088" y="3352800"/>
            <a:ext cx="1843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48" name="Google Shape;248;p30"/>
          <p:cNvGrpSpPr/>
          <p:nvPr/>
        </p:nvGrpSpPr>
        <p:grpSpPr>
          <a:xfrm>
            <a:off x="2993347" y="762083"/>
            <a:ext cx="441552" cy="470472"/>
            <a:chOff x="5970800" y="1619250"/>
            <a:chExt cx="428650" cy="456725"/>
          </a:xfrm>
        </p:grpSpPr>
        <p:sp>
          <p:nvSpPr>
            <p:cNvPr id="249" name="Google Shape;249;p3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30"/>
          <p:cNvSpPr/>
          <p:nvPr/>
        </p:nvSpPr>
        <p:spPr>
          <a:xfrm>
            <a:off x="2969000" y="2979019"/>
            <a:ext cx="393756" cy="415130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30"/>
          <p:cNvGrpSpPr/>
          <p:nvPr/>
        </p:nvGrpSpPr>
        <p:grpSpPr>
          <a:xfrm>
            <a:off x="4984527" y="826278"/>
            <a:ext cx="432745" cy="400039"/>
            <a:chOff x="5975075" y="2327500"/>
            <a:chExt cx="420100" cy="388350"/>
          </a:xfrm>
        </p:grpSpPr>
        <p:sp>
          <p:nvSpPr>
            <p:cNvPr id="256" name="Google Shape;256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30"/>
          <p:cNvSpPr/>
          <p:nvPr/>
        </p:nvSpPr>
        <p:spPr>
          <a:xfrm>
            <a:off x="6887166" y="2933516"/>
            <a:ext cx="483065" cy="483040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30"/>
          <p:cNvGrpSpPr/>
          <p:nvPr/>
        </p:nvGrpSpPr>
        <p:grpSpPr>
          <a:xfrm>
            <a:off x="4958777" y="2981348"/>
            <a:ext cx="484302" cy="410109"/>
            <a:chOff x="5275975" y="4344850"/>
            <a:chExt cx="470150" cy="398125"/>
          </a:xfrm>
        </p:grpSpPr>
        <p:sp>
          <p:nvSpPr>
            <p:cNvPr id="260" name="Google Shape;260;p3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30"/>
          <p:cNvGrpSpPr/>
          <p:nvPr/>
        </p:nvGrpSpPr>
        <p:grpSpPr>
          <a:xfrm>
            <a:off x="6903812" y="809927"/>
            <a:ext cx="265457" cy="432745"/>
            <a:chOff x="6730350" y="2315900"/>
            <a:chExt cx="257700" cy="420100"/>
          </a:xfrm>
        </p:grpSpPr>
        <p:sp>
          <p:nvSpPr>
            <p:cNvPr id="264" name="Google Shape;264;p3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100" y="123450"/>
            <a:ext cx="7129775" cy="42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1428201" y="590422"/>
            <a:ext cx="590469" cy="538706"/>
            <a:chOff x="6625350" y="1613750"/>
            <a:chExt cx="480525" cy="438400"/>
          </a:xfrm>
        </p:grpSpPr>
        <p:sp>
          <p:nvSpPr>
            <p:cNvPr id="65" name="Google Shape;65;p14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3000875" y="1200150"/>
            <a:ext cx="26094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Cabin"/>
                <a:ea typeface="Cabin"/>
                <a:cs typeface="Cabin"/>
                <a:sym typeface="Cabin"/>
              </a:rPr>
              <a:t>EDIT IN GOOGLE SLIDES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Click on the button under the presentation preview that says "Use as Google Slides Theme".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You will get a copy of this document on your Google Drive and will be able to edit, add or delete slides.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You have to be signed in to your Google account.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963349" y="1200150"/>
            <a:ext cx="27234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Cabin"/>
                <a:ea typeface="Cabin"/>
                <a:cs typeface="Cabin"/>
                <a:sym typeface="Cabin"/>
              </a:rPr>
              <a:t>EDIT IN POWERPOINT®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abin"/>
                <a:ea typeface="Cabin"/>
                <a:cs typeface="Cabin"/>
                <a:sym typeface="Cabin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latin typeface="Cabin"/>
                <a:ea typeface="Cabin"/>
                <a:cs typeface="Cabin"/>
                <a:sym typeface="Cabin"/>
                <a:hlinkClick action="ppaction://hlinksldjump" r:id="rId3"/>
              </a:rPr>
              <a:t>Presentation design slide</a:t>
            </a:r>
            <a:r>
              <a:rPr lang="en" sz="1100">
                <a:latin typeface="Cabin"/>
                <a:ea typeface="Cabin"/>
                <a:cs typeface="Cabin"/>
                <a:sym typeface="Cabin"/>
              </a:rPr>
              <a:t>)</a:t>
            </a:r>
            <a:endParaRPr sz="11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000875" y="4058325"/>
            <a:ext cx="5685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latin typeface="Cabin"/>
                <a:ea typeface="Cabin"/>
                <a:cs typeface="Cabin"/>
                <a:sym typeface="Cabin"/>
              </a:rPr>
              <a:t>More info on how to use this template at </a:t>
            </a:r>
            <a:r>
              <a:rPr b="1" lang="en" sz="900" u="sng">
                <a:latin typeface="Cabin"/>
                <a:ea typeface="Cabin"/>
                <a:cs typeface="Cabin"/>
                <a:sym typeface="Cabin"/>
                <a:hlinkClick r:id="rId4"/>
              </a:rPr>
              <a:t>www.slidescarnival.com/help-use-presentation-template</a:t>
            </a:r>
            <a:endParaRPr b="1" sz="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latin typeface="Cabin"/>
                <a:ea typeface="Cabin"/>
                <a:cs typeface="Cabin"/>
                <a:sym typeface="Cabin"/>
              </a:rPr>
              <a:t>This template is free to use under </a:t>
            </a:r>
            <a:r>
              <a:rPr lang="en" sz="900" u="sng">
                <a:latin typeface="Cabin"/>
                <a:ea typeface="Cabin"/>
                <a:cs typeface="Cabin"/>
                <a:sym typeface="Cabin"/>
                <a:hlinkClick r:id="rId5"/>
              </a:rPr>
              <a:t>Creative Commons Attribution license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You can keep the Credits slide or mention SlidesCarnival and other resources used in a slide footer</a:t>
            </a:r>
            <a:r>
              <a:rPr lang="en" sz="900">
                <a:latin typeface="Cabin"/>
                <a:ea typeface="Cabin"/>
                <a:cs typeface="Cabin"/>
                <a:sym typeface="Cabin"/>
              </a:rPr>
              <a:t>.</a:t>
            </a:r>
            <a:endParaRPr sz="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253098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 txBox="1"/>
          <p:nvPr>
            <p:ph idx="4294967295" type="body"/>
          </p:nvPr>
        </p:nvSpPr>
        <p:spPr>
          <a:xfrm>
            <a:off x="6993450" y="0"/>
            <a:ext cx="1885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Android project</a:t>
            </a:r>
            <a:endParaRPr b="1"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283" name="Google Shape;283;p32"/>
          <p:cNvSpPr/>
          <p:nvPr/>
        </p:nvSpPr>
        <p:spPr>
          <a:xfrm>
            <a:off x="26243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  <a:endParaRPr sz="1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2614746" y="6108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2746475" y="11766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  <a:endParaRPr sz="1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1" name="Google Shape;291;p33"/>
          <p:cNvSpPr txBox="1"/>
          <p:nvPr>
            <p:ph idx="4294967295" type="body"/>
          </p:nvPr>
        </p:nvSpPr>
        <p:spPr>
          <a:xfrm>
            <a:off x="6993450" y="0"/>
            <a:ext cx="1885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iPhone project</a:t>
            </a:r>
            <a:endParaRPr b="1"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2095677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22943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  <a:endParaRPr sz="1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9" name="Google Shape;299;p34"/>
          <p:cNvSpPr txBox="1"/>
          <p:nvPr>
            <p:ph idx="4294967295" type="body"/>
          </p:nvPr>
        </p:nvSpPr>
        <p:spPr>
          <a:xfrm>
            <a:off x="6993450" y="0"/>
            <a:ext cx="1885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Tablet project</a:t>
            </a:r>
            <a:endParaRPr b="1"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00" name="Google Shape;30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>
            <a:off x="1206205" y="783101"/>
            <a:ext cx="4594908" cy="357718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1398489" y="973068"/>
            <a:ext cx="42105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  <a:endParaRPr sz="1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7" name="Google Shape;307;p35"/>
          <p:cNvSpPr txBox="1"/>
          <p:nvPr>
            <p:ph idx="4294967295" type="body"/>
          </p:nvPr>
        </p:nvSpPr>
        <p:spPr>
          <a:xfrm>
            <a:off x="6993450" y="0"/>
            <a:ext cx="18858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abin Condensed"/>
                <a:ea typeface="Cabin Condensed"/>
                <a:cs typeface="Cabin Condensed"/>
                <a:sym typeface="Cabin Condensed"/>
              </a:rPr>
              <a:t>Desktop project</a:t>
            </a:r>
            <a:endParaRPr b="1"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idx="4294967295" type="ctrTitle"/>
          </p:nvPr>
        </p:nvSpPr>
        <p:spPr>
          <a:xfrm>
            <a:off x="1481187" y="1126150"/>
            <a:ext cx="5741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Thanks!</a:t>
            </a:r>
            <a:endParaRPr sz="7200">
              <a:solidFill>
                <a:srgbClr val="000000"/>
              </a:solidFill>
            </a:endParaRPr>
          </a:p>
        </p:txBody>
      </p:sp>
      <p:sp>
        <p:nvSpPr>
          <p:cNvPr id="314" name="Google Shape;314;p36"/>
          <p:cNvSpPr txBox="1"/>
          <p:nvPr>
            <p:ph idx="4294967295" type="body"/>
          </p:nvPr>
        </p:nvSpPr>
        <p:spPr>
          <a:xfrm>
            <a:off x="1538000" y="2228800"/>
            <a:ext cx="35865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highlight>
                  <a:srgbClr val="000000"/>
                </a:highlight>
              </a:rPr>
              <a:t>Any questions?</a:t>
            </a:r>
            <a:endParaRPr sz="28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You can find me at @username &amp; user@mail.me</a:t>
            </a:r>
            <a:endParaRPr sz="220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2871075" y="1064965"/>
            <a:ext cx="55611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⊙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⊙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1648547" y="673677"/>
            <a:ext cx="450310" cy="404244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398150" y="85641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2940675" y="895350"/>
            <a:ext cx="5793600" cy="31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 and colors: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⊙"/>
            </a:pPr>
            <a:r>
              <a:rPr lang="en" sz="1400">
                <a:solidFill>
                  <a:srgbClr val="000000"/>
                </a:solidFill>
              </a:rPr>
              <a:t>Titles: </a:t>
            </a:r>
            <a:r>
              <a:rPr b="1" lang="en" sz="1400">
                <a:solidFill>
                  <a:srgbClr val="000000"/>
                </a:solidFill>
              </a:rPr>
              <a:t>Cabin condensed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⊙"/>
            </a:pPr>
            <a:r>
              <a:rPr lang="en" sz="1400">
                <a:solidFill>
                  <a:srgbClr val="000000"/>
                </a:solidFill>
              </a:rPr>
              <a:t>Body copy: </a:t>
            </a:r>
            <a:r>
              <a:rPr b="1" lang="en" sz="1400">
                <a:solidFill>
                  <a:srgbClr val="000000"/>
                </a:solidFill>
              </a:rPr>
              <a:t>Cabin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https://www.fontsquirrel.com/fonts/cabin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4"/>
              </a:rPr>
              <a:t>http://www.1001fonts.com/cabin-condensed-font.html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⊙"/>
            </a:pPr>
            <a:r>
              <a:rPr lang="en" sz="1400">
                <a:solidFill>
                  <a:srgbClr val="000000"/>
                </a:solidFill>
              </a:rPr>
              <a:t>Black </a:t>
            </a:r>
            <a:r>
              <a:rPr b="1" lang="en" sz="1400">
                <a:solidFill>
                  <a:srgbClr val="000000"/>
                </a:solidFill>
              </a:rPr>
              <a:t>#000000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⊙"/>
            </a:pPr>
            <a:r>
              <a:rPr lang="en" sz="1400">
                <a:solidFill>
                  <a:srgbClr val="000000"/>
                </a:solidFill>
              </a:rPr>
              <a:t>Yellow </a:t>
            </a:r>
            <a:r>
              <a:rPr b="1" lang="en" sz="1400">
                <a:solidFill>
                  <a:srgbClr val="FFFF00"/>
                </a:solidFill>
                <a:highlight>
                  <a:srgbClr val="000000"/>
                </a:highlight>
              </a:rPr>
              <a:t>#ffff00</a:t>
            </a:r>
            <a:endParaRPr b="1" sz="140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2940675" y="4171650"/>
            <a:ext cx="5899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latin typeface="Cabin"/>
                <a:ea typeface="Cabin"/>
                <a:cs typeface="Cabin"/>
                <a:sym typeface="Cabi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Google Shape;33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7" name="Google Shape;337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44" name="Google Shape;344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7" name="Google Shape;347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2" name="Google Shape;352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6" name="Google Shape;356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2" name="Google Shape;362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83" name="Google Shape;383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6" name="Google Shape;386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0" name="Google Shape;390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94" name="Google Shape;394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03" name="Google Shape;403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6" name="Google Shape;40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09" name="Google Shape;409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2" name="Google Shape;412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15" name="Google Shape;415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0" name="Google Shape;420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23" name="Google Shape;423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28" name="Google Shape;428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1" name="Google Shape;431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7" name="Google Shape;437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0" name="Google Shape;440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6" name="Google Shape;446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" name="Google Shape;452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0" name="Google Shape;460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63" name="Google Shape;463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6" name="Google Shape;466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0" name="Google Shape;470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73" name="Google Shape;473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79" name="Google Shape;479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84" name="Google Shape;484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7" name="Google Shape;487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1" name="Google Shape;491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94" name="Google Shape;494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0" name="Google Shape;500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03" name="Google Shape;503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08" name="Google Shape;508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2" name="Google Shape;512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15" name="Google Shape;515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19" name="Google Shape;519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25" name="Google Shape;525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28" name="Google Shape;528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35" name="Google Shape;535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38" name="Google Shape;538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44" name="Google Shape;544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48" name="Google Shape;548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55" name="Google Shape;555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0" name="Google Shape;560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65" name="Google Shape;565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1" name="Google Shape;571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75" name="Google Shape;575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79" name="Google Shape;579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85" name="Google Shape;585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1" name="Google Shape;591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94" name="Google Shape;594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2" name="Google Shape;602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608" name="Google Shape;60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9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12" name="Google Shape;612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9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39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16" name="Google Shape;61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38100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38100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means that you can: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Resize them without losing quality.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fill color and opacity.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line color, width and style.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Isn’t that nice? :)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Examples: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0" name="Google Shape;62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‹#›</a:t>
            </a:fld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Now you can use any emoji as an icon!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6" name="Google Shape;626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rPr>
              <a:t> and many more...</a:t>
            </a:r>
            <a:endParaRPr sz="2400">
              <a:highlight>
                <a:srgbClr val="FFFF00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7" name="Google Shape;627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😉</a:t>
            </a:r>
            <a:endParaRPr sz="960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8" name="Google Shape;62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‹#›</a:t>
            </a:fld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35" name="Google Shape;635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36" name="Google Shape;636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37" name="Google Shape;637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8" name="Google Shape;638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39" name="Google Shape;639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40" name="Google Shape;640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1" name="Google Shape;641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42" name="Google Shape;642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43" name="Google Shape;643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4" name="Google Shape;644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45" name="Google Shape;645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646" name="Google Shape;646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7" name="Google Shape;647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648" name="Google Shape;64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4294967295" type="ctrTitle"/>
          </p:nvPr>
        </p:nvSpPr>
        <p:spPr>
          <a:xfrm>
            <a:off x="1481187" y="897550"/>
            <a:ext cx="5741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Hello!</a:t>
            </a:r>
            <a:endParaRPr sz="7200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1538000" y="2000200"/>
            <a:ext cx="35865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highlight>
                  <a:srgbClr val="000000"/>
                </a:highlight>
              </a:rPr>
              <a:t>I am Jayden Smith</a:t>
            </a:r>
            <a:endParaRPr sz="28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FF00"/>
                </a:solidFill>
                <a:highlight>
                  <a:srgbClr val="000000"/>
                </a:highlight>
              </a:rPr>
              <a:t>I am here because I love to give presentations. You can find me at @username</a:t>
            </a:r>
            <a:endParaRPr sz="220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725" y="573351"/>
            <a:ext cx="1909500" cy="190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Cabin"/>
                <a:ea typeface="Cabin"/>
                <a:cs typeface="Cabin"/>
                <a:sym typeface="Cabin"/>
              </a:rPr>
              <a:t>1</a:t>
            </a:r>
            <a:endParaRPr sz="8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4297650" y="4445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⊙"/>
            </a:pPr>
            <a:r>
              <a:rPr lang="en" sz="2800"/>
              <a:t>Here you have a list of items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/>
              <a:t>And some text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/>
              <a:t>But remember not to overload your slides with content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Your audience will listen to you or read the content, but won’t do both. </a:t>
            </a:r>
            <a:endParaRPr sz="2800"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02" name="Google Shape;102;p1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4294967295" type="ctrTitle"/>
          </p:nvPr>
        </p:nvSpPr>
        <p:spPr>
          <a:xfrm>
            <a:off x="1660725" y="2497750"/>
            <a:ext cx="582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highlight>
                  <a:srgbClr val="FFFF00"/>
                </a:highlight>
              </a:rPr>
              <a:t>BIG CONCEPT</a:t>
            </a:r>
            <a:endParaRPr sz="60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13" name="Google Shape;113;p19"/>
          <p:cNvSpPr txBox="1"/>
          <p:nvPr>
            <p:ph idx="4294967295" type="subTitle"/>
          </p:nvPr>
        </p:nvSpPr>
        <p:spPr>
          <a:xfrm>
            <a:off x="2113125" y="3640150"/>
            <a:ext cx="491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grpSp>
        <p:nvGrpSpPr>
          <p:cNvPr id="114" name="Google Shape;114;p19"/>
          <p:cNvGrpSpPr/>
          <p:nvPr/>
        </p:nvGrpSpPr>
        <p:grpSpPr>
          <a:xfrm>
            <a:off x="4235601" y="717556"/>
            <a:ext cx="1457296" cy="1457426"/>
            <a:chOff x="6654650" y="3665275"/>
            <a:chExt cx="409100" cy="409125"/>
          </a:xfrm>
        </p:grpSpPr>
        <p:sp>
          <p:nvSpPr>
            <p:cNvPr id="115" name="Google Shape;115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9"/>
          <p:cNvGrpSpPr/>
          <p:nvPr/>
        </p:nvGrpSpPr>
        <p:grpSpPr>
          <a:xfrm rot="1868784">
            <a:off x="3207306" y="1243434"/>
            <a:ext cx="779849" cy="779855"/>
            <a:chOff x="570875" y="4322250"/>
            <a:chExt cx="443300" cy="443325"/>
          </a:xfrm>
        </p:grpSpPr>
        <p:sp>
          <p:nvSpPr>
            <p:cNvPr id="118" name="Google Shape;118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9"/>
          <p:cNvSpPr/>
          <p:nvPr/>
        </p:nvSpPr>
        <p:spPr>
          <a:xfrm>
            <a:off x="3742651" y="7175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1799983">
            <a:off x="5734789" y="1380473"/>
            <a:ext cx="243896" cy="23288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‹#›</a:t>
            </a:fld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2907250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844762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6" name="Google Shape;146;p21"/>
          <p:cNvSpPr txBox="1"/>
          <p:nvPr>
            <p:ph idx="3" type="body"/>
          </p:nvPr>
        </p:nvSpPr>
        <p:spPr>
          <a:xfrm>
            <a:off x="6782273" y="1129125"/>
            <a:ext cx="18429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48" name="Google Shape;148;p21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