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Sniglet"/>
      <p:regular r:id="rId36"/>
    </p:embeddedFont>
    <p:embeddedFont>
      <p:font typeface="Walter Turncoat"/>
      <p:regular r:id="rId37"/>
    </p:embeddedFont>
    <p:embeddedFont>
      <p:font typeface="Montserra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421292A-85F1-4171-92E3-9B7572BA4675}">
  <a:tblStyle styleId="{5421292A-85F1-4171-92E3-9B7572BA46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WalterTurncoat-regular.fntdata"/><Relationship Id="rId14" Type="http://schemas.openxmlformats.org/officeDocument/2006/relationships/slide" Target="slides/slide9.xml"/><Relationship Id="rId36" Type="http://schemas.openxmlformats.org/officeDocument/2006/relationships/font" Target="fonts/Snigle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39bf3ffb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39bf3f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4e9664b5b_317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4e9664b5b_317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708bd40858_83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708bd40858_8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walter-turncoat" TargetMode="External"/><Relationship Id="rId4" Type="http://schemas.openxmlformats.org/officeDocument/2006/relationships/hyperlink" Target="https://www.fontsquirrel.com/fonts/snigle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803001" y="3184731"/>
            <a:ext cx="1014485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2497627" y="24970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6059300" y="2600050"/>
            <a:ext cx="2058017" cy="1015968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4045614" y="719848"/>
            <a:ext cx="1052762" cy="922444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929475" y="2160150"/>
            <a:ext cx="4200300" cy="20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425" y="1856006"/>
            <a:ext cx="2765701" cy="276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342533" y="512867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777300" y="1753075"/>
            <a:ext cx="2861797" cy="3008618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384650" y="1440650"/>
            <a:ext cx="2406600" cy="2215800"/>
          </a:xfrm>
          <a:prstGeom prst="rect">
            <a:avLst/>
          </a:prstGeom>
          <a:solidFill>
            <a:srgbClr val="000000">
              <a:alpha val="326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Want big impact?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Use big image.</a:t>
            </a:r>
            <a:endParaRPr sz="3000"/>
          </a:p>
        </p:txBody>
      </p:sp>
      <p:sp>
        <p:nvSpPr>
          <p:cNvPr id="154" name="Google Shape;154;p21"/>
          <p:cNvSpPr/>
          <p:nvPr/>
        </p:nvSpPr>
        <p:spPr>
          <a:xfrm>
            <a:off x="3323875" y="1377828"/>
            <a:ext cx="2496250" cy="2387844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Gray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169460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White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533885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Black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1694600" y="1835825"/>
            <a:ext cx="2138977" cy="205027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3513800" y="1782975"/>
            <a:ext cx="2138892" cy="2158411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5335863" y="1835825"/>
            <a:ext cx="2138977" cy="205027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75" name="Google Shape;175;p23"/>
          <p:cNvGraphicFramePr/>
          <p:nvPr/>
        </p:nvGraphicFramePr>
        <p:xfrm>
          <a:off x="1078350" y="1640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{5421292A-85F1-4171-92E3-9B7572BA4675}</a:tableStyleId>
              </a:tblPr>
              <a:tblGrid>
                <a:gridCol w="1746825"/>
                <a:gridCol w="1746825"/>
                <a:gridCol w="1746825"/>
                <a:gridCol w="1746825"/>
              </a:tblGrid>
              <a:tr h="75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0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Yellow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750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Blue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0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Orange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4337475" y="537593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/>
          <p:nvPr/>
        </p:nvSpPr>
        <p:spPr>
          <a:xfrm>
            <a:off x="845820" y="1437749"/>
            <a:ext cx="7452360" cy="355014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2001250" y="2393675"/>
            <a:ext cx="689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0000">
              <a:alpha val="326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our office</a:t>
            </a:r>
            <a:endParaRPr sz="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4328692" y="50063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1440650" y="2487900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2923775" y="395367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4545750" y="416392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3905500" y="2360750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6453175" y="276772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7201500" y="429132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00" name="Google Shape;200;p25"/>
          <p:cNvSpPr txBox="1"/>
          <p:nvPr>
            <p:ph idx="4294967295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 rot="231374">
            <a:off x="2662148" y="2994784"/>
            <a:ext cx="3491296" cy="326027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25"/>
          <p:cNvGrpSpPr/>
          <p:nvPr/>
        </p:nvGrpSpPr>
        <p:grpSpPr>
          <a:xfrm rot="-8273672">
            <a:off x="7095801" y="1108847"/>
            <a:ext cx="1166676" cy="1032863"/>
            <a:chOff x="1113100" y="2199475"/>
            <a:chExt cx="801900" cy="709925"/>
          </a:xfrm>
        </p:grpSpPr>
        <p:sp>
          <p:nvSpPr>
            <p:cNvPr id="203" name="Google Shape;203;p25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25"/>
          <p:cNvGrpSpPr/>
          <p:nvPr/>
        </p:nvGrpSpPr>
        <p:grpSpPr>
          <a:xfrm rot="2272541">
            <a:off x="1155376" y="1159396"/>
            <a:ext cx="1115297" cy="322611"/>
            <a:chOff x="271125" y="812725"/>
            <a:chExt cx="766525" cy="221725"/>
          </a:xfrm>
        </p:grpSpPr>
        <p:sp>
          <p:nvSpPr>
            <p:cNvPr id="206" name="Google Shape;206;p25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idx="4294967295" type="ctrTitle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214" name="Google Shape;214;p26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5" name="Google Shape;215;p26"/>
          <p:cNvSpPr txBox="1"/>
          <p:nvPr>
            <p:ph idx="4294967295" type="ctrTitle"/>
          </p:nvPr>
        </p:nvSpPr>
        <p:spPr>
          <a:xfrm>
            <a:off x="685800" y="342930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216" name="Google Shape;216;p26"/>
          <p:cNvSpPr txBox="1"/>
          <p:nvPr>
            <p:ph idx="4294967295" type="subTitle"/>
          </p:nvPr>
        </p:nvSpPr>
        <p:spPr>
          <a:xfrm>
            <a:off x="685800" y="42688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17" name="Google Shape;217;p26"/>
          <p:cNvSpPr txBox="1"/>
          <p:nvPr>
            <p:ph idx="4294967295" type="ctrTitle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218" name="Google Shape;218;p26"/>
          <p:cNvSpPr txBox="1"/>
          <p:nvPr>
            <p:ph idx="4294967295" type="subTitle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19" name="Google Shape;219;p26"/>
          <p:cNvSpPr/>
          <p:nvPr/>
        </p:nvSpPr>
        <p:spPr>
          <a:xfrm>
            <a:off x="6440300" y="462470"/>
            <a:ext cx="1029158" cy="1050687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5569828" y="2905850"/>
            <a:ext cx="166812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4984000" y="3683825"/>
            <a:ext cx="807529" cy="7724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4274710" y="485776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979088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first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3730200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second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6481313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last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233" name="Google Shape;233;p27"/>
          <p:cNvGrpSpPr/>
          <p:nvPr/>
        </p:nvGrpSpPr>
        <p:grpSpPr>
          <a:xfrm>
            <a:off x="2189978" y="2764475"/>
            <a:ext cx="1792245" cy="232966"/>
            <a:chOff x="2266178" y="2764475"/>
            <a:chExt cx="1792245" cy="232966"/>
          </a:xfrm>
        </p:grpSpPr>
        <p:sp>
          <p:nvSpPr>
            <p:cNvPr id="234" name="Google Shape;234;p27"/>
            <p:cNvSpPr/>
            <p:nvPr/>
          </p:nvSpPr>
          <p:spPr>
            <a:xfrm>
              <a:off x="2266178" y="2855800"/>
              <a:ext cx="1683567" cy="102978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870041" y="2764475"/>
              <a:ext cx="188382" cy="232966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27"/>
          <p:cNvGrpSpPr/>
          <p:nvPr/>
        </p:nvGrpSpPr>
        <p:grpSpPr>
          <a:xfrm>
            <a:off x="5165803" y="2790812"/>
            <a:ext cx="1792245" cy="232966"/>
            <a:chOff x="2266178" y="2764475"/>
            <a:chExt cx="1792245" cy="232966"/>
          </a:xfrm>
        </p:grpSpPr>
        <p:sp>
          <p:nvSpPr>
            <p:cNvPr id="237" name="Google Shape;237;p27"/>
            <p:cNvSpPr/>
            <p:nvPr/>
          </p:nvSpPr>
          <p:spPr>
            <a:xfrm>
              <a:off x="2266178" y="2855800"/>
              <a:ext cx="1683567" cy="102978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870041" y="2764475"/>
              <a:ext cx="188382" cy="232966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2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457200" y="177165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6" name="Google Shape;246;p28"/>
          <p:cNvSpPr txBox="1"/>
          <p:nvPr>
            <p:ph idx="2" type="body"/>
          </p:nvPr>
        </p:nvSpPr>
        <p:spPr>
          <a:xfrm>
            <a:off x="3223964" y="177165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7" name="Google Shape;247;p28"/>
          <p:cNvSpPr txBox="1"/>
          <p:nvPr>
            <p:ph idx="3" type="body"/>
          </p:nvPr>
        </p:nvSpPr>
        <p:spPr>
          <a:xfrm>
            <a:off x="5990727" y="177165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457200" y="33528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9" name="Google Shape;249;p28"/>
          <p:cNvSpPr txBox="1"/>
          <p:nvPr>
            <p:ph idx="2" type="body"/>
          </p:nvPr>
        </p:nvSpPr>
        <p:spPr>
          <a:xfrm>
            <a:off x="3223964" y="33528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0" name="Google Shape;250;p28"/>
          <p:cNvSpPr txBox="1"/>
          <p:nvPr>
            <p:ph idx="3" type="body"/>
          </p:nvPr>
        </p:nvSpPr>
        <p:spPr>
          <a:xfrm>
            <a:off x="5990727" y="33528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1" name="Google Shape;251;p28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4351934" y="510216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9" name="Google Shape;2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387" y="509025"/>
            <a:ext cx="4503225" cy="37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2" name="Google Shape;62;p12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4345990" y="5203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835275" y="1730550"/>
            <a:ext cx="34296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EDIT IN GOOGLE SLIDES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Click on the button under the presentation preview that says "Use as Google Slides Theme".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You will get a copy of this document on your Google Drive and will be able to edit, add or delete slides.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You have to be signed in to your Google account.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729082" y="1730550"/>
            <a:ext cx="35796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EDIT IN POWERPOINT®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)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835275" y="3829725"/>
            <a:ext cx="74733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More info on how to use this template at </a:t>
            </a:r>
            <a:r>
              <a:rPr lang="en" sz="1200" u="sng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  <a:hlinkClick r:id="rId4"/>
              </a:rPr>
              <a:t>www.slidescarnival.com/help-use-presentation-template</a:t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This template is free to use under </a:t>
            </a:r>
            <a:r>
              <a:rPr lang="en" sz="1200" u="sng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  <a:hlinkClick r:id="rId5"/>
              </a:rPr>
              <a:t>Creative Commons Attribution license</a:t>
            </a: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. </a:t>
            </a: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/>
          <p:nvPr/>
        </p:nvSpPr>
        <p:spPr>
          <a:xfrm>
            <a:off x="1232835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"/>
          <p:cNvSpPr txBox="1"/>
          <p:nvPr>
            <p:ph idx="4294967295" type="body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Android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13261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8" name="Google Shape;268;p3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/>
          <p:nvPr/>
        </p:nvSpPr>
        <p:spPr>
          <a:xfrm>
            <a:off x="129987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/>
          <p:nvPr/>
        </p:nvSpPr>
        <p:spPr>
          <a:xfrm>
            <a:off x="143160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75" name="Google Shape;275;p31"/>
          <p:cNvSpPr txBox="1"/>
          <p:nvPr>
            <p:ph idx="4294967295" type="body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iPhone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76" name="Google Shape;276;p3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/>
          <p:nvPr/>
        </p:nvSpPr>
        <p:spPr>
          <a:xfrm>
            <a:off x="8534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2" name="Google Shape;282;p32"/>
          <p:cNvSpPr/>
          <p:nvPr/>
        </p:nvSpPr>
        <p:spPr>
          <a:xfrm>
            <a:off x="10521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3" name="Google Shape;283;p32"/>
          <p:cNvSpPr txBox="1"/>
          <p:nvPr>
            <p:ph idx="4294967295" type="body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Tablet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84" name="Google Shape;284;p3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/>
          <p:nvPr/>
        </p:nvSpPr>
        <p:spPr>
          <a:xfrm>
            <a:off x="598250" y="1012501"/>
            <a:ext cx="4606383" cy="358612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0" name="Google Shape;290;p33"/>
          <p:cNvSpPr/>
          <p:nvPr/>
        </p:nvSpPr>
        <p:spPr>
          <a:xfrm>
            <a:off x="791005" y="1202933"/>
            <a:ext cx="42207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1" name="Google Shape;291;p33"/>
          <p:cNvSpPr txBox="1"/>
          <p:nvPr>
            <p:ph idx="4294967295" type="body"/>
          </p:nvPr>
        </p:nvSpPr>
        <p:spPr>
          <a:xfrm>
            <a:off x="5504175" y="2563075"/>
            <a:ext cx="28986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Desktop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92" name="Google Shape;292;p3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idx="4294967295" type="ctrTitle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298" name="Google Shape;298;p34"/>
          <p:cNvSpPr txBox="1"/>
          <p:nvPr>
            <p:ph idx="4294967295" type="subTitle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 can find me at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@username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user@mailme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4207274" y="603475"/>
            <a:ext cx="687464" cy="691590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799402" y="20515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7" name="Google Shape;307;p35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/>
              </a:rPr>
              <a:t>SlidesCarnival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/>
              </a:rPr>
              <a:t>Unsplash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08" name="Google Shape;308;p3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4" name="Google Shape;314;p36"/>
          <p:cNvSpPr txBox="1"/>
          <p:nvPr>
            <p:ph idx="1" type="body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This presentation uses the following typographies: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Titles: Walter Turncoat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Body copy: Sniglet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download the fonts on th</a:t>
            </a:r>
            <a:r>
              <a:rPr lang="en" sz="1400">
                <a:solidFill>
                  <a:srgbClr val="FFFFFF"/>
                </a:solidFill>
              </a:rPr>
              <a:t>e</a:t>
            </a:r>
            <a:r>
              <a:rPr lang="en" sz="1400">
                <a:solidFill>
                  <a:srgbClr val="FFFFFF"/>
                </a:solidFill>
              </a:rPr>
              <a:t>se pages: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3"/>
              </a:rPr>
              <a:t>https://www.fontsquirrel.com/fonts/walter-turncoat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4"/>
              </a:rPr>
              <a:t>https://www.fontsquirrel.com/fonts/sniglet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316275" y="40954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16" name="Google Shape;316;p3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37"/>
          <p:cNvGrpSpPr/>
          <p:nvPr/>
        </p:nvGrpSpPr>
        <p:grpSpPr>
          <a:xfrm>
            <a:off x="814699" y="1747824"/>
            <a:ext cx="2818834" cy="420033"/>
            <a:chOff x="242825" y="1204225"/>
            <a:chExt cx="2136775" cy="318400"/>
          </a:xfrm>
        </p:grpSpPr>
        <p:sp>
          <p:nvSpPr>
            <p:cNvPr id="322" name="Google Shape;322;p37"/>
            <p:cNvSpPr/>
            <p:nvPr/>
          </p:nvSpPr>
          <p:spPr>
            <a:xfrm>
              <a:off x="242825" y="1298550"/>
              <a:ext cx="2054250" cy="224075"/>
            </a:xfrm>
            <a:custGeom>
              <a:rect b="b" l="l" r="r" t="t"/>
              <a:pathLst>
                <a:path extrusionOk="0" h="8963" w="8217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2202700" y="1204225"/>
              <a:ext cx="176900" cy="176900"/>
            </a:xfrm>
            <a:custGeom>
              <a:rect b="b" l="l" r="r" t="t"/>
              <a:pathLst>
                <a:path extrusionOk="0" h="7076" w="7076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37"/>
          <p:cNvGrpSpPr/>
          <p:nvPr/>
        </p:nvGrpSpPr>
        <p:grpSpPr>
          <a:xfrm>
            <a:off x="1349349" y="2618784"/>
            <a:ext cx="1375200" cy="871200"/>
            <a:chOff x="238125" y="1918825"/>
            <a:chExt cx="1042450" cy="660400"/>
          </a:xfrm>
        </p:grpSpPr>
        <p:sp>
          <p:nvSpPr>
            <p:cNvPr id="325" name="Google Shape;325;p37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" name="Google Shape;327;p37"/>
          <p:cNvGrpSpPr/>
          <p:nvPr/>
        </p:nvGrpSpPr>
        <p:grpSpPr>
          <a:xfrm rot="2090725">
            <a:off x="1494143" y="3744558"/>
            <a:ext cx="1057805" cy="936479"/>
            <a:chOff x="1113100" y="2199475"/>
            <a:chExt cx="801900" cy="709925"/>
          </a:xfrm>
        </p:grpSpPr>
        <p:sp>
          <p:nvSpPr>
            <p:cNvPr id="328" name="Google Shape;328;p37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37"/>
          <p:cNvGrpSpPr/>
          <p:nvPr/>
        </p:nvGrpSpPr>
        <p:grpSpPr>
          <a:xfrm>
            <a:off x="1718513" y="1203749"/>
            <a:ext cx="1011200" cy="292500"/>
            <a:chOff x="271125" y="812725"/>
            <a:chExt cx="766525" cy="221725"/>
          </a:xfrm>
        </p:grpSpPr>
        <p:sp>
          <p:nvSpPr>
            <p:cNvPr id="331" name="Google Shape;331;p37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37"/>
          <p:cNvSpPr/>
          <p:nvPr/>
        </p:nvSpPr>
        <p:spPr>
          <a:xfrm>
            <a:off x="4207347" y="1019176"/>
            <a:ext cx="1533252" cy="1565327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6222600" y="1028798"/>
            <a:ext cx="1657266" cy="1546082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4235136" y="3262426"/>
            <a:ext cx="1477672" cy="141350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6314355" y="3121303"/>
            <a:ext cx="1629476" cy="1554628"/>
          </a:xfrm>
          <a:custGeom>
            <a:rect b="b" l="l" r="r" t="t"/>
            <a:pathLst>
              <a:path extrusionOk="0" h="68584" w="71886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7"/>
          <p:cNvSpPr txBox="1"/>
          <p:nvPr>
            <p:ph type="title"/>
          </p:nvPr>
        </p:nvSpPr>
        <p:spPr>
          <a:xfrm>
            <a:off x="-6025" y="205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</a:t>
            </a:r>
            <a:endParaRPr/>
          </a:p>
        </p:txBody>
      </p:sp>
      <p:sp>
        <p:nvSpPr>
          <p:cNvPr id="338" name="Google Shape;338;p3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44" name="Google Shape;344;p38"/>
          <p:cNvSpPr/>
          <p:nvPr/>
        </p:nvSpPr>
        <p:spPr>
          <a:xfrm>
            <a:off x="277965" y="271963"/>
            <a:ext cx="373873" cy="47969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852801" y="338968"/>
            <a:ext cx="398876" cy="337703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1445208" y="340017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2071095" y="330991"/>
            <a:ext cx="315368" cy="354182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8"/>
          <p:cNvSpPr/>
          <p:nvPr/>
        </p:nvSpPr>
        <p:spPr>
          <a:xfrm>
            <a:off x="2678363" y="327801"/>
            <a:ext cx="268576" cy="35737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3190980" y="32353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3808913" y="301728"/>
            <a:ext cx="355778" cy="411093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4367795" y="328325"/>
            <a:ext cx="414283" cy="362159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4977729" y="334707"/>
            <a:ext cx="366421" cy="349396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5571185" y="326205"/>
            <a:ext cx="355778" cy="36323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282226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869825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1447327" y="9340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2034402" y="901041"/>
            <a:ext cx="379709" cy="38449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2624667" y="926043"/>
            <a:ext cx="376518" cy="33291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3218647" y="926043"/>
            <a:ext cx="365350" cy="33663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8"/>
          <p:cNvSpPr/>
          <p:nvPr/>
        </p:nvSpPr>
        <p:spPr>
          <a:xfrm>
            <a:off x="3815818" y="929758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4384820" y="911138"/>
            <a:ext cx="375447" cy="368016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8"/>
          <p:cNvSpPr/>
          <p:nvPr/>
        </p:nvSpPr>
        <p:spPr>
          <a:xfrm>
            <a:off x="4934129" y="870729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8"/>
          <p:cNvSpPr/>
          <p:nvPr/>
        </p:nvSpPr>
        <p:spPr>
          <a:xfrm>
            <a:off x="5532896" y="886683"/>
            <a:ext cx="429691" cy="41056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8"/>
          <p:cNvSpPr/>
          <p:nvPr/>
        </p:nvSpPr>
        <p:spPr>
          <a:xfrm>
            <a:off x="252963" y="1538097"/>
            <a:ext cx="421211" cy="29888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8"/>
          <p:cNvSpPr/>
          <p:nvPr/>
        </p:nvSpPr>
        <p:spPr>
          <a:xfrm>
            <a:off x="842704" y="1481734"/>
            <a:ext cx="417999" cy="404711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1445732" y="1499808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8"/>
          <p:cNvSpPr/>
          <p:nvPr/>
        </p:nvSpPr>
        <p:spPr>
          <a:xfrm>
            <a:off x="2029616" y="1488116"/>
            <a:ext cx="392472" cy="391401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8"/>
          <p:cNvSpPr/>
          <p:nvPr/>
        </p:nvSpPr>
        <p:spPr>
          <a:xfrm>
            <a:off x="2629978" y="1500354"/>
            <a:ext cx="365350" cy="3669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8"/>
          <p:cNvSpPr/>
          <p:nvPr/>
        </p:nvSpPr>
        <p:spPr>
          <a:xfrm>
            <a:off x="3234055" y="1457279"/>
            <a:ext cx="332917" cy="452551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8"/>
          <p:cNvSpPr/>
          <p:nvPr/>
        </p:nvSpPr>
        <p:spPr>
          <a:xfrm>
            <a:off x="3777530" y="1547144"/>
            <a:ext cx="417999" cy="269625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4382678" y="1489711"/>
            <a:ext cx="385041" cy="389281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4969227" y="1474828"/>
            <a:ext cx="387161" cy="40256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8"/>
          <p:cNvSpPr/>
          <p:nvPr/>
        </p:nvSpPr>
        <p:spPr>
          <a:xfrm>
            <a:off x="5538753" y="1486520"/>
            <a:ext cx="414283" cy="38821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301895" y="209219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875136" y="2092739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8"/>
          <p:cNvSpPr/>
          <p:nvPr/>
        </p:nvSpPr>
        <p:spPr>
          <a:xfrm>
            <a:off x="1469663" y="2092739"/>
            <a:ext cx="346205" cy="34832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8"/>
          <p:cNvSpPr/>
          <p:nvPr/>
        </p:nvSpPr>
        <p:spPr>
          <a:xfrm>
            <a:off x="2052475" y="2092739"/>
            <a:ext cx="345681" cy="348325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8"/>
          <p:cNvSpPr/>
          <p:nvPr/>
        </p:nvSpPr>
        <p:spPr>
          <a:xfrm>
            <a:off x="2720367" y="2038496"/>
            <a:ext cx="186685" cy="460550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8"/>
          <p:cNvSpPr/>
          <p:nvPr/>
        </p:nvSpPr>
        <p:spPr>
          <a:xfrm>
            <a:off x="3319156" y="2041687"/>
            <a:ext cx="161683" cy="455218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8"/>
          <p:cNvSpPr/>
          <p:nvPr/>
        </p:nvSpPr>
        <p:spPr>
          <a:xfrm>
            <a:off x="3912065" y="2092193"/>
            <a:ext cx="147325" cy="34887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4402368" y="2087407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8"/>
          <p:cNvSpPr/>
          <p:nvPr/>
        </p:nvSpPr>
        <p:spPr>
          <a:xfrm>
            <a:off x="4975609" y="2096979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8"/>
          <p:cNvSpPr/>
          <p:nvPr/>
        </p:nvSpPr>
        <p:spPr>
          <a:xfrm>
            <a:off x="5570114" y="2037950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8"/>
          <p:cNvSpPr/>
          <p:nvPr/>
        </p:nvSpPr>
        <p:spPr>
          <a:xfrm>
            <a:off x="400284" y="2642049"/>
            <a:ext cx="127109" cy="429713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8"/>
          <p:cNvSpPr/>
          <p:nvPr/>
        </p:nvSpPr>
        <p:spPr>
          <a:xfrm>
            <a:off x="913425" y="2626095"/>
            <a:ext cx="274958" cy="46055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8"/>
          <p:cNvSpPr/>
          <p:nvPr/>
        </p:nvSpPr>
        <p:spPr>
          <a:xfrm>
            <a:off x="1461139" y="2626095"/>
            <a:ext cx="360039" cy="460550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8"/>
          <p:cNvSpPr/>
          <p:nvPr/>
        </p:nvSpPr>
        <p:spPr>
          <a:xfrm>
            <a:off x="2592213" y="2704269"/>
            <a:ext cx="434499" cy="24250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8"/>
          <p:cNvSpPr/>
          <p:nvPr/>
        </p:nvSpPr>
        <p:spPr>
          <a:xfrm>
            <a:off x="2013116" y="2653741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8"/>
          <p:cNvSpPr/>
          <p:nvPr/>
        </p:nvSpPr>
        <p:spPr>
          <a:xfrm>
            <a:off x="3210671" y="2663860"/>
            <a:ext cx="373327" cy="376518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8"/>
          <p:cNvSpPr/>
          <p:nvPr/>
        </p:nvSpPr>
        <p:spPr>
          <a:xfrm>
            <a:off x="3796674" y="2667051"/>
            <a:ext cx="378113" cy="376518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8"/>
          <p:cNvSpPr/>
          <p:nvPr/>
        </p:nvSpPr>
        <p:spPr>
          <a:xfrm>
            <a:off x="4332172" y="2667051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8"/>
          <p:cNvSpPr/>
          <p:nvPr/>
        </p:nvSpPr>
        <p:spPr>
          <a:xfrm>
            <a:off x="5012302" y="2651097"/>
            <a:ext cx="296223" cy="412142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5602568" y="2671837"/>
            <a:ext cx="289295" cy="39618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8"/>
          <p:cNvSpPr/>
          <p:nvPr/>
        </p:nvSpPr>
        <p:spPr>
          <a:xfrm>
            <a:off x="264677" y="3280175"/>
            <a:ext cx="417999" cy="33079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8"/>
          <p:cNvSpPr/>
          <p:nvPr/>
        </p:nvSpPr>
        <p:spPr>
          <a:xfrm>
            <a:off x="848015" y="3304630"/>
            <a:ext cx="407377" cy="276553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8"/>
          <p:cNvSpPr/>
          <p:nvPr/>
        </p:nvSpPr>
        <p:spPr>
          <a:xfrm>
            <a:off x="1447327" y="3292938"/>
            <a:ext cx="386615" cy="30208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2032260" y="3284961"/>
            <a:ext cx="389303" cy="31643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8"/>
          <p:cNvSpPr/>
          <p:nvPr/>
        </p:nvSpPr>
        <p:spPr>
          <a:xfrm>
            <a:off x="2640621" y="3259436"/>
            <a:ext cx="351516" cy="354707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8"/>
          <p:cNvSpPr/>
          <p:nvPr/>
        </p:nvSpPr>
        <p:spPr>
          <a:xfrm>
            <a:off x="3196312" y="3304106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8"/>
          <p:cNvSpPr/>
          <p:nvPr/>
        </p:nvSpPr>
        <p:spPr>
          <a:xfrm>
            <a:off x="3784982" y="3304106"/>
            <a:ext cx="396734" cy="292507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8"/>
          <p:cNvSpPr/>
          <p:nvPr/>
        </p:nvSpPr>
        <p:spPr>
          <a:xfrm>
            <a:off x="4383224" y="3275389"/>
            <a:ext cx="382353" cy="33503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8"/>
          <p:cNvSpPr/>
          <p:nvPr/>
        </p:nvSpPr>
        <p:spPr>
          <a:xfrm>
            <a:off x="4951132" y="3234980"/>
            <a:ext cx="419616" cy="42278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8"/>
          <p:cNvSpPr/>
          <p:nvPr/>
        </p:nvSpPr>
        <p:spPr>
          <a:xfrm>
            <a:off x="5569065" y="3258911"/>
            <a:ext cx="359493" cy="36427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258820" y="3831081"/>
            <a:ext cx="409497" cy="39885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8"/>
          <p:cNvSpPr/>
          <p:nvPr/>
        </p:nvSpPr>
        <p:spPr>
          <a:xfrm>
            <a:off x="828346" y="3895420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8"/>
          <p:cNvSpPr/>
          <p:nvPr/>
        </p:nvSpPr>
        <p:spPr>
          <a:xfrm>
            <a:off x="1518573" y="3803959"/>
            <a:ext cx="256359" cy="43714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8"/>
          <p:cNvSpPr/>
          <p:nvPr/>
        </p:nvSpPr>
        <p:spPr>
          <a:xfrm>
            <a:off x="2069500" y="3845964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8"/>
          <p:cNvSpPr/>
          <p:nvPr/>
        </p:nvSpPr>
        <p:spPr>
          <a:xfrm>
            <a:off x="2632644" y="3876822"/>
            <a:ext cx="362159" cy="31482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8"/>
          <p:cNvSpPr/>
          <p:nvPr/>
        </p:nvSpPr>
        <p:spPr>
          <a:xfrm>
            <a:off x="3218101" y="3848630"/>
            <a:ext cx="363230" cy="363755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8"/>
          <p:cNvSpPr/>
          <p:nvPr/>
        </p:nvSpPr>
        <p:spPr>
          <a:xfrm>
            <a:off x="3804127" y="3843844"/>
            <a:ext cx="365875" cy="374398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8"/>
          <p:cNvSpPr/>
          <p:nvPr/>
        </p:nvSpPr>
        <p:spPr>
          <a:xfrm>
            <a:off x="4363533" y="3847559"/>
            <a:ext cx="422260" cy="356848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8"/>
          <p:cNvSpPr/>
          <p:nvPr/>
        </p:nvSpPr>
        <p:spPr>
          <a:xfrm>
            <a:off x="4969227" y="3840129"/>
            <a:ext cx="384495" cy="37970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8"/>
          <p:cNvSpPr/>
          <p:nvPr/>
        </p:nvSpPr>
        <p:spPr>
          <a:xfrm>
            <a:off x="5566399" y="3822033"/>
            <a:ext cx="368541" cy="412163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8"/>
          <p:cNvSpPr/>
          <p:nvPr/>
        </p:nvSpPr>
        <p:spPr>
          <a:xfrm>
            <a:off x="230650" y="4486232"/>
            <a:ext cx="474363" cy="26750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8"/>
          <p:cNvSpPr/>
          <p:nvPr/>
        </p:nvSpPr>
        <p:spPr>
          <a:xfrm>
            <a:off x="858133" y="4415489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8"/>
          <p:cNvSpPr/>
          <p:nvPr/>
        </p:nvSpPr>
        <p:spPr>
          <a:xfrm>
            <a:off x="1430849" y="4392629"/>
            <a:ext cx="420643" cy="43395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8"/>
          <p:cNvSpPr/>
          <p:nvPr/>
        </p:nvSpPr>
        <p:spPr>
          <a:xfrm>
            <a:off x="2039713" y="4429323"/>
            <a:ext cx="371207" cy="375993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8"/>
          <p:cNvSpPr/>
          <p:nvPr/>
        </p:nvSpPr>
        <p:spPr>
          <a:xfrm>
            <a:off x="2590093" y="4430394"/>
            <a:ext cx="446192" cy="372256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8"/>
          <p:cNvSpPr/>
          <p:nvPr/>
        </p:nvSpPr>
        <p:spPr>
          <a:xfrm>
            <a:off x="3227673" y="4398486"/>
            <a:ext cx="344085" cy="41640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8"/>
          <p:cNvSpPr/>
          <p:nvPr/>
        </p:nvSpPr>
        <p:spPr>
          <a:xfrm>
            <a:off x="3742432" y="4393700"/>
            <a:ext cx="494054" cy="44831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8"/>
          <p:cNvSpPr/>
          <p:nvPr/>
        </p:nvSpPr>
        <p:spPr>
          <a:xfrm>
            <a:off x="4336412" y="4386772"/>
            <a:ext cx="485006" cy="464266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8"/>
          <p:cNvSpPr/>
          <p:nvPr/>
        </p:nvSpPr>
        <p:spPr>
          <a:xfrm>
            <a:off x="4946346" y="4497924"/>
            <a:ext cx="431308" cy="24995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8"/>
          <p:cNvSpPr/>
          <p:nvPr/>
        </p:nvSpPr>
        <p:spPr>
          <a:xfrm>
            <a:off x="5591925" y="4452182"/>
            <a:ext cx="321749" cy="35313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8"/>
          <p:cNvSpPr/>
          <p:nvPr/>
        </p:nvSpPr>
        <p:spPr>
          <a:xfrm>
            <a:off x="6350992" y="18776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8"/>
          <p:cNvSpPr/>
          <p:nvPr/>
        </p:nvSpPr>
        <p:spPr>
          <a:xfrm>
            <a:off x="7244612" y="1877594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8"/>
          <p:cNvSpPr/>
          <p:nvPr/>
        </p:nvSpPr>
        <p:spPr>
          <a:xfrm>
            <a:off x="6535708" y="20884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8"/>
          <p:cNvSpPr/>
          <p:nvPr/>
        </p:nvSpPr>
        <p:spPr>
          <a:xfrm>
            <a:off x="7689847" y="2385855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34" name="Google Shape;434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66666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66666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35" name="Google Shape;435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6D9EEB"/>
                </a:solidFill>
              </a:rPr>
              <a:t>😉</a:t>
            </a:r>
            <a:endParaRPr sz="9600">
              <a:solidFill>
                <a:srgbClr val="6D9EEB"/>
              </a:solidFill>
            </a:endParaRPr>
          </a:p>
        </p:txBody>
      </p:sp>
      <p:sp>
        <p:nvSpPr>
          <p:cNvPr id="436" name="Google Shape;436;p3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4294967295" type="ctrTitle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73" name="Google Shape;73;p13"/>
          <p:cNvSpPr txBox="1"/>
          <p:nvPr>
            <p:ph idx="4294967295" type="subTitle"/>
          </p:nvPr>
        </p:nvSpPr>
        <p:spPr>
          <a:xfrm>
            <a:off x="1275150" y="237667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 am here because I love to give presentations.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You can find me at @username</a:t>
            </a:r>
            <a:endParaRPr sz="3600"/>
          </a:p>
        </p:txBody>
      </p:sp>
      <p:sp>
        <p:nvSpPr>
          <p:cNvPr id="74" name="Google Shape;74;p13"/>
          <p:cNvSpPr/>
          <p:nvPr/>
        </p:nvSpPr>
        <p:spPr>
          <a:xfrm>
            <a:off x="3799402" y="20515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249880" y="630379"/>
            <a:ext cx="602256" cy="637792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43" name="Google Shape;443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444" name="Google Shape;444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445" name="Google Shape;445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46" name="Google Shape;446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47" name="Google Shape;447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448" name="Google Shape;448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49" name="Google Shape;449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50" name="Google Shape;450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451" name="Google Shape;451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52" name="Google Shape;452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53" name="Google Shape;453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454" name="Google Shape;454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55" name="Google Shape;455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1.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2" name="Google Shape;82;p14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4294967295" type="ctrTitle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05" name="Google Shape;105;p17"/>
          <p:cNvSpPr txBox="1"/>
          <p:nvPr>
            <p:ph idx="4294967295" type="subTitle"/>
          </p:nvPr>
        </p:nvSpPr>
        <p:spPr>
          <a:xfrm>
            <a:off x="2004000" y="3487750"/>
            <a:ext cx="5136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106" name="Google Shape;106;p17"/>
          <p:cNvGrpSpPr/>
          <p:nvPr/>
        </p:nvGrpSpPr>
        <p:grpSpPr>
          <a:xfrm rot="-7230029">
            <a:off x="6083565" y="1796211"/>
            <a:ext cx="1516808" cy="960909"/>
            <a:chOff x="238125" y="1918825"/>
            <a:chExt cx="1042450" cy="660400"/>
          </a:xfrm>
        </p:grpSpPr>
        <p:sp>
          <p:nvSpPr>
            <p:cNvPr id="107" name="Google Shape;107;p17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7"/>
          <p:cNvGrpSpPr/>
          <p:nvPr/>
        </p:nvGrpSpPr>
        <p:grpSpPr>
          <a:xfrm flipH="1" rot="4843953">
            <a:off x="2064273" y="1817152"/>
            <a:ext cx="1166676" cy="1032863"/>
            <a:chOff x="1113100" y="2199475"/>
            <a:chExt cx="801900" cy="709925"/>
          </a:xfrm>
        </p:grpSpPr>
        <p:sp>
          <p:nvSpPr>
            <p:cNvPr id="110" name="Google Shape;110;p17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17"/>
          <p:cNvGrpSpPr/>
          <p:nvPr/>
        </p:nvGrpSpPr>
        <p:grpSpPr>
          <a:xfrm rot="2011211">
            <a:off x="2656279" y="880731"/>
            <a:ext cx="1046869" cy="269659"/>
            <a:chOff x="271125" y="812725"/>
            <a:chExt cx="766525" cy="221725"/>
          </a:xfrm>
        </p:grpSpPr>
        <p:sp>
          <p:nvSpPr>
            <p:cNvPr id="113" name="Google Shape;113;p17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7"/>
          <p:cNvSpPr/>
          <p:nvPr/>
        </p:nvSpPr>
        <p:spPr>
          <a:xfrm>
            <a:off x="3497304" y="1252883"/>
            <a:ext cx="2149392" cy="1212066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57200" y="2169650"/>
            <a:ext cx="3994500" cy="27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4692275" y="2169650"/>
            <a:ext cx="3994500" cy="27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Black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4373895" y="50674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57200" y="2192775"/>
            <a:ext cx="2631900" cy="27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3223963" y="2192775"/>
            <a:ext cx="2631900" cy="27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4" name="Google Shape;134;p19"/>
          <p:cNvSpPr txBox="1"/>
          <p:nvPr>
            <p:ph idx="3" type="body"/>
          </p:nvPr>
        </p:nvSpPr>
        <p:spPr>
          <a:xfrm>
            <a:off x="5990726" y="2192775"/>
            <a:ext cx="2631900" cy="27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344921" y="482552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