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uli"/>
      <p:regular r:id="rId36"/>
      <p:bold r:id="rId37"/>
      <p:italic r:id="rId38"/>
      <p:boldItalic r:id="rId39"/>
    </p:embeddedFont>
    <p:embeddedFont>
      <p:font typeface="Nixie One"/>
      <p:regular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Helvetica Neue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1F49FEA-A8DC-4CDF-ADF0-F4EEC92C7CAB}">
  <a:tblStyle styleId="{51F49FEA-A8DC-4CDF-ADF0-F4EEC92C7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ixieOne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46" Type="http://schemas.openxmlformats.org/officeDocument/2006/relationships/font" Target="fonts/HelveticaNeue-bold.fntdata"/><Relationship Id="rId23" Type="http://schemas.openxmlformats.org/officeDocument/2006/relationships/slide" Target="slides/slide18.xml"/><Relationship Id="rId45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HelveticaNeue-boldItalic.fntdata"/><Relationship Id="rId25" Type="http://schemas.openxmlformats.org/officeDocument/2006/relationships/slide" Target="slides/slide20.xml"/><Relationship Id="rId47" Type="http://schemas.openxmlformats.org/officeDocument/2006/relationships/font" Target="fonts/HelveticaNeue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bold.fntdata"/><Relationship Id="rId14" Type="http://schemas.openxmlformats.org/officeDocument/2006/relationships/slide" Target="slides/slide9.xml"/><Relationship Id="rId36" Type="http://schemas.openxmlformats.org/officeDocument/2006/relationships/font" Target="fonts/Muli-regular.fntdata"/><Relationship Id="rId17" Type="http://schemas.openxmlformats.org/officeDocument/2006/relationships/slide" Target="slides/slide12.xml"/><Relationship Id="rId39" Type="http://schemas.openxmlformats.org/officeDocument/2006/relationships/font" Target="fonts/Muli-boldItalic.fntdata"/><Relationship Id="rId16" Type="http://schemas.openxmlformats.org/officeDocument/2006/relationships/slide" Target="slides/slide11.xml"/><Relationship Id="rId38" Type="http://schemas.openxmlformats.org/officeDocument/2006/relationships/font" Target="fonts/Muli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4faba6ad1_17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4faba6ad1_17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645f727765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645f7277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muli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/>
          <p:nvPr>
            <p:ph idx="4294967295" type="title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/>
          <p:nvPr>
            <p:ph idx="4294967295" type="body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b="0" l="0" r="0"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/>
          <p:nvPr>
            <p:ph idx="4294967295" type="title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Want big impact?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E293C"/>
                </a:solidFill>
              </a:rPr>
              <a:t>Use big image.</a:t>
            </a:r>
            <a:endParaRPr b="1" sz="2800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/>
          <p:nvPr>
            <p:ph idx="4294967295"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{51F49FEA-A8DC-4CDF-ADF0-F4EEC92C7CAB}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 txBox="1"/>
          <p:nvPr>
            <p:ph idx="4294967295" type="title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/>
          <p:nvPr>
            <p:ph idx="4294967295" type="ctrTitle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89,526,124</a:t>
            </a:r>
            <a:endParaRPr b="1" sz="96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b="1" sz="9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b="1" sz="4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/>
          <p:nvPr>
            <p:ph idx="4294967295" type="ctrTitle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b="1" sz="48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185,244 users</a:t>
            </a:r>
            <a:endParaRPr b="1" sz="4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idx="4294967295" type="title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5" name="Google Shape;515;p29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6" name="Google Shape;516;p29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7" name="Google Shape;517;p29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8" name="Google Shape;518;p29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9" name="Google Shape;519;p29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0" name="Google Shape;520;p29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21" name="Google Shape;521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b="1"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www.slidescarnival.com/help-use-presentation-template</a:t>
            </a:r>
            <a:endParaRPr b="1"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7" name="Google Shape;5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1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35" name="Google Shape;535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4" name="Google Shape;544;p32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5" name="Google Shape;545;p32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3" name="Google Shape;553;p33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4" name="Google Shape;554;p33"/>
          <p:cNvSpPr/>
          <p:nvPr/>
        </p:nvSpPr>
        <p:spPr>
          <a:xfrm>
            <a:off x="728630" y="4802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/>
          <p:nvPr/>
        </p:nvSpPr>
        <p:spPr>
          <a:xfrm>
            <a:off x="3619500" y="358925"/>
            <a:ext cx="4927316" cy="383597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/>
          <p:nvPr>
            <p:ph idx="4294967295" type="body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3" name="Google Shape;573;p35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1" name="Google Shape;581;p3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2" name="Google Shape;582;p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/>
          <p:nvPr>
            <p:ph idx="4294967295" type="title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8" name="Google Shape;588;p37"/>
          <p:cNvSpPr txBox="1"/>
          <p:nvPr>
            <p:ph idx="4294967295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b="1" lang="en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b="1" lang="en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b="1" lang="en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b="1" lang="en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b="1" lang="en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0" name="Google Shape;590;p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6" name="Google Shape;596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3" name="Google Shape;603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6" name="Google Shape;606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8"/>
          <p:cNvSpPr/>
          <p:nvPr/>
        </p:nvSpPr>
        <p:spPr>
          <a:xfrm>
            <a:off x="2371223" y="851156"/>
            <a:ext cx="239876" cy="276059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2852216" y="85200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0" name="Google Shape;610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1" name="Google Shape;611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5" name="Google Shape;615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38"/>
          <p:cNvSpPr/>
          <p:nvPr/>
        </p:nvSpPr>
        <p:spPr>
          <a:xfrm>
            <a:off x="4190862" y="850726"/>
            <a:ext cx="317308" cy="276921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1" name="Google Shape;621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2" name="Google Shape;642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5" name="Google Shape;645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49" name="Google Shape;649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3" name="Google Shape;653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38"/>
          <p:cNvSpPr/>
          <p:nvPr/>
        </p:nvSpPr>
        <p:spPr>
          <a:xfrm>
            <a:off x="2346808" y="1310265"/>
            <a:ext cx="288706" cy="287017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2811827" y="1324583"/>
            <a:ext cx="287844" cy="258398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3280620" y="1326685"/>
            <a:ext cx="279436" cy="25417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754462" y="13292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1" name="Google Shape;661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2" name="Google Shape;662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5" name="Google Shape;665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8" name="Google Shape;668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1" name="Google Shape;671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4" name="Google Shape;674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79" name="Google Shape;679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2" name="Google Shape;682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5" name="Google Shape;685;p38"/>
          <p:cNvSpPr/>
          <p:nvPr/>
        </p:nvSpPr>
        <p:spPr>
          <a:xfrm>
            <a:off x="2817289" y="1779918"/>
            <a:ext cx="276921" cy="276903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6" name="Google Shape;686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7" name="Google Shape;687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0" name="Google Shape;690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6" name="Google Shape;696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699" name="Google Shape;699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5" name="Google Shape;705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1" name="Google Shape;711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5" name="Google Shape;715;p38"/>
          <p:cNvSpPr/>
          <p:nvPr/>
        </p:nvSpPr>
        <p:spPr>
          <a:xfrm>
            <a:off x="1430260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8"/>
          <p:cNvSpPr/>
          <p:nvPr/>
        </p:nvSpPr>
        <p:spPr>
          <a:xfrm>
            <a:off x="1894849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2359438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8" name="Google Shape;718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19" name="Google Shape;719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2" name="Google Shape;722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5" name="Google Shape;725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38"/>
          <p:cNvSpPr/>
          <p:nvPr/>
        </p:nvSpPr>
        <p:spPr>
          <a:xfrm>
            <a:off x="4217793" y="2244075"/>
            <a:ext cx="263447" cy="27774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29" name="Google Shape;729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2" name="Google Shape;732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8" name="Google Shape;738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0" name="Google Shape;740;p38"/>
          <p:cNvSpPr/>
          <p:nvPr/>
        </p:nvSpPr>
        <p:spPr>
          <a:xfrm>
            <a:off x="1888542" y="26703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1459724" y="26703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3" name="Google Shape;743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6" name="Google Shape;746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38"/>
          <p:cNvSpPr/>
          <p:nvPr/>
        </p:nvSpPr>
        <p:spPr>
          <a:xfrm>
            <a:off x="3738472" y="2701099"/>
            <a:ext cx="292910" cy="29289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" name="Google Shape;749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0" name="Google Shape;750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3" name="Google Shape;753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38"/>
          <p:cNvSpPr/>
          <p:nvPr/>
        </p:nvSpPr>
        <p:spPr>
          <a:xfrm>
            <a:off x="939583" y="3186725"/>
            <a:ext cx="318979" cy="250817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8"/>
          <p:cNvSpPr/>
          <p:nvPr/>
        </p:nvSpPr>
        <p:spPr>
          <a:xfrm>
            <a:off x="4703007" y="2687625"/>
            <a:ext cx="222198" cy="319840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59" name="Google Shape;759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2" name="Google Shape;762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7" name="Google Shape;767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1" name="Google Shape;771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4" name="Google Shape;774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8" name="Google Shape;778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4" name="Google Shape;784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7" name="Google Shape;787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38"/>
          <p:cNvSpPr/>
          <p:nvPr/>
        </p:nvSpPr>
        <p:spPr>
          <a:xfrm>
            <a:off x="4652505" y="3150541"/>
            <a:ext cx="323200" cy="32318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3" name="Google Shape;793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4" name="Google Shape;794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7" name="Google Shape;797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1" name="Google Shape;801;p38"/>
          <p:cNvSpPr/>
          <p:nvPr/>
        </p:nvSpPr>
        <p:spPr>
          <a:xfrm>
            <a:off x="1396591" y="3683293"/>
            <a:ext cx="330782" cy="186859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3" name="Google Shape;803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7" name="Google Shape;807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38"/>
          <p:cNvSpPr/>
          <p:nvPr/>
        </p:nvSpPr>
        <p:spPr>
          <a:xfrm>
            <a:off x="3280207" y="3636581"/>
            <a:ext cx="280263" cy="2802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8"/>
          <p:cNvSpPr/>
          <p:nvPr/>
        </p:nvSpPr>
        <p:spPr>
          <a:xfrm>
            <a:off x="2815618" y="3654259"/>
            <a:ext cx="280263" cy="24492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3743521" y="3635323"/>
            <a:ext cx="282813" cy="282796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3" name="Google Shape;813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4" name="Google Shape;814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38"/>
          <p:cNvSpPr/>
          <p:nvPr/>
        </p:nvSpPr>
        <p:spPr>
          <a:xfrm>
            <a:off x="4668495" y="3631119"/>
            <a:ext cx="291221" cy="291204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19" name="Google Shape;819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38"/>
          <p:cNvSpPr/>
          <p:nvPr/>
        </p:nvSpPr>
        <p:spPr>
          <a:xfrm>
            <a:off x="905501" y="4128100"/>
            <a:ext cx="383781" cy="22641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3" name="Google Shape;823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4" name="Google Shape;824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0" name="Google Shape;830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4" name="Google Shape;834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8" name="Google Shape;838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4" name="Google Shape;844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0" name="Google Shape;850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3" name="Google Shape;853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9" name="Google Shape;859;p38"/>
          <p:cNvSpPr/>
          <p:nvPr/>
        </p:nvSpPr>
        <p:spPr>
          <a:xfrm>
            <a:off x="4650402" y="4150827"/>
            <a:ext cx="327404" cy="18096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0" name="Google Shape;860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1" name="Google Shape;861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7" name="Google Shape;867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69" name="Google Shape;869;p38"/>
          <p:cNvSpPr/>
          <p:nvPr/>
        </p:nvSpPr>
        <p:spPr>
          <a:xfrm>
            <a:off x="6191588" y="25803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0" name="Google Shape;870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1" name="Google Shape;871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Google Shape;873;p38"/>
          <p:cNvSpPr/>
          <p:nvPr/>
        </p:nvSpPr>
        <p:spPr>
          <a:xfrm>
            <a:off x="7076576" y="25597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4" name="Google Shape;874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5" name="Google Shape;875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38"/>
          <p:cNvSpPr/>
          <p:nvPr/>
        </p:nvSpPr>
        <p:spPr>
          <a:xfrm>
            <a:off x="6480248" y="36598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9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5" name="Google Shape;885;p3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887" name="Google Shape;887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</a:t>
            </a:r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b="12960" l="9917" r="9909" t="14915"/>
          <a:stretch/>
        </p:blipFill>
        <p:spPr>
          <a:xfrm>
            <a:off x="951000" y="677875"/>
            <a:ext cx="1883100" cy="1693800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94" name="Google Shape;894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95" name="Google Shape;895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96" name="Google Shape;896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98" name="Google Shape;898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99" name="Google Shape;899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00" name="Google Shape;900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01" name="Google Shape;901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902" name="Google Shape;902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03" name="Google Shape;903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04" name="Google Shape;904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905" name="Google Shape;905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06" name="Google Shape;906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60" name="Google Shape;360;p1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/>
          <p:nvPr>
            <p:ph idx="4294967295" type="subTitle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1" name="Google Shape;401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