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ixie One"/>
      <p:regular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Varela Round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7D3741-02DA-4B00-B5DE-5E230C1C2047}">
  <a:tblStyle styleId="{EF7D3741-02DA-4B00-B5DE-5E230C1C2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VarelaRoun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NixieOne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46c432066_61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46c432066_6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3d26f0f7c_1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3d26f0f7c_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coffee.jpg"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4294967295" type="title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b="1" lang="en" sz="1000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rect b="b" l="l" r="r" t="t"/>
                <a:pathLst>
                  <a:path extrusionOk="0" h="1075691" w="2678567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rect b="b" l="l" r="r" t="t"/>
                <a:pathLst>
                  <a:path extrusionOk="0" h="1577340" w="546954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rect b="b" l="l" r="r" t="t"/>
                <a:pathLst>
                  <a:path extrusionOk="0" h="1184695" w="336781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rect b="b" l="l" r="r" t="t"/>
                <a:pathLst>
                  <a:path extrusionOk="0" h="517762" w="1048475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rect b="b" l="l" r="r" t="t"/>
                <a:pathLst>
                  <a:path extrusionOk="0" h="1152525" w="3783821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rect b="b" l="l" r="r" t="t"/>
                <a:pathLst>
                  <a:path extrusionOk="0" h="243277" w="160395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rect b="b" l="l" r="r" t="t"/>
                <a:pathLst>
                  <a:path extrusionOk="0" h="2381250" w="1126145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rect b="b" l="l" r="r" t="t"/>
                <a:pathLst>
                  <a:path extrusionOk="0" h="1895475" w="426720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rect b="b" l="l" r="r" t="t"/>
                <a:pathLst>
                  <a:path extrusionOk="0" h="638281" w="2511486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rect b="b" l="l" r="r" t="t"/>
                <a:pathLst>
                  <a:path extrusionOk="0" h="180975" w="137160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rect b="b" l="l" r="r" t="t"/>
                <a:pathLst>
                  <a:path extrusionOk="0" h="781050" w="36195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rect b="b" l="l" r="r" t="t"/>
                <a:pathLst>
                  <a:path extrusionOk="0" h="1577340" w="839289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rect b="b" l="l" r="r" t="t"/>
                <a:pathLst>
                  <a:path extrusionOk="0" h="1276894" w="3282043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rect b="b" l="l" r="r" t="t"/>
                  <a:pathLst>
                    <a:path extrusionOk="0" h="226695" w="1152752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rect b="b" l="l" r="r" t="t"/>
                  <a:pathLst>
                    <a:path extrusionOk="0" h="182880" w="29718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rect b="b" l="l" r="r" t="t"/>
                  <a:pathLst>
                    <a:path extrusionOk="0" h="1954534" w="1958338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1" anchor="b" bIns="2286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rect b="b" l="l" r="r" t="t"/>
                <a:pathLst>
                  <a:path extrusionOk="0" h="1958453" w="1247947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28" name="Google Shape;328;p26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{EF7D3741-02DA-4B00-B5DE-5E230C1C2047}</a:tableStyleId>
              </a:tblPr>
              <a:tblGrid>
                <a:gridCol w="1291825"/>
                <a:gridCol w="1291825"/>
                <a:gridCol w="1291825"/>
                <a:gridCol w="1291825"/>
              </a:tblGrid>
              <a:tr h="6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34" name="Google Shape;334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fmla="val 1153" name="adj1"/>
              <a:gd fmla="val 66969" name="adj2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b="1"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b="1" sz="96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7" name="Google Shape;357;p29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9" name="Google Shape;359;p29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9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61" name="Google Shape;361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617A8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30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4" name="Google Shape;384;p31"/>
          <p:cNvSpPr txBox="1"/>
          <p:nvPr>
            <p:ph idx="2" type="body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5" name="Google Shape;385;p31"/>
          <p:cNvSpPr txBox="1"/>
          <p:nvPr>
            <p:ph idx="3" type="body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7" name="Google Shape;387;p31"/>
          <p:cNvSpPr txBox="1"/>
          <p:nvPr>
            <p:ph idx="2" type="body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8" name="Google Shape;388;p31"/>
          <p:cNvSpPr txBox="1"/>
          <p:nvPr>
            <p:ph idx="3" type="body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  <a:endParaRPr b="1"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34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9" name="Google Shape;419;p35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7" name="Google Shape;427;p36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b="1" lang="en" sz="1200"/>
              <a:t>Nixie One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b="1" lang="en" sz="1200"/>
              <a:t>Varela Round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/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/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b="1" lang="en" sz="1200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b="1" lang="en" sz="1200">
                <a:solidFill>
                  <a:srgbClr val="ED4A00"/>
                </a:solidFill>
              </a:rPr>
              <a:t>#ed4a00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b="1" lang="en" sz="1200">
                <a:solidFill>
                  <a:srgbClr val="E8004C"/>
                </a:solidFill>
              </a:rPr>
              <a:t>#e8004c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b="1" lang="en" sz="1200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b="1" lang="en" sz="1200">
                <a:solidFill>
                  <a:srgbClr val="00D1C6"/>
                </a:solidFill>
              </a:rPr>
              <a:t>#00d1c6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b="1" lang="en" sz="1200">
                <a:solidFill>
                  <a:srgbClr val="BBCD00"/>
                </a:solidFill>
              </a:rPr>
              <a:t>#bbcd00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b="1" lang="en" sz="1200">
                <a:solidFill>
                  <a:srgbClr val="65BB48"/>
                </a:solidFill>
              </a:rPr>
              <a:t>#65bb48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b="1" lang="en" sz="1200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b="1" lang="en" sz="1200">
                <a:solidFill>
                  <a:srgbClr val="A1BECC"/>
                </a:solidFill>
              </a:rPr>
              <a:t>#a1becc</a:t>
            </a:r>
            <a:endParaRPr b="1" sz="1200">
              <a:solidFill>
                <a:srgbClr val="A1BE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52" name="Google Shape;452;p3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58" name="Google Shape;458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65" name="Google Shape;465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68" name="Google Shape;468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73" name="Google Shape;473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77" name="Google Shape;477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83" name="Google Shape;483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04" name="Google Shape;504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07" name="Google Shape;507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11" name="Google Shape;511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15" name="Google Shape;515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24" name="Google Shape;524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27" name="Google Shape;52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30" name="Google Shape;530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33" name="Google Shape;533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36" name="Google Shape;536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41" name="Google Shape;541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44" name="Google Shape;544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49" name="Google Shape;549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52" name="Google Shape;552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58" name="Google Shape;558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61" name="Google Shape;561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67" name="Google Shape;567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73" name="Google Shape;573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81" name="Google Shape;581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84" name="Google Shape;584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87" name="Google Shape;587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91" name="Google Shape;591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94" name="Google Shape;594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00" name="Google Shape;600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05" name="Google Shape;605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08" name="Google Shape;608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12" name="Google Shape;612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15" name="Google Shape;615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21" name="Google Shape;621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24" name="Google Shape;624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29" name="Google Shape;629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33" name="Google Shape;633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36" name="Google Shape;636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40" name="Google Shape;640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46" name="Google Shape;646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49" name="Google Shape;649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56" name="Google Shape;656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59" name="Google Shape;659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65" name="Google Shape;665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69" name="Google Shape;669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76" name="Google Shape;676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81" name="Google Shape;681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86" name="Google Shape;686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92" name="Google Shape;692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96" name="Google Shape;696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00" name="Google Shape;700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06" name="Google Shape;706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12" name="Google Shape;712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15" name="Google Shape;715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23" name="Google Shape;723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29" name="Google Shape;72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31" name="Google Shape;731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33" name="Google Shape;73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37" name="Google Shape;73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1" name="Google Shape;741;p4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9" name="Google Shape;749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I am Jayden Smith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6" name="Google Shape;756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57" name="Google Shape;757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58" name="Google Shape;758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0" name="Google Shape;760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61" name="Google Shape;761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2" name="Google Shape;762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3" name="Google Shape;763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64" name="Google Shape;764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6" name="Google Shape;766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67" name="Google Shape;767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