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Tino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9502B19-FED0-4913-9A8D-45D8910FCCAF}">
  <a:tblStyle styleId="{99502B19-FED0-4913-9A8D-45D8910FCC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Tinos-bold.fntdata"/><Relationship Id="rId21" Type="http://schemas.openxmlformats.org/officeDocument/2006/relationships/slide" Target="slides/slide16.xml"/><Relationship Id="rId43" Type="http://schemas.openxmlformats.org/officeDocument/2006/relationships/font" Target="fonts/Tinos-regular.fntdata"/><Relationship Id="rId24" Type="http://schemas.openxmlformats.org/officeDocument/2006/relationships/slide" Target="slides/slide19.xml"/><Relationship Id="rId46" Type="http://schemas.openxmlformats.org/officeDocument/2006/relationships/font" Target="fonts/Tinos-boldItalic.fntdata"/><Relationship Id="rId23" Type="http://schemas.openxmlformats.org/officeDocument/2006/relationships/slide" Target="slides/slide18.xml"/><Relationship Id="rId45" Type="http://schemas.openxmlformats.org/officeDocument/2006/relationships/font" Target="fonts/Tino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9229f77e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9229f77e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46dbd8dd6_17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46dbd8dd6_17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73d1a989bc_3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73d1a989bc_3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ECC1C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10" name="Google Shape;10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rgbClr val="4D4A56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4.png" id="69" name="Google Shape;69;p11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1794900" y="4199456"/>
            <a:ext cx="5554200" cy="629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vertical" type="blank">
  <p:cSld name="BLANK">
    <p:bg>
      <p:bgPr>
        <a:solidFill>
          <a:srgbClr val="4D4A56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75" name="Google Shape;75;p12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aves">
  <p:cSld name="BLANK_1">
    <p:bg>
      <p:bgPr>
        <a:solidFill>
          <a:srgbClr val="4D4A5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2.png" id="78" name="Google Shape;78;p13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zigzag">
  <p:cSld name="BLANK_1_1">
    <p:bg>
      <p:bgPr>
        <a:solidFill>
          <a:srgbClr val="4D4A5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3.png" id="81" name="Google Shape;81;p14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ircles">
  <p:cSld name="BLANK_1_1_1">
    <p:bg>
      <p:bgPr>
        <a:solidFill>
          <a:srgbClr val="4D4A5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4.png" id="84" name="Google Shape;84;p15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ECC1C8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2.png" id="15" name="Google Shape;15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022375" y="1022175"/>
            <a:ext cx="5099400" cy="3135900"/>
          </a:xfrm>
          <a:prstGeom prst="rect">
            <a:avLst/>
          </a:prstGeom>
          <a:solidFill>
            <a:srgbClr val="4D4A56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4162050" y="7568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361075" y="2840050"/>
            <a:ext cx="4335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 sz="1800">
                <a:solidFill>
                  <a:srgbClr val="ECC1C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CC1C8"/>
              </a:buClr>
              <a:buSzPts val="1800"/>
              <a:buNone/>
              <a:defRPr>
                <a:solidFill>
                  <a:srgbClr val="ECC1C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4D4A56"/>
                </a:solidFill>
              </a:defRPr>
            </a:lvl1pPr>
            <a:lvl2pPr lvl="1" algn="ctr">
              <a:buNone/>
              <a:defRPr>
                <a:solidFill>
                  <a:srgbClr val="4D4A56"/>
                </a:solidFill>
              </a:defRPr>
            </a:lvl2pPr>
            <a:lvl3pPr lvl="2" algn="ctr">
              <a:buNone/>
              <a:defRPr>
                <a:solidFill>
                  <a:srgbClr val="4D4A56"/>
                </a:solidFill>
              </a:defRPr>
            </a:lvl3pPr>
            <a:lvl4pPr lvl="3" algn="ctr">
              <a:buNone/>
              <a:defRPr>
                <a:solidFill>
                  <a:srgbClr val="4D4A56"/>
                </a:solidFill>
              </a:defRPr>
            </a:lvl4pPr>
            <a:lvl5pPr lvl="4" algn="ctr">
              <a:buNone/>
              <a:defRPr>
                <a:solidFill>
                  <a:srgbClr val="4D4A56"/>
                </a:solidFill>
              </a:defRPr>
            </a:lvl5pPr>
            <a:lvl6pPr lvl="5" algn="ctr">
              <a:buNone/>
              <a:defRPr>
                <a:solidFill>
                  <a:srgbClr val="4D4A56"/>
                </a:solidFill>
              </a:defRPr>
            </a:lvl6pPr>
            <a:lvl7pPr lvl="6" algn="ctr">
              <a:buNone/>
              <a:defRPr>
                <a:solidFill>
                  <a:srgbClr val="4D4A56"/>
                </a:solidFill>
              </a:defRPr>
            </a:lvl7pPr>
            <a:lvl8pPr lvl="7" algn="ctr">
              <a:buNone/>
              <a:defRPr>
                <a:solidFill>
                  <a:srgbClr val="4D4A56"/>
                </a:solidFill>
              </a:defRPr>
            </a:lvl8pPr>
            <a:lvl9pPr lvl="8" algn="ctr">
              <a:buNone/>
              <a:defRPr>
                <a:solidFill>
                  <a:srgbClr val="4D4A5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4D4A56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4.png" id="22" name="Google Shape;22;p4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880525" y="1098363"/>
            <a:ext cx="7383000" cy="31359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4162050" y="8330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▹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▸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◦"/>
              <a:defRPr b="1" i="1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●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○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Playfair Display"/>
              <a:buChar char="■"/>
              <a:defRPr b="1" i="1" sz="24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8249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“</a:t>
            </a:r>
            <a:endParaRPr b="1" sz="60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4D4A56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29" name="Google Shape;29;p5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picture">
  <p:cSld name="TITLE_AND_BODY_1">
    <p:bg>
      <p:bgPr>
        <a:solidFill>
          <a:srgbClr val="4D4A56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36" name="Google Shape;36;p6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595200" y="588531"/>
            <a:ext cx="79536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r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 algn="r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rtl="0" algn="r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None/>
              <a:defRPr>
                <a:solidFill>
                  <a:srgbClr val="4D4A56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4D4A5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2.png" id="42" name="Google Shape;42;p7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◦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4D4A56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3.png" id="50" name="Google Shape;50;p8"/>
          <p:cNvPicPr preferRelativeResize="0"/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/>
          <p:nvPr/>
        </p:nvSpPr>
        <p:spPr>
          <a:xfrm>
            <a:off x="2066125" y="715358"/>
            <a:ext cx="6596700" cy="3910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▹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4D4A5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59" name="Google Shape;59;p9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404975" y="441142"/>
            <a:ext cx="1980300" cy="19803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hort Title only">
  <p:cSld name="TITLE_ONLY_1">
    <p:bg>
      <p:bgPr>
        <a:solidFill>
          <a:srgbClr val="4D4A5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ganic-01.png" id="64" name="Google Shape;64;p10"/>
          <p:cNvPicPr preferRelativeResize="0"/>
          <p:nvPr/>
        </p:nvPicPr>
        <p:blipFill>
          <a:blip r:embed="rId2">
            <a:alphaModFix amt="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404975" y="441145"/>
            <a:ext cx="1980300" cy="6717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Playfair Display"/>
              <a:buNone/>
              <a:defRPr b="1" i="1" sz="18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3000"/>
              <a:buFont typeface="Tinos"/>
              <a:buChar char="▹"/>
              <a:defRPr sz="3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▸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2400"/>
              <a:buFont typeface="Tinos"/>
              <a:buChar char="◦"/>
              <a:defRPr sz="24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●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○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Font typeface="Tinos"/>
              <a:buChar char="■"/>
              <a:defRPr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playfair-display" TargetMode="External"/><Relationship Id="rId4" Type="http://schemas.openxmlformats.org/officeDocument/2006/relationships/hyperlink" Target="https://www.fontsquirrel.com/fonts/tin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2510400" y="2092225"/>
            <a:ext cx="412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388765" y="980127"/>
            <a:ext cx="366458" cy="366437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ECC1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ECC1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ECC1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ECC1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ECC1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ECC1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052325" y="757150"/>
            <a:ext cx="2686200" cy="8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052400" y="1577225"/>
            <a:ext cx="2686200" cy="26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descr="winter.jpg" id="171" name="Google Shape;171;p25"/>
          <p:cNvPicPr preferRelativeResize="0"/>
          <p:nvPr/>
        </p:nvPicPr>
        <p:blipFill rotWithShape="1">
          <a:blip r:embed="rId3">
            <a:alphaModFix/>
          </a:blip>
          <a:srcRect b="13300" l="8177" r="28382" t="12016"/>
          <a:stretch/>
        </p:blipFill>
        <p:spPr>
          <a:xfrm>
            <a:off x="4166998" y="626301"/>
            <a:ext cx="4350700" cy="38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2726550" y="1983000"/>
            <a:ext cx="3690900" cy="1177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ECC1C8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Want big impact?</a:t>
            </a:r>
            <a:endParaRPr b="1" i="1" sz="1800">
              <a:solidFill>
                <a:srgbClr val="ECC1C8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Use big image.</a:t>
            </a:r>
            <a:endParaRPr b="1" i="1" sz="1800">
              <a:solidFill>
                <a:srgbClr val="4D4A5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84" name="Google Shape;184;p27"/>
          <p:cNvSpPr/>
          <p:nvPr/>
        </p:nvSpPr>
        <p:spPr>
          <a:xfrm>
            <a:off x="2982250" y="1650300"/>
            <a:ext cx="5686800" cy="2647200"/>
          </a:xfrm>
          <a:prstGeom prst="bracePair">
            <a:avLst/>
          </a:prstGeom>
          <a:noFill/>
          <a:ln cap="flat" cmpd="sng" w="1143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7"/>
          <p:cNvCxnSpPr/>
          <p:nvPr/>
        </p:nvCxnSpPr>
        <p:spPr>
          <a:xfrm>
            <a:off x="4926899" y="1650300"/>
            <a:ext cx="0" cy="264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6755699" y="1650300"/>
            <a:ext cx="0" cy="2647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7" name="Google Shape;187;p27"/>
          <p:cNvSpPr txBox="1"/>
          <p:nvPr/>
        </p:nvSpPr>
        <p:spPr>
          <a:xfrm>
            <a:off x="3231724" y="2538600"/>
            <a:ext cx="1695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CC1C8"/>
                </a:solidFill>
                <a:latin typeface="Tinos"/>
                <a:ea typeface="Tinos"/>
                <a:cs typeface="Tinos"/>
                <a:sym typeface="Tinos"/>
              </a:rPr>
              <a:t>White</a:t>
            </a:r>
            <a:endParaRPr b="1" sz="1800">
              <a:solidFill>
                <a:srgbClr val="ECC1C8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4984846" y="2538600"/>
            <a:ext cx="1695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CC1C8"/>
                </a:solidFill>
                <a:latin typeface="Tinos"/>
                <a:ea typeface="Tinos"/>
                <a:cs typeface="Tinos"/>
                <a:sym typeface="Tinos"/>
              </a:rPr>
              <a:t>Gray</a:t>
            </a:r>
            <a:endParaRPr b="1" sz="1800">
              <a:solidFill>
                <a:srgbClr val="ECC1C8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6737968" y="2538600"/>
            <a:ext cx="16953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CC1C8"/>
                </a:solidFill>
                <a:latin typeface="Tinos"/>
                <a:ea typeface="Tinos"/>
                <a:cs typeface="Tinos"/>
                <a:sym typeface="Tinos"/>
              </a:rPr>
              <a:t>Black</a:t>
            </a:r>
            <a:endParaRPr b="1" sz="1800">
              <a:solidFill>
                <a:srgbClr val="ECC1C8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96" name="Google Shape;196;p28"/>
          <p:cNvGraphicFramePr/>
          <p:nvPr/>
        </p:nvGraphicFramePr>
        <p:xfrm>
          <a:off x="2760400" y="45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{99502B19-FED0-4913-9A8D-45D8910FCCAF}</a:tableStyleId>
              </a:tblPr>
              <a:tblGrid>
                <a:gridCol w="1492425"/>
                <a:gridCol w="1492425"/>
                <a:gridCol w="1492425"/>
                <a:gridCol w="1492425"/>
              </a:tblGrid>
              <a:tr h="10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A</a:t>
                      </a:r>
                      <a:endParaRPr sz="11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</a:t>
                      </a:r>
                      <a:endParaRPr sz="11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C</a:t>
                      </a:r>
                      <a:endParaRPr sz="11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8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Yellow</a:t>
                      </a:r>
                      <a:endParaRPr sz="11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20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7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</a:tr>
              <a:tr h="1058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Blue</a:t>
                      </a:r>
                      <a:endParaRPr sz="11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30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15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10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</a:tr>
              <a:tr h="1058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Orange</a:t>
                      </a:r>
                      <a:endParaRPr sz="11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5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24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Tinos"/>
                          <a:ea typeface="Tinos"/>
                          <a:cs typeface="Tinos"/>
                          <a:sym typeface="Tinos"/>
                        </a:rPr>
                        <a:t>16</a:t>
                      </a:r>
                      <a:endParaRPr b="1" sz="1800">
                        <a:solidFill>
                          <a:srgbClr val="FFFFFF"/>
                        </a:solidFill>
                        <a:latin typeface="Tinos"/>
                        <a:ea typeface="Tinos"/>
                        <a:cs typeface="Tinos"/>
                        <a:sym typeface="Tinos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1B1B46">
                        <a:alpha val="1038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b-01.png"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75" y="971025"/>
            <a:ext cx="8192025" cy="4139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2455625" y="2043431"/>
            <a:ext cx="7020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ECC1C8"/>
          </a:solidFill>
          <a:ln>
            <a:noFill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D4A56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office</a:t>
            </a:r>
            <a:endParaRPr b="1" sz="900">
              <a:solidFill>
                <a:srgbClr val="4D4A56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5" name="Google Shape;20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620025" y="2296450"/>
            <a:ext cx="141900" cy="141900"/>
          </a:xfrm>
          <a:prstGeom prst="diamond">
            <a:avLst/>
          </a:prstGeom>
          <a:solidFill>
            <a:srgbClr val="ECC1C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3405850" y="3860900"/>
            <a:ext cx="141900" cy="141900"/>
          </a:xfrm>
          <a:prstGeom prst="diamond">
            <a:avLst/>
          </a:prstGeom>
          <a:solidFill>
            <a:srgbClr val="ECC1C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4352050" y="2159175"/>
            <a:ext cx="141900" cy="141900"/>
          </a:xfrm>
          <a:prstGeom prst="diamond">
            <a:avLst/>
          </a:prstGeom>
          <a:solidFill>
            <a:srgbClr val="ECC1C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5061625" y="4223375"/>
            <a:ext cx="141900" cy="141900"/>
          </a:xfrm>
          <a:prstGeom prst="diamond">
            <a:avLst/>
          </a:prstGeom>
          <a:solidFill>
            <a:srgbClr val="ECC1C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7145100" y="2669425"/>
            <a:ext cx="141900" cy="141900"/>
          </a:xfrm>
          <a:prstGeom prst="diamond">
            <a:avLst/>
          </a:prstGeom>
          <a:solidFill>
            <a:srgbClr val="ECC1C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7778350" y="4279675"/>
            <a:ext cx="141900" cy="141900"/>
          </a:xfrm>
          <a:prstGeom prst="diamond">
            <a:avLst/>
          </a:prstGeom>
          <a:solidFill>
            <a:srgbClr val="ECC1C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38100">
              <a:srgbClr val="20124D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/>
          <p:nvPr/>
        </p:nvSpPr>
        <p:spPr>
          <a:xfrm>
            <a:off x="1711350" y="1218750"/>
            <a:ext cx="5721300" cy="27060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 txBox="1"/>
          <p:nvPr>
            <p:ph idx="4294967295" type="ctrTitle"/>
          </p:nvPr>
        </p:nvSpPr>
        <p:spPr>
          <a:xfrm>
            <a:off x="685800" y="1991850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4D4A56"/>
                </a:solidFill>
              </a:rPr>
              <a:t>89,526,124</a:t>
            </a:r>
            <a:endParaRPr sz="7200">
              <a:solidFill>
                <a:srgbClr val="4D4A56"/>
              </a:solidFill>
            </a:endParaRPr>
          </a:p>
        </p:txBody>
      </p:sp>
      <p:sp>
        <p:nvSpPr>
          <p:cNvPr id="218" name="Google Shape;218;p30"/>
          <p:cNvSpPr txBox="1"/>
          <p:nvPr>
            <p:ph idx="4294967295" type="subTitle"/>
          </p:nvPr>
        </p:nvSpPr>
        <p:spPr>
          <a:xfrm>
            <a:off x="1711350" y="3924750"/>
            <a:ext cx="572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162050" y="909237"/>
            <a:ext cx="819900" cy="819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853" y="1198129"/>
            <a:ext cx="318288" cy="3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4294967295" type="ctrTitle"/>
          </p:nvPr>
        </p:nvSpPr>
        <p:spPr>
          <a:xfrm>
            <a:off x="685800" y="6480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CC1C8"/>
                </a:solidFill>
              </a:rPr>
              <a:t>89,526,124$</a:t>
            </a:r>
            <a:endParaRPr sz="6000">
              <a:solidFill>
                <a:srgbClr val="ECC1C8"/>
              </a:solidFill>
            </a:endParaRPr>
          </a:p>
        </p:txBody>
      </p:sp>
      <p:sp>
        <p:nvSpPr>
          <p:cNvPr id="227" name="Google Shape;227;p31"/>
          <p:cNvSpPr txBox="1"/>
          <p:nvPr>
            <p:ph idx="4294967295" type="subTitle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That’s a lot of money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28" name="Google Shape;228;p31"/>
          <p:cNvSpPr txBox="1"/>
          <p:nvPr>
            <p:ph idx="4294967295" type="ctrTitle"/>
          </p:nvPr>
        </p:nvSpPr>
        <p:spPr>
          <a:xfrm>
            <a:off x="685800" y="327690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CC1C8"/>
                </a:solidFill>
              </a:rPr>
              <a:t>100%</a:t>
            </a:r>
            <a:endParaRPr sz="6000">
              <a:solidFill>
                <a:srgbClr val="ECC1C8"/>
              </a:solidFill>
            </a:endParaRPr>
          </a:p>
        </p:txBody>
      </p:sp>
      <p:sp>
        <p:nvSpPr>
          <p:cNvPr id="229" name="Google Shape;229;p31"/>
          <p:cNvSpPr txBox="1"/>
          <p:nvPr>
            <p:ph idx="4294967295" type="subTitle"/>
          </p:nvPr>
        </p:nvSpPr>
        <p:spPr>
          <a:xfrm>
            <a:off x="685800" y="388780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Total success!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0" name="Google Shape;230;p31"/>
          <p:cNvSpPr txBox="1"/>
          <p:nvPr>
            <p:ph idx="4294967295" type="ctrTitle"/>
          </p:nvPr>
        </p:nvSpPr>
        <p:spPr>
          <a:xfrm>
            <a:off x="685800" y="1962450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ECC1C8"/>
                </a:solidFill>
              </a:rPr>
              <a:t>185,244 users</a:t>
            </a:r>
            <a:endParaRPr sz="6000">
              <a:solidFill>
                <a:srgbClr val="ECC1C8"/>
              </a:solidFill>
            </a:endParaRPr>
          </a:p>
        </p:txBody>
      </p:sp>
      <p:sp>
        <p:nvSpPr>
          <p:cNvPr id="231" name="Google Shape;231;p31"/>
          <p:cNvSpPr txBox="1"/>
          <p:nvPr>
            <p:ph idx="4294967295" type="subTitle"/>
          </p:nvPr>
        </p:nvSpPr>
        <p:spPr>
          <a:xfrm>
            <a:off x="685800" y="2573359"/>
            <a:ext cx="77724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And a lot of users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28171" y="543067"/>
            <a:ext cx="17295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2822525" y="454800"/>
            <a:ext cx="1503000" cy="4233900"/>
          </a:xfrm>
          <a:prstGeom prst="rect">
            <a:avLst/>
          </a:prstGeom>
          <a:noFill/>
          <a:ln cap="flat" cmpd="sng" w="9525">
            <a:solidFill>
              <a:srgbClr val="ECC1C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first</a:t>
            </a:r>
            <a:endParaRPr sz="18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39" name="Google Shape;239;p32"/>
          <p:cNvSpPr/>
          <p:nvPr/>
        </p:nvSpPr>
        <p:spPr>
          <a:xfrm>
            <a:off x="7183700" y="454800"/>
            <a:ext cx="1503000" cy="4233900"/>
          </a:xfrm>
          <a:prstGeom prst="rect">
            <a:avLst/>
          </a:prstGeom>
          <a:noFill/>
          <a:ln cap="flat" cmpd="sng" w="9525">
            <a:solidFill>
              <a:srgbClr val="ECC1C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last</a:t>
            </a:r>
            <a:endParaRPr sz="18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5003113" y="454800"/>
            <a:ext cx="1503000" cy="4233900"/>
          </a:xfrm>
          <a:prstGeom prst="rect">
            <a:avLst/>
          </a:prstGeom>
          <a:noFill/>
          <a:ln cap="flat" cmpd="sng" w="9525">
            <a:solidFill>
              <a:srgbClr val="ECC1C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second</a:t>
            </a:r>
            <a:endParaRPr sz="18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cxnSp>
        <p:nvCxnSpPr>
          <p:cNvPr id="241" name="Google Shape;241;p32"/>
          <p:cNvCxnSpPr>
            <a:stCxn id="238" idx="3"/>
            <a:endCxn id="240" idx="1"/>
          </p:cNvCxnSpPr>
          <p:nvPr/>
        </p:nvCxnSpPr>
        <p:spPr>
          <a:xfrm>
            <a:off x="4325525" y="2571750"/>
            <a:ext cx="677700" cy="0"/>
          </a:xfrm>
          <a:prstGeom prst="straightConnector1">
            <a:avLst/>
          </a:prstGeom>
          <a:noFill/>
          <a:ln cap="flat" cmpd="sng" w="19050">
            <a:solidFill>
              <a:srgbClr val="ECC1C8"/>
            </a:solidFill>
            <a:prstDash val="solid"/>
            <a:round/>
            <a:headEnd len="med" w="med" type="diamond"/>
            <a:tailEnd len="med" w="med" type="triangle"/>
          </a:ln>
        </p:spPr>
      </p:cxnSp>
      <p:cxnSp>
        <p:nvCxnSpPr>
          <p:cNvPr id="242" name="Google Shape;242;p32"/>
          <p:cNvCxnSpPr>
            <a:stCxn id="240" idx="3"/>
            <a:endCxn id="239" idx="1"/>
          </p:cNvCxnSpPr>
          <p:nvPr/>
        </p:nvCxnSpPr>
        <p:spPr>
          <a:xfrm>
            <a:off x="6506112" y="2571750"/>
            <a:ext cx="677700" cy="0"/>
          </a:xfrm>
          <a:prstGeom prst="straightConnector1">
            <a:avLst/>
          </a:prstGeom>
          <a:noFill/>
          <a:ln cap="flat" cmpd="sng" w="19050">
            <a:solidFill>
              <a:srgbClr val="ECC1C8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243" name="Google Shape;243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2764075" y="1085850"/>
            <a:ext cx="1841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4699429" y="1085850"/>
            <a:ext cx="1841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1" name="Google Shape;251;p33"/>
          <p:cNvSpPr txBox="1"/>
          <p:nvPr>
            <p:ph idx="3" type="body"/>
          </p:nvPr>
        </p:nvSpPr>
        <p:spPr>
          <a:xfrm>
            <a:off x="6634783" y="1085850"/>
            <a:ext cx="1841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2764075" y="2743200"/>
            <a:ext cx="1841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53" name="Google Shape;253;p33"/>
          <p:cNvSpPr txBox="1"/>
          <p:nvPr>
            <p:ph idx="2" type="body"/>
          </p:nvPr>
        </p:nvSpPr>
        <p:spPr>
          <a:xfrm>
            <a:off x="4699429" y="2743200"/>
            <a:ext cx="1841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54" name="Google Shape;254;p33"/>
          <p:cNvSpPr txBox="1"/>
          <p:nvPr>
            <p:ph idx="3" type="body"/>
          </p:nvPr>
        </p:nvSpPr>
        <p:spPr>
          <a:xfrm>
            <a:off x="6634783" y="2743200"/>
            <a:ext cx="18411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794900" y="4192781"/>
            <a:ext cx="55542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A56"/>
                </a:solidFill>
              </a:rPr>
              <a:t>You can copy&amp;paste graphs from </a:t>
            </a:r>
            <a:r>
              <a:rPr lang="en" u="sng">
                <a:solidFill>
                  <a:srgbClr val="4D4A56"/>
                </a:solidFill>
                <a:hlinkClick r:id="rId3"/>
              </a:rPr>
              <a:t>Google Sheets</a:t>
            </a:r>
            <a:endParaRPr>
              <a:solidFill>
                <a:srgbClr val="4D4A56"/>
              </a:solidFill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587" y="503850"/>
            <a:ext cx="4484826" cy="37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2751325" y="1197150"/>
            <a:ext cx="25785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EDIT IN GOOGLE SLIDES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Click on the button under the presentation preview that says "Use as Google Slides Theme".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You will get a copy of this document on your Google Drive and will be able to edit, add or delete slides.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You have to be signed in to your Google account.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678539" y="1197150"/>
            <a:ext cx="26910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EDIT IN POWERPOINT®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)</a:t>
            </a:r>
            <a:endParaRPr sz="12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751325" y="3677325"/>
            <a:ext cx="56184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More info on how to use this template at </a:t>
            </a:r>
            <a:r>
              <a:rPr b="1" lang="en" sz="1000" u="sng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  <a:hlinkClick r:id="rId4"/>
              </a:rPr>
              <a:t>www.slidescarnival.com/help-use-presentation-template</a:t>
            </a:r>
            <a:endParaRPr b="1" sz="10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This template is free to use under </a:t>
            </a:r>
            <a:r>
              <a:rPr lang="en" sz="1000" u="sng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  <a:hlinkClick r:id="rId5"/>
              </a:rPr>
              <a:t>Creative Commons Attribution license</a:t>
            </a:r>
            <a:r>
              <a:rPr lang="en" sz="1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r>
              <a:rPr lang="en" sz="1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You can keep the Credits slide or mention SlidesCarnival and other resources used in a slide footer</a:t>
            </a:r>
            <a:r>
              <a:rPr lang="en" sz="10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.</a:t>
            </a:r>
            <a:endParaRPr sz="10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0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459300" y="1807925"/>
            <a:ext cx="8225400" cy="1361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"/>
          <p:cNvSpPr txBox="1"/>
          <p:nvPr>
            <p:ph idx="4294967295" type="body"/>
          </p:nvPr>
        </p:nvSpPr>
        <p:spPr>
          <a:xfrm>
            <a:off x="946775" y="1807925"/>
            <a:ext cx="4536600" cy="13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Android project</a:t>
            </a:r>
            <a:endParaRPr b="1" i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A56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D4A56"/>
              </a:solidFill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5605068" y="823539"/>
            <a:ext cx="1949400" cy="3450900"/>
          </a:xfrm>
          <a:prstGeom prst="rect">
            <a:avLst/>
          </a:prstGeom>
          <a:solidFill>
            <a:srgbClr val="1B1B46">
              <a:alpha val="1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5516805" y="465477"/>
            <a:ext cx="2133753" cy="4281407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/>
          <p:nvPr/>
        </p:nvSpPr>
        <p:spPr>
          <a:xfrm>
            <a:off x="459300" y="1807925"/>
            <a:ext cx="8225400" cy="1361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idx="4294967295" type="body"/>
          </p:nvPr>
        </p:nvSpPr>
        <p:spPr>
          <a:xfrm>
            <a:off x="946775" y="1807925"/>
            <a:ext cx="4536600" cy="13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iPhone project</a:t>
            </a:r>
            <a:endParaRPr b="1" i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A56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D4A56"/>
              </a:solidFill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5733800" y="1185800"/>
            <a:ext cx="1590900" cy="2814300"/>
          </a:xfrm>
          <a:prstGeom prst="rect">
            <a:avLst/>
          </a:prstGeom>
          <a:solidFill>
            <a:srgbClr val="1B1B46">
              <a:alpha val="1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591363" y="610875"/>
            <a:ext cx="1876348" cy="3948774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/>
          <p:nvPr/>
        </p:nvSpPr>
        <p:spPr>
          <a:xfrm>
            <a:off x="459300" y="1807925"/>
            <a:ext cx="8225400" cy="1361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7"/>
          <p:cNvSpPr txBox="1"/>
          <p:nvPr>
            <p:ph idx="4294967295" type="body"/>
          </p:nvPr>
        </p:nvSpPr>
        <p:spPr>
          <a:xfrm>
            <a:off x="718175" y="1807925"/>
            <a:ext cx="4536600" cy="13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Tablet project</a:t>
            </a:r>
            <a:endParaRPr b="1" i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A56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4D4A56"/>
              </a:solidFill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5510400" y="910225"/>
            <a:ext cx="2513700" cy="3331800"/>
          </a:xfrm>
          <a:prstGeom prst="rect">
            <a:avLst/>
          </a:prstGeom>
          <a:solidFill>
            <a:srgbClr val="1B1B46">
              <a:alpha val="1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88" name="Google Shape;288;p37"/>
          <p:cNvSpPr/>
          <p:nvPr/>
        </p:nvSpPr>
        <p:spPr>
          <a:xfrm>
            <a:off x="5327489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459300" y="1807925"/>
            <a:ext cx="8225400" cy="13611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 txBox="1"/>
          <p:nvPr>
            <p:ph idx="4294967295" type="body"/>
          </p:nvPr>
        </p:nvSpPr>
        <p:spPr>
          <a:xfrm>
            <a:off x="641975" y="1587475"/>
            <a:ext cx="2722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Desktop project</a:t>
            </a:r>
            <a:endParaRPr b="1" i="1" sz="1800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D4A56"/>
                </a:solidFill>
              </a:rPr>
              <a:t>Show and explain your web, app or software projects using these gadget templates.</a:t>
            </a:r>
            <a:endParaRPr sz="1600">
              <a:solidFill>
                <a:srgbClr val="4D4A56"/>
              </a:solidFill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648200" y="996375"/>
            <a:ext cx="4560600" cy="2905500"/>
          </a:xfrm>
          <a:prstGeom prst="rect">
            <a:avLst/>
          </a:prstGeom>
          <a:solidFill>
            <a:srgbClr val="1B1B46">
              <a:alpha val="10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Place your screenshot here</a:t>
            </a:r>
            <a:endParaRPr sz="10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440501" y="786844"/>
            <a:ext cx="4972498" cy="387114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4294967295" type="ctrTitle"/>
          </p:nvPr>
        </p:nvSpPr>
        <p:spPr>
          <a:xfrm>
            <a:off x="685800" y="1145101"/>
            <a:ext cx="7772400" cy="9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Thanks!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04" name="Google Shape;304;p39"/>
          <p:cNvSpPr txBox="1"/>
          <p:nvPr>
            <p:ph idx="4294967295" type="subTitle"/>
          </p:nvPr>
        </p:nvSpPr>
        <p:spPr>
          <a:xfrm>
            <a:off x="685800" y="2245300"/>
            <a:ext cx="77724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CC1C8"/>
                </a:solidFill>
              </a:rPr>
              <a:t>Any questions?</a:t>
            </a:r>
            <a:endParaRPr b="1" sz="3600">
              <a:solidFill>
                <a:srgbClr val="ECC1C8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 &amp; user@mail.me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4396971" y="1164760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ECC1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D4A56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4D4A5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4A56"/>
              </a:buClr>
              <a:buSzPts val="1800"/>
              <a:buChar char="▹"/>
            </a:pPr>
            <a:r>
              <a:rPr lang="en" sz="1800">
                <a:solidFill>
                  <a:srgbClr val="4D4A56"/>
                </a:solidFill>
              </a:rPr>
              <a:t>Presentation template by </a:t>
            </a:r>
            <a:r>
              <a:rPr lang="en" sz="1800" u="sng">
                <a:solidFill>
                  <a:srgbClr val="4D4A56"/>
                </a:solidFill>
                <a:hlinkClick r:id="rId3"/>
              </a:rPr>
              <a:t>SlidesCarnival</a:t>
            </a:r>
            <a:endParaRPr sz="1800">
              <a:solidFill>
                <a:srgbClr val="4D4A5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1800"/>
              <a:buChar char="▹"/>
            </a:pPr>
            <a:r>
              <a:rPr lang="en" sz="1800">
                <a:solidFill>
                  <a:srgbClr val="4D4A56"/>
                </a:solidFill>
              </a:rPr>
              <a:t>Photographs by </a:t>
            </a:r>
            <a:r>
              <a:rPr lang="en" sz="1800" u="sng">
                <a:solidFill>
                  <a:srgbClr val="4D4A56"/>
                </a:solidFill>
                <a:hlinkClick r:id="rId4"/>
              </a:rPr>
              <a:t>Unsplash</a:t>
            </a:r>
            <a:endParaRPr sz="1800">
              <a:solidFill>
                <a:srgbClr val="4D4A56"/>
              </a:solidFill>
            </a:endParaRPr>
          </a:p>
        </p:txBody>
      </p:sp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2780775" y="1200150"/>
            <a:ext cx="56451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</a:t>
            </a:r>
            <a:r>
              <a:rPr b="1" lang="en" sz="1400"/>
              <a:t>Playfair display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</a:t>
            </a:r>
            <a:r>
              <a:rPr b="1" lang="en" sz="1400"/>
              <a:t>Tinos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ECC1C8"/>
                </a:solidFill>
                <a:hlinkClick r:id="rId3"/>
              </a:rPr>
              <a:t>https://www.fontsquirrel.com/fonts/playfair-display</a:t>
            </a:r>
            <a:endParaRPr sz="1400">
              <a:solidFill>
                <a:srgbClr val="ECC1C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ECC1C8"/>
                </a:solidFill>
                <a:hlinkClick r:id="rId4"/>
              </a:rPr>
              <a:t>https://www.fontsquirrel.com/fonts/tinos</a:t>
            </a:r>
            <a:endParaRPr sz="1400">
              <a:solidFill>
                <a:srgbClr val="ECC1C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Pink </a:t>
            </a:r>
            <a:r>
              <a:rPr b="1" lang="en" sz="1400">
                <a:solidFill>
                  <a:srgbClr val="ECC1C8"/>
                </a:solidFill>
                <a:highlight>
                  <a:srgbClr val="4D4A56"/>
                </a:highlight>
              </a:rPr>
              <a:t>#ecc1c8</a:t>
            </a:r>
            <a:endParaRPr b="1" sz="1400">
              <a:solidFill>
                <a:srgbClr val="ECC1C8"/>
              </a:solidFill>
              <a:highlight>
                <a:srgbClr val="4D4A56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Dark gray </a:t>
            </a:r>
            <a:r>
              <a:rPr b="1" lang="en" sz="1400">
                <a:solidFill>
                  <a:srgbClr val="4D4A56"/>
                </a:solidFill>
              </a:rPr>
              <a:t>#4d4a56</a:t>
            </a:r>
            <a:endParaRPr b="1" sz="1400">
              <a:solidFill>
                <a:srgbClr val="4D4A56"/>
              </a:solidFill>
            </a:endParaRPr>
          </a:p>
        </p:txBody>
      </p:sp>
      <p:sp>
        <p:nvSpPr>
          <p:cNvPr id="320" name="Google Shape;320;p41"/>
          <p:cNvSpPr txBox="1"/>
          <p:nvPr/>
        </p:nvSpPr>
        <p:spPr>
          <a:xfrm>
            <a:off x="2054275" y="4552650"/>
            <a:ext cx="66303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FFFF"/>
                </a:solidFill>
                <a:latin typeface="Tinos"/>
                <a:ea typeface="Tinos"/>
                <a:cs typeface="Tinos"/>
                <a:sym typeface="Tino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FFFFFF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321" name="Google Shape;32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C1C8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SlidesCarnival icons are editable shapes</a:t>
            </a:r>
            <a:r>
              <a:rPr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. </a:t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This means that you can:</a:t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Resize them without losing quality.</a:t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D4A56"/>
              </a:buClr>
              <a:buSzPts val="900"/>
              <a:buFont typeface="Tinos"/>
              <a:buChar char="●"/>
            </a:pPr>
            <a:r>
              <a:rPr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Change line color, width and style.</a:t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Isn’t that nice? :)</a:t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Examples:</a:t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grpSp>
        <p:nvGrpSpPr>
          <p:cNvPr id="327" name="Google Shape;327;p42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328" name="Google Shape;328;p4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42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343" name="Google Shape;343;p4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42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349" name="Google Shape;349;p42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42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42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57" name="Google Shape;357;p42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2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42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63" name="Google Shape;363;p4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4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4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42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71" name="Google Shape;371;p42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42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2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2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42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80" name="Google Shape;380;p42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2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83" name="Google Shape;383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42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86" name="Google Shape;386;p42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42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90" name="Google Shape;390;p42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2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98" name="Google Shape;398;p4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42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405" name="Google Shape;405;p4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42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42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411" name="Google Shape;411;p42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42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414" name="Google Shape;414;p42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2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420" name="Google Shape;420;p42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42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423" name="Google Shape;423;p42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42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431" name="Google Shape;431;p42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42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437" name="Google Shape;437;p42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42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446" name="Google Shape;446;p42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42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451" name="Google Shape;451;p42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42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56" name="Google Shape;456;p42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42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61" name="Google Shape;461;p42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42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64" name="Google Shape;464;p42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42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67" name="Google Shape;467;p42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42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42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71" name="Google Shape;471;p4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42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74" name="Google Shape;474;p42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42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42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85" name="Google Shape;485;p42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42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42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89" name="Google Shape;489;p42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42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92" name="Google Shape;492;p4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2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97" name="Google Shape;497;p42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2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42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502" name="Google Shape;502;p42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42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509" name="Google Shape;509;p42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42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519" name="Google Shape;519;p42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42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523" name="Google Shape;523;p42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2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527" name="Google Shape;527;p42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42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533" name="Google Shape;533;p42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536" name="Google Shape;536;p42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2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544" name="Google Shape;544;p4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2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551" name="Google Shape;551;p4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2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54" name="Google Shape;554;p4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42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4D4A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42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63" name="Google Shape;563;p42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2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72" name="Google Shape;572;p42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2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75" name="Google Shape;575;p42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2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82" name="Google Shape;582;p42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42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90" name="Google Shape;590;p42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42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94" name="Google Shape;594;p42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42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601" name="Google Shape;601;p42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42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605" name="Google Shape;605;p4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2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609" name="Google Shape;609;p42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42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615" name="Google Shape;615;p42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2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643" name="Google Shape;643;p4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42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67" name="Google Shape;667;p4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42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82" name="Google Shape;682;p42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42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86" name="Google Shape;686;p42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42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93" name="Google Shape;693;p4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42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702" name="Google Shape;702;p42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42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706" name="Google Shape;706;p42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2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712" name="Google Shape;712;p42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42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720" name="Google Shape;720;p42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2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727" name="Google Shape;727;p42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737" name="Google Shape;737;p42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42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749" name="Google Shape;749;p4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2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55" name="Google Shape;755;p42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2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42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763" name="Google Shape;763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42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766" name="Google Shape;766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42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769" name="Google Shape;769;p42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2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2"/>
          <p:cNvSpPr/>
          <p:nvPr/>
        </p:nvSpPr>
        <p:spPr>
          <a:xfrm>
            <a:off x="7436055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2"/>
          <p:cNvSpPr/>
          <p:nvPr/>
        </p:nvSpPr>
        <p:spPr>
          <a:xfrm>
            <a:off x="6552218" y="203977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2"/>
          <p:cNvSpPr/>
          <p:nvPr/>
        </p:nvSpPr>
        <p:spPr>
          <a:xfrm>
            <a:off x="6837753" y="3097315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D4A56"/>
                </a:solidFill>
              </a:rPr>
              <a:t>‹#›</a:t>
            </a:fld>
            <a:endParaRPr>
              <a:solidFill>
                <a:srgbClr val="4D4A5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CC1C8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3"/>
          <p:cNvSpPr txBox="1"/>
          <p:nvPr/>
        </p:nvSpPr>
        <p:spPr>
          <a:xfrm>
            <a:off x="216385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Now you can use any emoji as an icon!</a:t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And of course it resizes without losing quality and you can change the color.</a:t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How? Follow Google instructions </a:t>
            </a:r>
            <a:r>
              <a:rPr lang="en" u="sng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  <a:hlinkClick r:id="rId3"/>
              </a:rPr>
              <a:t>https://twitter.com/googledocs/status/730087240156643328</a:t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D4A56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8081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D4A56"/>
                </a:solidFill>
                <a:latin typeface="Tinos"/>
                <a:ea typeface="Tinos"/>
                <a:cs typeface="Tinos"/>
                <a:sym typeface="Tino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4D4A56"/>
                </a:solidFill>
                <a:highlight>
                  <a:srgbClr val="FFFFFF"/>
                </a:highlight>
                <a:latin typeface="Tinos"/>
                <a:ea typeface="Tinos"/>
                <a:cs typeface="Tinos"/>
                <a:sym typeface="Tinos"/>
              </a:rPr>
              <a:t> and many more...</a:t>
            </a:r>
            <a:endParaRPr sz="2400">
              <a:solidFill>
                <a:srgbClr val="4D4A56"/>
              </a:solidFill>
              <a:highlight>
                <a:srgbClr val="FFFFFF"/>
              </a:highlight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6489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FF"/>
                </a:solidFill>
              </a:rPr>
              <a:t>😉</a:t>
            </a:r>
            <a:endParaRPr sz="9600">
              <a:solidFill>
                <a:srgbClr val="FFFFFF"/>
              </a:solidFill>
            </a:endParaRPr>
          </a:p>
        </p:txBody>
      </p:sp>
      <p:sp>
        <p:nvSpPr>
          <p:cNvPr id="782" name="Google Shape;78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4D4A56"/>
                </a:solidFill>
              </a:rPr>
              <a:t>‹#›</a:t>
            </a:fld>
            <a:endParaRPr>
              <a:solidFill>
                <a:srgbClr val="4D4A5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4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44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89" name="Google Shape;789;p44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90" name="Google Shape;790;p44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91" name="Google Shape;791;p44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2" name="Google Shape;792;p44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3" name="Google Shape;793;p44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94" name="Google Shape;794;p44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5" name="Google Shape;795;p44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6" name="Google Shape;796;p44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97" name="Google Shape;797;p44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8" name="Google Shape;798;p44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99" name="Google Shape;799;p44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800" name="Google Shape;800;p44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1" name="Google Shape;801;p4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685800" y="1221301"/>
            <a:ext cx="7772400" cy="96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Hello!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2" name="Google Shape;112;p18"/>
          <p:cNvSpPr txBox="1"/>
          <p:nvPr>
            <p:ph idx="4294967295" type="subTitle"/>
          </p:nvPr>
        </p:nvSpPr>
        <p:spPr>
          <a:xfrm>
            <a:off x="685800" y="2321500"/>
            <a:ext cx="77724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CC1C8"/>
                </a:solidFill>
              </a:rPr>
              <a:t>I am Jayden Smith</a:t>
            </a:r>
            <a:endParaRPr b="1" sz="3600">
              <a:solidFill>
                <a:srgbClr val="ECC1C8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I am here because I love to give presentations.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You can find me at @username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263" y="624072"/>
            <a:ext cx="901476" cy="901476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</p:pic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2361000" y="1735750"/>
            <a:ext cx="4335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2404575" y="2916250"/>
            <a:ext cx="4291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21" name="Google Shape;121;p19"/>
          <p:cNvSpPr txBox="1"/>
          <p:nvPr>
            <p:ph type="ctrTitle"/>
          </p:nvPr>
        </p:nvSpPr>
        <p:spPr>
          <a:xfrm>
            <a:off x="2404575" y="893524"/>
            <a:ext cx="43350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4800">
                <a:solidFill>
                  <a:srgbClr val="ECC1C8"/>
                </a:solidFill>
              </a:rPr>
              <a:t>1</a:t>
            </a:r>
            <a:endParaRPr i="0" sz="4800">
              <a:solidFill>
                <a:srgbClr val="ECC1C8"/>
              </a:solidFill>
            </a:endParaRPr>
          </a:p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1493850" y="1933200"/>
            <a:ext cx="61563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539023" y="536390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798250" y="958750"/>
            <a:ext cx="5503800" cy="32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4294967295" type="subTitle"/>
          </p:nvPr>
        </p:nvSpPr>
        <p:spPr>
          <a:xfrm>
            <a:off x="2538450" y="3640150"/>
            <a:ext cx="401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C1C8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ECC1C8"/>
              </a:solidFill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2541523" y="813800"/>
            <a:ext cx="4009751" cy="2706000"/>
          </a:xfrm>
          <a:prstGeom prst="rect">
            <a:avLst/>
          </a:prstGeom>
          <a:solidFill>
            <a:srgbClr val="ECC1C8"/>
          </a:solidFill>
          <a:ln>
            <a:noFill/>
          </a:ln>
          <a:effectLst>
            <a:outerShdw rotWithShape="0" algn="bl" dir="2700000" dist="104775">
              <a:srgbClr val="20124D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4294967295" type="ctrTitle"/>
          </p:nvPr>
        </p:nvSpPr>
        <p:spPr>
          <a:xfrm>
            <a:off x="2541525" y="2192950"/>
            <a:ext cx="40188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Big concept</a:t>
            </a:r>
            <a:endParaRPr sz="4800">
              <a:solidFill>
                <a:srgbClr val="FFFFFF"/>
              </a:solidFill>
            </a:endParaRPr>
          </a:p>
        </p:txBody>
      </p:sp>
      <p:grpSp>
        <p:nvGrpSpPr>
          <p:cNvPr id="143" name="Google Shape;143;p22"/>
          <p:cNvGrpSpPr/>
          <p:nvPr/>
        </p:nvGrpSpPr>
        <p:grpSpPr>
          <a:xfrm>
            <a:off x="3838614" y="1420860"/>
            <a:ext cx="1418472" cy="772091"/>
            <a:chOff x="5937975" y="5081700"/>
            <a:chExt cx="481050" cy="261850"/>
          </a:xfrm>
        </p:grpSpPr>
        <p:sp>
          <p:nvSpPr>
            <p:cNvPr id="144" name="Google Shape;144;p22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285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285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28575">
              <a:solidFill>
                <a:srgbClr val="4D4A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2757725" y="1123950"/>
            <a:ext cx="27006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534610" y="541179"/>
            <a:ext cx="16134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54" name="Google Shape;154;p23"/>
          <p:cNvSpPr txBox="1"/>
          <p:nvPr>
            <p:ph idx="2" type="body"/>
          </p:nvPr>
        </p:nvSpPr>
        <p:spPr>
          <a:xfrm>
            <a:off x="5620903" y="1123950"/>
            <a:ext cx="27006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81000" y="530127"/>
            <a:ext cx="1778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652481" y="1054700"/>
            <a:ext cx="18555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62" name="Google Shape;162;p24"/>
          <p:cNvSpPr txBox="1"/>
          <p:nvPr>
            <p:ph idx="2" type="body"/>
          </p:nvPr>
        </p:nvSpPr>
        <p:spPr>
          <a:xfrm>
            <a:off x="4603343" y="1054700"/>
            <a:ext cx="18555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6554205" y="1054700"/>
            <a:ext cx="18555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h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