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layfair Display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Lora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026D8A7-62F2-4CCA-812E-8D1980170DD0}">
  <a:tblStyle styleId="{6026D8A7-62F2-4CCA-812E-8D1980170D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Lora-bold.fntdata"/><Relationship Id="rId21" Type="http://schemas.openxmlformats.org/officeDocument/2006/relationships/slide" Target="slides/slide16.xml"/><Relationship Id="rId43" Type="http://schemas.openxmlformats.org/officeDocument/2006/relationships/font" Target="fonts/Lora-regular.fntdata"/><Relationship Id="rId24" Type="http://schemas.openxmlformats.org/officeDocument/2006/relationships/slide" Target="slides/slide19.xml"/><Relationship Id="rId46" Type="http://schemas.openxmlformats.org/officeDocument/2006/relationships/font" Target="fonts/Lora-boldItalic.fntdata"/><Relationship Id="rId23" Type="http://schemas.openxmlformats.org/officeDocument/2006/relationships/slide" Target="slides/slide18.xml"/><Relationship Id="rId45" Type="http://schemas.openxmlformats.org/officeDocument/2006/relationships/font" Target="fonts/Lor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layfairDisplay-italic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PlayfairDispl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43b447450_217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43b447450_217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65ad27bdeb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65ad27bde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11111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98400" y="1763225"/>
            <a:ext cx="5947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3239978" y="-11"/>
            <a:ext cx="2664079" cy="1326980"/>
            <a:chOff x="3578850" y="-50"/>
            <a:chExt cx="1816500" cy="904800"/>
          </a:xfrm>
        </p:grpSpPr>
        <p:sp>
          <p:nvSpPr>
            <p:cNvPr id="12" name="Google Shape;12;p2"/>
            <p:cNvSpPr/>
            <p:nvPr/>
          </p:nvSpPr>
          <p:spPr>
            <a:xfrm rot="10800000">
              <a:off x="3578850" y="-50"/>
              <a:ext cx="1816500" cy="904800"/>
            </a:xfrm>
            <a:prstGeom prst="triangle">
              <a:avLst>
                <a:gd fmla="val 50000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4487250" y="-50"/>
              <a:ext cx="908100" cy="904800"/>
            </a:xfrm>
            <a:prstGeom prst="triangle">
              <a:avLst>
                <a:gd fmla="val 100000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ottom decoration">
  <p:cSld name="BLANK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3821306" y="4465658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129175" y="2992450"/>
            <a:ext cx="4885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 rot="10800000">
            <a:off x="3269346" y="-44122"/>
            <a:ext cx="2605500" cy="12978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454925" y="1045950"/>
            <a:ext cx="4234200" cy="31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Playfair Display"/>
              <a:buChar char="◈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4191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⬥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4191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⬦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4191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4191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4191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4191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4191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○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4191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■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3593400" y="-11473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◈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784100" y="1453625"/>
            <a:ext cx="3677100" cy="3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◈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82718" y="1453625"/>
            <a:ext cx="3677100" cy="3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◈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39000" y="1471725"/>
            <a:ext cx="25791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250326" y="1471725"/>
            <a:ext cx="25791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961653" y="1471725"/>
            <a:ext cx="25791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3" name="Google Shape;43;p8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2352350" y="4177700"/>
            <a:ext cx="44394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47" name="Google Shape;47;p9"/>
          <p:cNvSpPr/>
          <p:nvPr/>
        </p:nvSpPr>
        <p:spPr>
          <a:xfrm>
            <a:off x="3821306" y="4697309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666666"/>
                </a:solidFill>
              </a:defRPr>
            </a:lvl1pPr>
            <a:lvl2pPr lvl="1">
              <a:buNone/>
              <a:defRPr>
                <a:solidFill>
                  <a:srgbClr val="666666"/>
                </a:solidFill>
              </a:defRPr>
            </a:lvl2pPr>
            <a:lvl3pPr lvl="2">
              <a:buNone/>
              <a:defRPr>
                <a:solidFill>
                  <a:srgbClr val="666666"/>
                </a:solidFill>
              </a:defRPr>
            </a:lvl3pPr>
            <a:lvl4pPr lvl="3">
              <a:buNone/>
              <a:defRPr>
                <a:solidFill>
                  <a:srgbClr val="666666"/>
                </a:solidFill>
              </a:defRPr>
            </a:lvl4pPr>
            <a:lvl5pPr lvl="4">
              <a:buNone/>
              <a:defRPr>
                <a:solidFill>
                  <a:srgbClr val="666666"/>
                </a:solidFill>
              </a:defRPr>
            </a:lvl5pPr>
            <a:lvl6pPr lvl="5">
              <a:buNone/>
              <a:defRPr>
                <a:solidFill>
                  <a:srgbClr val="666666"/>
                </a:solidFill>
              </a:defRPr>
            </a:lvl6pPr>
            <a:lvl7pPr lvl="6">
              <a:buNone/>
              <a:defRPr>
                <a:solidFill>
                  <a:srgbClr val="666666"/>
                </a:solidFill>
              </a:defRPr>
            </a:lvl7pPr>
            <a:lvl8pPr lvl="7">
              <a:buNone/>
              <a:defRPr>
                <a:solidFill>
                  <a:srgbClr val="666666"/>
                </a:solidFill>
              </a:defRPr>
            </a:lvl8pPr>
            <a:lvl9pPr lvl="8">
              <a:buNone/>
              <a:defRPr>
                <a:solidFill>
                  <a:srgbClr val="666666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op decoratio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i="1" sz="1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Char char="◈"/>
              <a:defRPr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⬥"/>
              <a:defRPr sz="2000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⬦"/>
              <a:defRPr sz="2000">
                <a:latin typeface="Lora"/>
                <a:ea typeface="Lora"/>
                <a:cs typeface="Lora"/>
                <a:sym typeface="Lora"/>
              </a:defRPr>
            </a:lvl3pPr>
            <a:lvl4pPr indent="-3556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4pPr>
            <a:lvl5pPr indent="-3556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5pPr>
            <a:lvl6pPr indent="-3556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6pPr>
            <a:lvl7pPr indent="-3556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7pPr>
            <a:lvl8pPr indent="-3556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sz="2000">
                <a:latin typeface="Lora"/>
                <a:ea typeface="Lora"/>
                <a:cs typeface="Lora"/>
                <a:sym typeface="Lora"/>
              </a:defRPr>
            </a:lvl8pPr>
            <a:lvl9pPr indent="-3556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s://www.flickr.com/photos/bene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playfair-display" TargetMode="External"/><Relationship Id="rId4" Type="http://schemas.openxmlformats.org/officeDocument/2006/relationships/hyperlink" Target="https://www.fontsquirrel.com/fonts/lora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1598400" y="1763225"/>
            <a:ext cx="5947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62" name="Google Shape;62;p13"/>
          <p:cNvGrpSpPr/>
          <p:nvPr/>
        </p:nvGrpSpPr>
        <p:grpSpPr>
          <a:xfrm>
            <a:off x="4411033" y="332492"/>
            <a:ext cx="321429" cy="523991"/>
            <a:chOff x="6730350" y="2315900"/>
            <a:chExt cx="257700" cy="420100"/>
          </a:xfrm>
        </p:grpSpPr>
        <p:sp>
          <p:nvSpPr>
            <p:cNvPr id="63" name="Google Shape;63;p13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1489500" y="1123950"/>
            <a:ext cx="61650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 complex idea can be conveyed with just a single still image, namely making it possible to absorb large amounts of data quickly.</a:t>
            </a:r>
            <a:endParaRPr sz="1200"/>
          </a:p>
        </p:txBody>
      </p:sp>
      <p:grpSp>
        <p:nvGrpSpPr>
          <p:cNvPr id="170" name="Google Shape;170;p22"/>
          <p:cNvGrpSpPr/>
          <p:nvPr/>
        </p:nvGrpSpPr>
        <p:grpSpPr>
          <a:xfrm>
            <a:off x="2219298" y="1831503"/>
            <a:ext cx="4622476" cy="4010764"/>
            <a:chOff x="1977529" y="1938150"/>
            <a:chExt cx="5022247" cy="4369500"/>
          </a:xfrm>
        </p:grpSpPr>
        <p:pic>
          <p:nvPicPr>
            <p:cNvPr descr="2.jpg" id="171" name="Google Shape;17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24475" y="2932350"/>
              <a:ext cx="3375300" cy="3375300"/>
            </a:xfrm>
            <a:prstGeom prst="diamond">
              <a:avLst/>
            </a:prstGeom>
            <a:noFill/>
            <a:ln>
              <a:noFill/>
            </a:ln>
          </p:spPr>
        </p:pic>
        <p:pic>
          <p:nvPicPr>
            <p:cNvPr descr="3.jpg" id="172" name="Google Shape;172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7529" y="2415324"/>
              <a:ext cx="2470800" cy="2470800"/>
            </a:xfrm>
            <a:prstGeom prst="diamond">
              <a:avLst/>
            </a:prstGeom>
            <a:noFill/>
            <a:ln>
              <a:noFill/>
            </a:ln>
          </p:spPr>
        </p:pic>
        <p:pic>
          <p:nvPicPr>
            <p:cNvPr descr="1.jpg" id="173" name="Google Shape;173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21004" y="1938150"/>
              <a:ext cx="1630800" cy="1630800"/>
            </a:xfrm>
            <a:prstGeom prst="diamond">
              <a:avLst/>
            </a:prstGeom>
            <a:noFill/>
            <a:ln>
              <a:noFill/>
            </a:ln>
          </p:spPr>
        </p:pic>
      </p:grpSp>
      <p:grpSp>
        <p:nvGrpSpPr>
          <p:cNvPr id="174" name="Google Shape;174;p22"/>
          <p:cNvGrpSpPr/>
          <p:nvPr/>
        </p:nvGrpSpPr>
        <p:grpSpPr>
          <a:xfrm>
            <a:off x="4400389" y="110980"/>
            <a:ext cx="343218" cy="285716"/>
            <a:chOff x="1244325" y="314425"/>
            <a:chExt cx="444525" cy="370050"/>
          </a:xfrm>
        </p:grpSpPr>
        <p:sp>
          <p:nvSpPr>
            <p:cNvPr id="175" name="Google Shape;175;p22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/>
          <p:nvPr/>
        </p:nvSpPr>
        <p:spPr>
          <a:xfrm>
            <a:off x="2743800" y="743550"/>
            <a:ext cx="3656400" cy="3656400"/>
          </a:xfrm>
          <a:prstGeom prst="diamond">
            <a:avLst/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FFFFFF"/>
                </a:solidFill>
                <a:highlight>
                  <a:srgbClr val="11111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Want big impact?</a:t>
            </a:r>
            <a:endParaRPr i="1" sz="1600">
              <a:solidFill>
                <a:srgbClr val="FFFFFF"/>
              </a:solidFill>
              <a:highlight>
                <a:srgbClr val="11111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FFFFFF"/>
                </a:solidFill>
                <a:highlight>
                  <a:srgbClr val="11111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Use big image.</a:t>
            </a:r>
            <a:endParaRPr sz="1600">
              <a:solidFill>
                <a:srgbClr val="FFFFFF"/>
              </a:solidFill>
              <a:highlight>
                <a:srgbClr val="111111"/>
              </a:highlight>
            </a:endParaRPr>
          </a:p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White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Black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0" name="Google Shape;190;p24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noFill/>
          <a:ln cap="flat" cmpd="thinThick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Lora"/>
                <a:ea typeface="Lora"/>
                <a:cs typeface="Lora"/>
                <a:sym typeface="Lora"/>
              </a:rPr>
              <a:t>Gray</a:t>
            </a:r>
            <a:endParaRPr b="1">
              <a:solidFill>
                <a:srgbClr val="CC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92" name="Google Shape;192;p24"/>
          <p:cNvGrpSpPr/>
          <p:nvPr/>
        </p:nvGrpSpPr>
        <p:grpSpPr>
          <a:xfrm>
            <a:off x="4433307" y="96244"/>
            <a:ext cx="299845" cy="313048"/>
            <a:chOff x="3294650" y="3652450"/>
            <a:chExt cx="388350" cy="405450"/>
          </a:xfrm>
        </p:grpSpPr>
        <p:sp>
          <p:nvSpPr>
            <p:cNvPr id="193" name="Google Shape;193;p24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02" name="Google Shape;202;p25"/>
          <p:cNvGraphicFramePr/>
          <p:nvPr/>
        </p:nvGraphicFramePr>
        <p:xfrm>
          <a:off x="22413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{6026D8A7-62F2-4CCA-812E-8D1980170DD0}</a:tableStyleId>
              </a:tblPr>
              <a:tblGrid>
                <a:gridCol w="1165350"/>
                <a:gridCol w="1165350"/>
                <a:gridCol w="1165350"/>
                <a:gridCol w="1165350"/>
              </a:tblGrid>
              <a:tr h="68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sz="1100">
                        <a:solidFill>
                          <a:srgbClr val="666666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sz="1100">
                        <a:solidFill>
                          <a:srgbClr val="666666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sz="1100">
                        <a:solidFill>
                          <a:srgbClr val="666666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Yellow</a:t>
                      </a:r>
                      <a:endParaRPr i="1" sz="11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20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7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Blue</a:t>
                      </a:r>
                      <a:endParaRPr i="1" sz="11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30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15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Orange</a:t>
                      </a:r>
                      <a:endParaRPr i="1" sz="11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5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24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16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03" name="Google Shape;203;p25"/>
          <p:cNvGrpSpPr/>
          <p:nvPr/>
        </p:nvGrpSpPr>
        <p:grpSpPr>
          <a:xfrm>
            <a:off x="4473656" y="78738"/>
            <a:ext cx="337562" cy="337562"/>
            <a:chOff x="1922075" y="1629000"/>
            <a:chExt cx="437200" cy="437200"/>
          </a:xfrm>
        </p:grpSpPr>
        <p:sp>
          <p:nvSpPr>
            <p:cNvPr id="204" name="Google Shape;204;p25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/>
          <p:nvPr/>
        </p:nvSpPr>
        <p:spPr>
          <a:xfrm>
            <a:off x="771450" y="1293474"/>
            <a:ext cx="7658100" cy="364815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2197950" y="2092825"/>
            <a:ext cx="6486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CC0000"/>
          </a:solidFill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our office</a:t>
            </a:r>
            <a:endParaRPr sz="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4456031" y="111719"/>
            <a:ext cx="231977" cy="307373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1411700" y="2493650"/>
            <a:ext cx="75300" cy="75300"/>
          </a:xfrm>
          <a:prstGeom prst="diamond">
            <a:avLst/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3097300" y="3756925"/>
            <a:ext cx="75300" cy="75300"/>
          </a:xfrm>
          <a:prstGeom prst="diamond">
            <a:avLst/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3961350" y="2295325"/>
            <a:ext cx="75300" cy="75300"/>
          </a:xfrm>
          <a:prstGeom prst="diamond">
            <a:avLst/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4612700" y="4304725"/>
            <a:ext cx="75300" cy="75300"/>
          </a:xfrm>
          <a:prstGeom prst="diamond">
            <a:avLst/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6603600" y="2790825"/>
            <a:ext cx="75300" cy="75300"/>
          </a:xfrm>
          <a:prstGeom prst="diamond">
            <a:avLst/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7409775" y="4380025"/>
            <a:ext cx="75300" cy="75300"/>
          </a:xfrm>
          <a:prstGeom prst="diamond">
            <a:avLst/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idx="4294967295" type="ctrTitle"/>
          </p:nvPr>
        </p:nvSpPr>
        <p:spPr>
          <a:xfrm>
            <a:off x="685800" y="13547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CC0000"/>
                </a:solidFill>
              </a:rPr>
              <a:t>89,526,124</a:t>
            </a:r>
            <a:endParaRPr sz="9600">
              <a:solidFill>
                <a:srgbClr val="CC0000"/>
              </a:solidFill>
            </a:endParaRPr>
          </a:p>
        </p:txBody>
      </p:sp>
      <p:sp>
        <p:nvSpPr>
          <p:cNvPr id="227" name="Google Shape;227;p2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4397111" y="118502"/>
            <a:ext cx="349800" cy="256472"/>
            <a:chOff x="4610450" y="3703750"/>
            <a:chExt cx="453050" cy="332175"/>
          </a:xfrm>
        </p:grpSpPr>
        <p:sp>
          <p:nvSpPr>
            <p:cNvPr id="229" name="Google Shape;229;p2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27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idx="4294967295" type="ctrTitle"/>
          </p:nvPr>
        </p:nvSpPr>
        <p:spPr>
          <a:xfrm>
            <a:off x="685800" y="8766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C0000"/>
                </a:solidFill>
              </a:rPr>
              <a:t>89,526,124$</a:t>
            </a:r>
            <a:endParaRPr sz="4800">
              <a:solidFill>
                <a:srgbClr val="CC0000"/>
              </a:solidFill>
            </a:endParaRPr>
          </a:p>
        </p:txBody>
      </p:sp>
      <p:sp>
        <p:nvSpPr>
          <p:cNvPr id="237" name="Google Shape;237;p28"/>
          <p:cNvSpPr txBox="1"/>
          <p:nvPr>
            <p:ph idx="4294967295" type="subTitle"/>
          </p:nvPr>
        </p:nvSpPr>
        <p:spPr>
          <a:xfrm>
            <a:off x="685800" y="14875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8" name="Google Shape;238;p28"/>
          <p:cNvSpPr txBox="1"/>
          <p:nvPr>
            <p:ph idx="4294967295" type="ctrTitle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C0000"/>
                </a:solidFill>
              </a:rPr>
              <a:t>100%</a:t>
            </a:r>
            <a:endParaRPr sz="4800">
              <a:solidFill>
                <a:srgbClr val="CC0000"/>
              </a:solidFill>
            </a:endParaRPr>
          </a:p>
        </p:txBody>
      </p:sp>
      <p:sp>
        <p:nvSpPr>
          <p:cNvPr id="239" name="Google Shape;239;p28"/>
          <p:cNvSpPr txBox="1"/>
          <p:nvPr>
            <p:ph idx="4294967295" type="subTitle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40" name="Google Shape;240;p28"/>
          <p:cNvSpPr txBox="1"/>
          <p:nvPr>
            <p:ph idx="4294967295" type="ctrTitle"/>
          </p:nvPr>
        </p:nvSpPr>
        <p:spPr>
          <a:xfrm>
            <a:off x="685800" y="219105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C0000"/>
                </a:solidFill>
              </a:rPr>
              <a:t>185,244 users</a:t>
            </a:r>
            <a:endParaRPr sz="4800">
              <a:solidFill>
                <a:srgbClr val="CC0000"/>
              </a:solidFill>
            </a:endParaRPr>
          </a:p>
        </p:txBody>
      </p:sp>
      <p:sp>
        <p:nvSpPr>
          <p:cNvPr id="241" name="Google Shape;241;p28"/>
          <p:cNvSpPr txBox="1"/>
          <p:nvPr>
            <p:ph idx="4294967295" type="subTitle"/>
          </p:nvPr>
        </p:nvSpPr>
        <p:spPr>
          <a:xfrm>
            <a:off x="685800" y="28019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242" name="Google Shape;242;p28"/>
          <p:cNvGrpSpPr/>
          <p:nvPr/>
        </p:nvGrpSpPr>
        <p:grpSpPr>
          <a:xfrm>
            <a:off x="4397111" y="118502"/>
            <a:ext cx="349800" cy="256472"/>
            <a:chOff x="4610450" y="3703750"/>
            <a:chExt cx="453050" cy="332175"/>
          </a:xfrm>
        </p:grpSpPr>
        <p:sp>
          <p:nvSpPr>
            <p:cNvPr id="243" name="Google Shape;243;p2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8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4400389" y="89024"/>
            <a:ext cx="343218" cy="337562"/>
            <a:chOff x="1244325" y="4999400"/>
            <a:chExt cx="444525" cy="437200"/>
          </a:xfrm>
        </p:grpSpPr>
        <p:sp>
          <p:nvSpPr>
            <p:cNvPr id="252" name="Google Shape;252;p2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7" name="Google Shape;257;p29"/>
          <p:cNvCxnSpPr/>
          <p:nvPr/>
        </p:nvCxnSpPr>
        <p:spPr>
          <a:xfrm>
            <a:off x="-5775" y="2639275"/>
            <a:ext cx="9147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29"/>
          <p:cNvCxnSpPr>
            <a:endCxn id="259" idx="2"/>
          </p:cNvCxnSpPr>
          <p:nvPr/>
        </p:nvCxnSpPr>
        <p:spPr>
          <a:xfrm flipH="1" rot="10800000">
            <a:off x="2703425" y="2032775"/>
            <a:ext cx="3300" cy="689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60" name="Google Shape;260;p29"/>
          <p:cNvCxnSpPr>
            <a:stCxn id="261" idx="0"/>
          </p:cNvCxnSpPr>
          <p:nvPr/>
        </p:nvCxnSpPr>
        <p:spPr>
          <a:xfrm rot="10800000">
            <a:off x="4576750" y="2555100"/>
            <a:ext cx="0" cy="6504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59" name="Google Shape;259;p29"/>
          <p:cNvSpPr txBox="1"/>
          <p:nvPr/>
        </p:nvSpPr>
        <p:spPr>
          <a:xfrm>
            <a:off x="2367425" y="1813175"/>
            <a:ext cx="6786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4105750" y="3205500"/>
            <a:ext cx="942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>
            <a:off x="6097975" y="1813175"/>
            <a:ext cx="6786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63" name="Google Shape;263;p29"/>
          <p:cNvCxnSpPr>
            <a:endCxn id="262" idx="2"/>
          </p:cNvCxnSpPr>
          <p:nvPr/>
        </p:nvCxnSpPr>
        <p:spPr>
          <a:xfrm rot="10800000">
            <a:off x="6437275" y="2032775"/>
            <a:ext cx="1200" cy="689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64" name="Google Shape;264;p29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70" name="Google Shape;270;p30"/>
          <p:cNvSpPr txBox="1"/>
          <p:nvPr>
            <p:ph idx="1" type="body"/>
          </p:nvPr>
        </p:nvSpPr>
        <p:spPr>
          <a:xfrm>
            <a:off x="457200" y="14668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1" name="Google Shape;271;p30"/>
          <p:cNvSpPr txBox="1"/>
          <p:nvPr>
            <p:ph idx="2" type="body"/>
          </p:nvPr>
        </p:nvSpPr>
        <p:spPr>
          <a:xfrm>
            <a:off x="3223964" y="14668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2" name="Google Shape;272;p30"/>
          <p:cNvSpPr txBox="1"/>
          <p:nvPr>
            <p:ph idx="3" type="body"/>
          </p:nvPr>
        </p:nvSpPr>
        <p:spPr>
          <a:xfrm>
            <a:off x="5990727" y="14668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3" name="Google Shape;273;p30"/>
          <p:cNvSpPr txBox="1"/>
          <p:nvPr>
            <p:ph idx="1" type="body"/>
          </p:nvPr>
        </p:nvSpPr>
        <p:spPr>
          <a:xfrm>
            <a:off x="457200" y="30480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4" name="Google Shape;274;p30"/>
          <p:cNvSpPr txBox="1"/>
          <p:nvPr>
            <p:ph idx="2" type="body"/>
          </p:nvPr>
        </p:nvSpPr>
        <p:spPr>
          <a:xfrm>
            <a:off x="3223964" y="30480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5" name="Google Shape;275;p30"/>
          <p:cNvSpPr txBox="1"/>
          <p:nvPr>
            <p:ph idx="3" type="body"/>
          </p:nvPr>
        </p:nvSpPr>
        <p:spPr>
          <a:xfrm>
            <a:off x="5990727" y="30480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76" name="Google Shape;276;p30"/>
          <p:cNvGrpSpPr/>
          <p:nvPr/>
        </p:nvGrpSpPr>
        <p:grpSpPr>
          <a:xfrm>
            <a:off x="4381077" y="103171"/>
            <a:ext cx="381881" cy="241378"/>
            <a:chOff x="3241525" y="3039450"/>
            <a:chExt cx="494600" cy="312625"/>
          </a:xfrm>
        </p:grpSpPr>
        <p:sp>
          <p:nvSpPr>
            <p:cNvPr id="277" name="Google Shape;277;p30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30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idx="1" type="body"/>
          </p:nvPr>
        </p:nvSpPr>
        <p:spPr>
          <a:xfrm>
            <a:off x="2352350" y="4177700"/>
            <a:ext cx="44394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285" name="Google Shape;2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850" y="379100"/>
            <a:ext cx="4510301" cy="37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1"/>
          <p:cNvSpPr/>
          <p:nvPr/>
        </p:nvSpPr>
        <p:spPr>
          <a:xfrm>
            <a:off x="4226280" y="1977813"/>
            <a:ext cx="691553" cy="543813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1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1194425" y="1425750"/>
            <a:ext cx="30822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</a:rPr>
              <a:t>EDIT IN GOOGLE SLIDES</a:t>
            </a:r>
            <a:endParaRPr sz="1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867211" y="1425750"/>
            <a:ext cx="30822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</a:rPr>
              <a:t>EDIT IN POWERPOINT®</a:t>
            </a:r>
            <a:endParaRPr sz="1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1194425" y="4058325"/>
            <a:ext cx="67551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666666"/>
                </a:solidFill>
              </a:rPr>
              <a:t>More info on how to use this template at </a:t>
            </a:r>
            <a:r>
              <a:rPr b="1" i="1" lang="en" sz="1000" u="sng">
                <a:solidFill>
                  <a:srgbClr val="666666"/>
                </a:solidFill>
                <a:hlinkClick r:id="rId4"/>
              </a:rPr>
              <a:t>www.slidescarnival.com/help-use-presentation-template</a:t>
            </a:r>
            <a:endParaRPr b="1" i="1"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666666"/>
                </a:solidFill>
              </a:rPr>
              <a:t>This template is free to use under </a:t>
            </a:r>
            <a:r>
              <a:rPr i="1" lang="en" sz="1000" u="sng">
                <a:solidFill>
                  <a:srgbClr val="666666"/>
                </a:solidFill>
                <a:hlinkClick r:id="rId5"/>
              </a:rPr>
              <a:t>Creative Commons Attribution license</a:t>
            </a:r>
            <a:r>
              <a:rPr i="1" lang="en" sz="10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i="1"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000">
              <a:solidFill>
                <a:srgbClr val="666666"/>
              </a:solidFill>
            </a:endParaRPr>
          </a:p>
        </p:txBody>
      </p:sp>
      <p:grpSp>
        <p:nvGrpSpPr>
          <p:cNvPr id="76" name="Google Shape;76;p14"/>
          <p:cNvGrpSpPr/>
          <p:nvPr/>
        </p:nvGrpSpPr>
        <p:grpSpPr>
          <a:xfrm>
            <a:off x="4406518" y="110100"/>
            <a:ext cx="330961" cy="275331"/>
            <a:chOff x="1926350" y="995225"/>
            <a:chExt cx="428650" cy="356600"/>
          </a:xfrm>
        </p:grpSpPr>
        <p:sp>
          <p:nvSpPr>
            <p:cNvPr id="77" name="Google Shape;77;p14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>
            <a:off x="3642114" y="1024075"/>
            <a:ext cx="1859773" cy="3731795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 txBox="1"/>
          <p:nvPr>
            <p:ph idx="4294967295" type="body"/>
          </p:nvPr>
        </p:nvSpPr>
        <p:spPr>
          <a:xfrm>
            <a:off x="1024075" y="2053950"/>
            <a:ext cx="2221500" cy="10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Playfair Display"/>
                <a:ea typeface="Playfair Display"/>
                <a:cs typeface="Playfair Display"/>
                <a:sym typeface="Playfair Display"/>
              </a:rPr>
              <a:t>Android project</a:t>
            </a:r>
            <a:endParaRPr sz="2400"/>
          </a:p>
        </p:txBody>
      </p:sp>
      <p:sp>
        <p:nvSpPr>
          <p:cNvPr id="294" name="Google Shape;294;p32"/>
          <p:cNvSpPr/>
          <p:nvPr/>
        </p:nvSpPr>
        <p:spPr>
          <a:xfrm>
            <a:off x="3725756" y="1337037"/>
            <a:ext cx="1692600" cy="30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Lora"/>
                <a:ea typeface="Lora"/>
                <a:cs typeface="Lora"/>
                <a:sym typeface="Lora"/>
              </a:rPr>
              <a:t>Place your screenshot here</a:t>
            </a:r>
            <a:endParaRPr sz="1000">
              <a:solidFill>
                <a:srgbClr val="999999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4457439" y="54486"/>
            <a:ext cx="229121" cy="396956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2"/>
          <p:cNvSpPr txBox="1"/>
          <p:nvPr/>
        </p:nvSpPr>
        <p:spPr>
          <a:xfrm>
            <a:off x="5826200" y="1784850"/>
            <a:ext cx="22854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Show and explain your web, app or software projects using these gadget templates.</a:t>
            </a:r>
            <a:endParaRPr/>
          </a:p>
        </p:txBody>
      </p:sp>
      <p:sp>
        <p:nvSpPr>
          <p:cNvPr id="297" name="Google Shape;297;p32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/>
          <p:nvPr/>
        </p:nvSpPr>
        <p:spPr>
          <a:xfrm>
            <a:off x="3716990" y="1062400"/>
            <a:ext cx="1710019" cy="3598611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/>
          <p:nvPr/>
        </p:nvSpPr>
        <p:spPr>
          <a:xfrm>
            <a:off x="3837862" y="1581573"/>
            <a:ext cx="1458600" cy="25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Lora"/>
                <a:ea typeface="Lora"/>
                <a:cs typeface="Lora"/>
                <a:sym typeface="Lora"/>
              </a:rPr>
              <a:t>Place your screenshot here</a:t>
            </a:r>
            <a:endParaRPr sz="1000">
              <a:solidFill>
                <a:srgbClr val="999999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04" name="Google Shape;304;p33"/>
          <p:cNvSpPr/>
          <p:nvPr/>
        </p:nvSpPr>
        <p:spPr>
          <a:xfrm>
            <a:off x="4457439" y="54486"/>
            <a:ext cx="229121" cy="396956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 txBox="1"/>
          <p:nvPr>
            <p:ph idx="4294967295" type="body"/>
          </p:nvPr>
        </p:nvSpPr>
        <p:spPr>
          <a:xfrm>
            <a:off x="1024075" y="2053950"/>
            <a:ext cx="2221500" cy="10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Playfair Display"/>
                <a:ea typeface="Playfair Display"/>
                <a:cs typeface="Playfair Display"/>
                <a:sym typeface="Playfair Display"/>
              </a:rPr>
              <a:t>iPhone project</a:t>
            </a:r>
            <a:endParaRPr sz="2400"/>
          </a:p>
        </p:txBody>
      </p:sp>
      <p:sp>
        <p:nvSpPr>
          <p:cNvPr id="306" name="Google Shape;306;p33"/>
          <p:cNvSpPr txBox="1"/>
          <p:nvPr/>
        </p:nvSpPr>
        <p:spPr>
          <a:xfrm>
            <a:off x="5826200" y="1784850"/>
            <a:ext cx="22911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Show and explain your web, app or software projects using these gadget templates.</a:t>
            </a:r>
            <a:endParaRPr/>
          </a:p>
        </p:txBody>
      </p:sp>
      <p:sp>
        <p:nvSpPr>
          <p:cNvPr id="307" name="Google Shape;307;p33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/>
          <p:nvPr/>
        </p:nvSpPr>
        <p:spPr>
          <a:xfrm>
            <a:off x="3305825" y="1099275"/>
            <a:ext cx="2532348" cy="3581379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4"/>
          <p:cNvSpPr/>
          <p:nvPr/>
        </p:nvSpPr>
        <p:spPr>
          <a:xfrm>
            <a:off x="3480569" y="1428813"/>
            <a:ext cx="2192700" cy="29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Lora"/>
                <a:ea typeface="Lora"/>
                <a:cs typeface="Lora"/>
                <a:sym typeface="Lora"/>
              </a:rPr>
              <a:t>Place your screenshot here</a:t>
            </a:r>
            <a:endParaRPr sz="1000">
              <a:solidFill>
                <a:srgbClr val="999999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34"/>
          <p:cNvSpPr/>
          <p:nvPr/>
        </p:nvSpPr>
        <p:spPr>
          <a:xfrm>
            <a:off x="4457439" y="54486"/>
            <a:ext cx="229121" cy="396956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4"/>
          <p:cNvSpPr txBox="1"/>
          <p:nvPr>
            <p:ph idx="4294967295" type="body"/>
          </p:nvPr>
        </p:nvSpPr>
        <p:spPr>
          <a:xfrm>
            <a:off x="643075" y="2053950"/>
            <a:ext cx="2221500" cy="10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Playfair Display"/>
                <a:ea typeface="Playfair Display"/>
                <a:cs typeface="Playfair Display"/>
                <a:sym typeface="Playfair Display"/>
              </a:rPr>
              <a:t>Tablet project</a:t>
            </a:r>
            <a:endParaRPr sz="2400"/>
          </a:p>
        </p:txBody>
      </p:sp>
      <p:sp>
        <p:nvSpPr>
          <p:cNvPr id="316" name="Google Shape;316;p34"/>
          <p:cNvSpPr txBox="1"/>
          <p:nvPr/>
        </p:nvSpPr>
        <p:spPr>
          <a:xfrm>
            <a:off x="6207200" y="1784850"/>
            <a:ext cx="2303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Show and explain your web, app or software projects using these gadget templates.</a:t>
            </a:r>
            <a:endParaRPr/>
          </a:p>
        </p:txBody>
      </p:sp>
      <p:sp>
        <p:nvSpPr>
          <p:cNvPr id="317" name="Google Shape;317;p34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/>
          <p:nvPr/>
        </p:nvSpPr>
        <p:spPr>
          <a:xfrm>
            <a:off x="2644425" y="1389332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"/>
          <p:cNvSpPr/>
          <p:nvPr/>
        </p:nvSpPr>
        <p:spPr>
          <a:xfrm>
            <a:off x="2805750" y="1548713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Lora"/>
                <a:ea typeface="Lora"/>
                <a:cs typeface="Lora"/>
                <a:sym typeface="Lora"/>
              </a:rPr>
              <a:t>Place your screenshot here</a:t>
            </a:r>
            <a:endParaRPr sz="1000">
              <a:solidFill>
                <a:srgbClr val="999999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324" name="Google Shape;324;p35"/>
          <p:cNvGrpSpPr/>
          <p:nvPr/>
        </p:nvGrpSpPr>
        <p:grpSpPr>
          <a:xfrm>
            <a:off x="4369918" y="63344"/>
            <a:ext cx="357366" cy="344164"/>
            <a:chOff x="2583325" y="2972875"/>
            <a:chExt cx="462850" cy="445750"/>
          </a:xfrm>
        </p:grpSpPr>
        <p:sp>
          <p:nvSpPr>
            <p:cNvPr id="325" name="Google Shape;325;p35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35"/>
          <p:cNvSpPr txBox="1"/>
          <p:nvPr>
            <p:ph idx="4294967295" type="body"/>
          </p:nvPr>
        </p:nvSpPr>
        <p:spPr>
          <a:xfrm>
            <a:off x="262075" y="2053950"/>
            <a:ext cx="2221500" cy="10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Playfair Display"/>
                <a:ea typeface="Playfair Display"/>
                <a:cs typeface="Playfair Display"/>
                <a:sym typeface="Playfair Display"/>
              </a:rPr>
              <a:t>Desktop project</a:t>
            </a:r>
            <a:endParaRPr sz="2400"/>
          </a:p>
        </p:txBody>
      </p:sp>
      <p:sp>
        <p:nvSpPr>
          <p:cNvPr id="328" name="Google Shape;328;p35"/>
          <p:cNvSpPr txBox="1"/>
          <p:nvPr/>
        </p:nvSpPr>
        <p:spPr>
          <a:xfrm>
            <a:off x="6664400" y="1784850"/>
            <a:ext cx="2303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Show and explain your web, app or software projects using these gadget templates.</a:t>
            </a:r>
            <a:endParaRPr/>
          </a:p>
        </p:txBody>
      </p:sp>
      <p:sp>
        <p:nvSpPr>
          <p:cNvPr id="329" name="Google Shape;329;p35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35" name="Google Shape;335;p36"/>
          <p:cNvSpPr txBox="1"/>
          <p:nvPr>
            <p:ph idx="1" type="body"/>
          </p:nvPr>
        </p:nvSpPr>
        <p:spPr>
          <a:xfrm>
            <a:off x="1031425" y="1784825"/>
            <a:ext cx="7081200" cy="27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CC0000"/>
                </a:solidFill>
              </a:rPr>
              <a:t>Any questions?</a:t>
            </a:r>
            <a:endParaRPr b="1" sz="36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@username · user@mail.me</a:t>
            </a: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4410757" y="111095"/>
            <a:ext cx="322468" cy="28948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6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3" name="Google Shape;343;p37"/>
          <p:cNvSpPr txBox="1"/>
          <p:nvPr>
            <p:ph idx="1" type="body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◈"/>
            </a:pPr>
            <a:r>
              <a:rPr lang="en" sz="2400"/>
              <a:t>Photographs by </a:t>
            </a:r>
            <a:r>
              <a:rPr lang="en" u="sng">
                <a:hlinkClick r:id="rId4"/>
              </a:rPr>
              <a:t>Benedikt Geyer</a:t>
            </a:r>
            <a:endParaRPr sz="2400"/>
          </a:p>
        </p:txBody>
      </p:sp>
      <p:grpSp>
        <p:nvGrpSpPr>
          <p:cNvPr id="344" name="Google Shape;344;p37"/>
          <p:cNvGrpSpPr/>
          <p:nvPr/>
        </p:nvGrpSpPr>
        <p:grpSpPr>
          <a:xfrm>
            <a:off x="4409813" y="91546"/>
            <a:ext cx="324359" cy="299845"/>
            <a:chOff x="5975075" y="2327500"/>
            <a:chExt cx="420100" cy="388350"/>
          </a:xfrm>
        </p:grpSpPr>
        <p:sp>
          <p:nvSpPr>
            <p:cNvPr id="345" name="Google Shape;345;p3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37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3" name="Google Shape;353;p38"/>
          <p:cNvSpPr txBox="1"/>
          <p:nvPr>
            <p:ph idx="1" type="body"/>
          </p:nvPr>
        </p:nvSpPr>
        <p:spPr>
          <a:xfrm>
            <a:off x="1116650" y="1200150"/>
            <a:ext cx="69234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◈"/>
            </a:pPr>
            <a:r>
              <a:rPr lang="en" sz="1400"/>
              <a:t>Titles: </a:t>
            </a:r>
            <a:r>
              <a:rPr b="1" lang="en" sz="1400"/>
              <a:t>Playfair Display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" sz="1400"/>
              <a:t>Body copy: </a:t>
            </a:r>
            <a:r>
              <a:rPr b="1" lang="en" sz="1400"/>
              <a:t>Lora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CC0000"/>
                </a:solidFill>
                <a:hlinkClick r:id="rId3"/>
              </a:rPr>
              <a:t>https://www.fontsquirrel.com/fonts/playfair-display</a:t>
            </a:r>
            <a:endParaRPr sz="1400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CC0000"/>
                </a:solidFill>
                <a:hlinkClick r:id="rId4"/>
              </a:rPr>
              <a:t>https://www.fontsquirrel.com/fonts/lora</a:t>
            </a:r>
            <a:endParaRPr sz="1400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◈"/>
            </a:pPr>
            <a:r>
              <a:rPr lang="en" sz="1400"/>
              <a:t>Black </a:t>
            </a:r>
            <a:r>
              <a:rPr b="1" lang="en" sz="1400"/>
              <a:t>#000000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" sz="1400"/>
              <a:t>Dark Red  </a:t>
            </a:r>
            <a:r>
              <a:rPr b="1" lang="en" sz="1400">
                <a:solidFill>
                  <a:srgbClr val="CC0000"/>
                </a:solidFill>
              </a:rPr>
              <a:t>#cc0000</a:t>
            </a:r>
            <a:endParaRPr sz="1400">
              <a:solidFill>
                <a:srgbClr val="CC0000"/>
              </a:solidFill>
            </a:endParaRPr>
          </a:p>
        </p:txBody>
      </p:sp>
      <p:sp>
        <p:nvSpPr>
          <p:cNvPr id="354" name="Google Shape;354;p38"/>
          <p:cNvSpPr txBox="1"/>
          <p:nvPr/>
        </p:nvSpPr>
        <p:spPr>
          <a:xfrm>
            <a:off x="1116711" y="4324050"/>
            <a:ext cx="6923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CC0000"/>
                </a:solidFill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CC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CC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C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355" name="Google Shape;355;p38"/>
          <p:cNvGrpSpPr/>
          <p:nvPr/>
        </p:nvGrpSpPr>
        <p:grpSpPr>
          <a:xfrm>
            <a:off x="4408186" y="65729"/>
            <a:ext cx="340380" cy="340380"/>
            <a:chOff x="2594325" y="1627175"/>
            <a:chExt cx="440850" cy="440850"/>
          </a:xfrm>
        </p:grpSpPr>
        <p:sp>
          <p:nvSpPr>
            <p:cNvPr id="356" name="Google Shape;356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38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39"/>
          <p:cNvGrpSpPr/>
          <p:nvPr/>
        </p:nvGrpSpPr>
        <p:grpSpPr>
          <a:xfrm>
            <a:off x="615403" y="575593"/>
            <a:ext cx="320576" cy="405430"/>
            <a:chOff x="584925" y="238125"/>
            <a:chExt cx="415200" cy="525100"/>
          </a:xfrm>
        </p:grpSpPr>
        <p:sp>
          <p:nvSpPr>
            <p:cNvPr id="365" name="Google Shape;365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39"/>
          <p:cNvGrpSpPr/>
          <p:nvPr/>
        </p:nvGrpSpPr>
        <p:grpSpPr>
          <a:xfrm>
            <a:off x="1124526" y="634505"/>
            <a:ext cx="343218" cy="285716"/>
            <a:chOff x="1244325" y="314425"/>
            <a:chExt cx="444525" cy="370050"/>
          </a:xfrm>
        </p:grpSpPr>
        <p:sp>
          <p:nvSpPr>
            <p:cNvPr id="372" name="Google Shape;372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39"/>
          <p:cNvGrpSpPr/>
          <p:nvPr/>
        </p:nvGrpSpPr>
        <p:grpSpPr>
          <a:xfrm>
            <a:off x="1652527" y="633095"/>
            <a:ext cx="328142" cy="288534"/>
            <a:chOff x="1928175" y="312600"/>
            <a:chExt cx="425000" cy="373700"/>
          </a:xfrm>
        </p:grpSpPr>
        <p:sp>
          <p:nvSpPr>
            <p:cNvPr id="375" name="Google Shape;375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39"/>
          <p:cNvSpPr/>
          <p:nvPr/>
        </p:nvSpPr>
        <p:spPr>
          <a:xfrm>
            <a:off x="2202847" y="622748"/>
            <a:ext cx="268729" cy="309265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9"/>
          <p:cNvSpPr/>
          <p:nvPr/>
        </p:nvSpPr>
        <p:spPr>
          <a:xfrm>
            <a:off x="2741719" y="623694"/>
            <a:ext cx="231977" cy="307373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" name="Google Shape;379;p39"/>
          <p:cNvGrpSpPr/>
          <p:nvPr/>
        </p:nvGrpSpPr>
        <p:grpSpPr>
          <a:xfrm>
            <a:off x="3189372" y="618020"/>
            <a:ext cx="377171" cy="318704"/>
            <a:chOff x="3918650" y="293075"/>
            <a:chExt cx="488500" cy="412775"/>
          </a:xfrm>
        </p:grpSpPr>
        <p:sp>
          <p:nvSpPr>
            <p:cNvPr id="380" name="Google Shape;380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39"/>
          <p:cNvGrpSpPr/>
          <p:nvPr/>
        </p:nvGrpSpPr>
        <p:grpSpPr>
          <a:xfrm>
            <a:off x="3743296" y="593969"/>
            <a:ext cx="310230" cy="366786"/>
            <a:chOff x="4636075" y="261925"/>
            <a:chExt cx="401800" cy="475050"/>
          </a:xfrm>
        </p:grpSpPr>
        <p:sp>
          <p:nvSpPr>
            <p:cNvPr id="384" name="Google Shape;384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39"/>
          <p:cNvSpPr/>
          <p:nvPr/>
        </p:nvSpPr>
        <p:spPr>
          <a:xfrm>
            <a:off x="4241448" y="622266"/>
            <a:ext cx="355475" cy="310230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39"/>
          <p:cNvGrpSpPr/>
          <p:nvPr/>
        </p:nvGrpSpPr>
        <p:grpSpPr>
          <a:xfrm>
            <a:off x="4783740" y="624622"/>
            <a:ext cx="311156" cy="305018"/>
            <a:chOff x="5983625" y="301625"/>
            <a:chExt cx="403000" cy="395050"/>
          </a:xfrm>
        </p:grpSpPr>
        <p:sp>
          <p:nvSpPr>
            <p:cNvPr id="390" name="Google Shape;390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39"/>
          <p:cNvGrpSpPr/>
          <p:nvPr/>
        </p:nvGrpSpPr>
        <p:grpSpPr>
          <a:xfrm>
            <a:off x="5306548" y="622247"/>
            <a:ext cx="306446" cy="305983"/>
            <a:chOff x="6660750" y="298550"/>
            <a:chExt cx="396900" cy="396300"/>
          </a:xfrm>
        </p:grpSpPr>
        <p:sp>
          <p:nvSpPr>
            <p:cNvPr id="411" name="Google Shape;411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9"/>
          <p:cNvGrpSpPr/>
          <p:nvPr/>
        </p:nvGrpSpPr>
        <p:grpSpPr>
          <a:xfrm>
            <a:off x="615403" y="1104057"/>
            <a:ext cx="320576" cy="388000"/>
            <a:chOff x="584925" y="922575"/>
            <a:chExt cx="415200" cy="502525"/>
          </a:xfrm>
        </p:grpSpPr>
        <p:sp>
          <p:nvSpPr>
            <p:cNvPr id="414" name="Google Shape;414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1126418" y="1095101"/>
            <a:ext cx="339454" cy="404503"/>
            <a:chOff x="1246775" y="910975"/>
            <a:chExt cx="439650" cy="523900"/>
          </a:xfrm>
        </p:grpSpPr>
        <p:sp>
          <p:nvSpPr>
            <p:cNvPr id="418" name="Google Shape;418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39"/>
          <p:cNvGrpSpPr/>
          <p:nvPr/>
        </p:nvGrpSpPr>
        <p:grpSpPr>
          <a:xfrm>
            <a:off x="1651118" y="1160150"/>
            <a:ext cx="330961" cy="275331"/>
            <a:chOff x="1926350" y="995225"/>
            <a:chExt cx="428650" cy="356600"/>
          </a:xfrm>
        </p:grpSpPr>
        <p:sp>
          <p:nvSpPr>
            <p:cNvPr id="422" name="Google Shape;422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2175493" y="1137104"/>
            <a:ext cx="323433" cy="321541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9"/>
          <p:cNvSpPr/>
          <p:nvPr/>
        </p:nvSpPr>
        <p:spPr>
          <a:xfrm>
            <a:off x="2696470" y="1153145"/>
            <a:ext cx="322468" cy="28948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9"/>
          <p:cNvSpPr/>
          <p:nvPr/>
        </p:nvSpPr>
        <p:spPr>
          <a:xfrm>
            <a:off x="3221674" y="1155500"/>
            <a:ext cx="313048" cy="284750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9"/>
          <p:cNvSpPr/>
          <p:nvPr/>
        </p:nvSpPr>
        <p:spPr>
          <a:xfrm>
            <a:off x="3752535" y="1158319"/>
            <a:ext cx="292317" cy="2791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39"/>
          <p:cNvGrpSpPr/>
          <p:nvPr/>
        </p:nvGrpSpPr>
        <p:grpSpPr>
          <a:xfrm>
            <a:off x="4257631" y="1139419"/>
            <a:ext cx="322468" cy="322931"/>
            <a:chOff x="5302225" y="968375"/>
            <a:chExt cx="417650" cy="418250"/>
          </a:xfrm>
        </p:grpSpPr>
        <p:sp>
          <p:nvSpPr>
            <p:cNvPr id="431" name="Google Shape;431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39"/>
          <p:cNvGrpSpPr/>
          <p:nvPr/>
        </p:nvGrpSpPr>
        <p:grpSpPr>
          <a:xfrm>
            <a:off x="4739421" y="1103111"/>
            <a:ext cx="399793" cy="389409"/>
            <a:chOff x="5926225" y="921350"/>
            <a:chExt cx="517800" cy="504350"/>
          </a:xfrm>
        </p:grpSpPr>
        <p:sp>
          <p:nvSpPr>
            <p:cNvPr id="434" name="Google Shape;434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39"/>
          <p:cNvGrpSpPr/>
          <p:nvPr/>
        </p:nvGrpSpPr>
        <p:grpSpPr>
          <a:xfrm>
            <a:off x="5273077" y="1110659"/>
            <a:ext cx="373388" cy="374333"/>
            <a:chOff x="6617400" y="931125"/>
            <a:chExt cx="483600" cy="484825"/>
          </a:xfrm>
        </p:grpSpPr>
        <p:sp>
          <p:nvSpPr>
            <p:cNvPr id="437" name="Google Shape;437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9"/>
          <p:cNvGrpSpPr/>
          <p:nvPr/>
        </p:nvGrpSpPr>
        <p:grpSpPr>
          <a:xfrm>
            <a:off x="595599" y="1691915"/>
            <a:ext cx="360185" cy="252708"/>
            <a:chOff x="559275" y="1683950"/>
            <a:chExt cx="466500" cy="327300"/>
          </a:xfrm>
        </p:grpSpPr>
        <p:sp>
          <p:nvSpPr>
            <p:cNvPr id="440" name="Google Shape;440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39"/>
          <p:cNvGrpSpPr/>
          <p:nvPr/>
        </p:nvGrpSpPr>
        <p:grpSpPr>
          <a:xfrm>
            <a:off x="1116052" y="1641960"/>
            <a:ext cx="360185" cy="352637"/>
            <a:chOff x="1233350" y="1619250"/>
            <a:chExt cx="466500" cy="456725"/>
          </a:xfrm>
        </p:grpSpPr>
        <p:sp>
          <p:nvSpPr>
            <p:cNvPr id="443" name="Google Shape;443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1647817" y="1649488"/>
            <a:ext cx="337562" cy="337562"/>
            <a:chOff x="1922075" y="1629000"/>
            <a:chExt cx="437200" cy="437200"/>
          </a:xfrm>
        </p:grpSpPr>
        <p:sp>
          <p:nvSpPr>
            <p:cNvPr id="448" name="Google Shape;448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39"/>
          <p:cNvGrpSpPr/>
          <p:nvPr/>
        </p:nvGrpSpPr>
        <p:grpSpPr>
          <a:xfrm>
            <a:off x="2166861" y="1648079"/>
            <a:ext cx="340380" cy="340380"/>
            <a:chOff x="2594325" y="1627175"/>
            <a:chExt cx="440850" cy="440850"/>
          </a:xfrm>
        </p:grpSpPr>
        <p:sp>
          <p:nvSpPr>
            <p:cNvPr id="451" name="Google Shape;451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39"/>
          <p:cNvSpPr/>
          <p:nvPr/>
        </p:nvSpPr>
        <p:spPr>
          <a:xfrm>
            <a:off x="2702589" y="1663273"/>
            <a:ext cx="310230" cy="310210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" name="Google Shape;455;p39"/>
          <p:cNvGrpSpPr/>
          <p:nvPr/>
        </p:nvGrpSpPr>
        <p:grpSpPr>
          <a:xfrm>
            <a:off x="3239829" y="1622619"/>
            <a:ext cx="276257" cy="391300"/>
            <a:chOff x="3984000" y="1594200"/>
            <a:chExt cx="357800" cy="506800"/>
          </a:xfrm>
        </p:grpSpPr>
        <p:sp>
          <p:nvSpPr>
            <p:cNvPr id="456" name="Google Shape;456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39"/>
          <p:cNvGrpSpPr/>
          <p:nvPr/>
        </p:nvGrpSpPr>
        <p:grpSpPr>
          <a:xfrm>
            <a:off x="3716427" y="1706527"/>
            <a:ext cx="363968" cy="223484"/>
            <a:chOff x="4601275" y="1702875"/>
            <a:chExt cx="471400" cy="289450"/>
          </a:xfrm>
        </p:grpSpPr>
        <p:sp>
          <p:nvSpPr>
            <p:cNvPr id="459" name="Google Shape;459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39"/>
          <p:cNvGrpSpPr/>
          <p:nvPr/>
        </p:nvGrpSpPr>
        <p:grpSpPr>
          <a:xfrm>
            <a:off x="4254330" y="1651843"/>
            <a:ext cx="329069" cy="332852"/>
            <a:chOff x="5297950" y="1632050"/>
            <a:chExt cx="426200" cy="431100"/>
          </a:xfrm>
        </p:grpSpPr>
        <p:sp>
          <p:nvSpPr>
            <p:cNvPr id="465" name="Google Shape;465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39"/>
          <p:cNvGrpSpPr/>
          <p:nvPr/>
        </p:nvGrpSpPr>
        <p:grpSpPr>
          <a:xfrm>
            <a:off x="4773837" y="1641960"/>
            <a:ext cx="330961" cy="352637"/>
            <a:chOff x="5970800" y="1619250"/>
            <a:chExt cx="428650" cy="456725"/>
          </a:xfrm>
        </p:grpSpPr>
        <p:sp>
          <p:nvSpPr>
            <p:cNvPr id="468" name="Google Shape;468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5279215" y="1637713"/>
            <a:ext cx="371013" cy="338489"/>
            <a:chOff x="6625350" y="1613750"/>
            <a:chExt cx="480525" cy="438400"/>
          </a:xfrm>
        </p:grpSpPr>
        <p:sp>
          <p:nvSpPr>
            <p:cNvPr id="474" name="Google Shape;474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9"/>
          <p:cNvGrpSpPr/>
          <p:nvPr/>
        </p:nvGrpSpPr>
        <p:grpSpPr>
          <a:xfrm>
            <a:off x="635671" y="2188336"/>
            <a:ext cx="280041" cy="300791"/>
            <a:chOff x="611175" y="2326900"/>
            <a:chExt cx="362700" cy="389575"/>
          </a:xfrm>
        </p:grpSpPr>
        <p:sp>
          <p:nvSpPr>
            <p:cNvPr id="480" name="Google Shape;480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39"/>
          <p:cNvSpPr/>
          <p:nvPr/>
        </p:nvSpPr>
        <p:spPr>
          <a:xfrm>
            <a:off x="1148655" y="2191296"/>
            <a:ext cx="295135" cy="29513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1669149" y="2191296"/>
            <a:ext cx="295135" cy="29513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/>
          <p:nvPr/>
        </p:nvSpPr>
        <p:spPr>
          <a:xfrm>
            <a:off x="2189643" y="2191296"/>
            <a:ext cx="295135" cy="29513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7" name="Google Shape;487;p39"/>
          <p:cNvGrpSpPr/>
          <p:nvPr/>
        </p:nvGrpSpPr>
        <p:grpSpPr>
          <a:xfrm>
            <a:off x="2778770" y="2140254"/>
            <a:ext cx="157470" cy="393192"/>
            <a:chOff x="3386850" y="2264625"/>
            <a:chExt cx="203950" cy="509250"/>
          </a:xfrm>
        </p:grpSpPr>
        <p:sp>
          <p:nvSpPr>
            <p:cNvPr id="488" name="Google Shape;488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9"/>
          <p:cNvGrpSpPr/>
          <p:nvPr/>
        </p:nvGrpSpPr>
        <p:grpSpPr>
          <a:xfrm>
            <a:off x="3833825" y="2190228"/>
            <a:ext cx="129172" cy="293244"/>
            <a:chOff x="4753325" y="2329350"/>
            <a:chExt cx="167300" cy="379800"/>
          </a:xfrm>
        </p:grpSpPr>
        <p:sp>
          <p:nvSpPr>
            <p:cNvPr id="491" name="Google Shape;491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9"/>
          <p:cNvGrpSpPr/>
          <p:nvPr/>
        </p:nvGrpSpPr>
        <p:grpSpPr>
          <a:xfrm>
            <a:off x="3310997" y="2142126"/>
            <a:ext cx="133921" cy="389428"/>
            <a:chOff x="4076175" y="2267050"/>
            <a:chExt cx="173450" cy="504375"/>
          </a:xfrm>
        </p:grpSpPr>
        <p:sp>
          <p:nvSpPr>
            <p:cNvPr id="494" name="Google Shape;494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39"/>
          <p:cNvSpPr/>
          <p:nvPr/>
        </p:nvSpPr>
        <p:spPr>
          <a:xfrm>
            <a:off x="4271620" y="2183285"/>
            <a:ext cx="295135" cy="31115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" name="Google Shape;497;p39"/>
          <p:cNvGrpSpPr/>
          <p:nvPr/>
        </p:nvGrpSpPr>
        <p:grpSpPr>
          <a:xfrm>
            <a:off x="4777138" y="2188800"/>
            <a:ext cx="324359" cy="299845"/>
            <a:chOff x="5975075" y="2327500"/>
            <a:chExt cx="420100" cy="388350"/>
          </a:xfrm>
        </p:grpSpPr>
        <p:sp>
          <p:nvSpPr>
            <p:cNvPr id="498" name="Google Shape;498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39"/>
          <p:cNvGrpSpPr/>
          <p:nvPr/>
        </p:nvGrpSpPr>
        <p:grpSpPr>
          <a:xfrm>
            <a:off x="5360286" y="2179843"/>
            <a:ext cx="198970" cy="324359"/>
            <a:chOff x="6730350" y="2315900"/>
            <a:chExt cx="257700" cy="420100"/>
          </a:xfrm>
        </p:grpSpPr>
        <p:sp>
          <p:nvSpPr>
            <p:cNvPr id="501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39"/>
          <p:cNvGrpSpPr/>
          <p:nvPr/>
        </p:nvGrpSpPr>
        <p:grpSpPr>
          <a:xfrm>
            <a:off x="725235" y="2675319"/>
            <a:ext cx="100913" cy="367732"/>
            <a:chOff x="727175" y="2957625"/>
            <a:chExt cx="130700" cy="476275"/>
          </a:xfrm>
        </p:grpSpPr>
        <p:sp>
          <p:nvSpPr>
            <p:cNvPr id="507" name="Google Shape;507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Google Shape;509;p39"/>
          <p:cNvSpPr/>
          <p:nvPr/>
        </p:nvSpPr>
        <p:spPr>
          <a:xfrm>
            <a:off x="1662083" y="2660886"/>
            <a:ext cx="309265" cy="396956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9"/>
          <p:cNvSpPr/>
          <p:nvPr/>
        </p:nvSpPr>
        <p:spPr>
          <a:xfrm>
            <a:off x="1181664" y="2660886"/>
            <a:ext cx="229121" cy="396956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Google Shape;511;p39"/>
          <p:cNvGrpSpPr/>
          <p:nvPr/>
        </p:nvGrpSpPr>
        <p:grpSpPr>
          <a:xfrm>
            <a:off x="2158368" y="2687094"/>
            <a:ext cx="357366" cy="344164"/>
            <a:chOff x="2583325" y="2972875"/>
            <a:chExt cx="462850" cy="445750"/>
          </a:xfrm>
        </p:grpSpPr>
        <p:sp>
          <p:nvSpPr>
            <p:cNvPr id="512" name="Google Shape;512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39"/>
          <p:cNvGrpSpPr/>
          <p:nvPr/>
        </p:nvGrpSpPr>
        <p:grpSpPr>
          <a:xfrm>
            <a:off x="2666564" y="2738496"/>
            <a:ext cx="381881" cy="241378"/>
            <a:chOff x="3241525" y="3039450"/>
            <a:chExt cx="494600" cy="312625"/>
          </a:xfrm>
        </p:grpSpPr>
        <p:sp>
          <p:nvSpPr>
            <p:cNvPr id="515" name="Google Shape;515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39"/>
          <p:cNvSpPr/>
          <p:nvPr/>
        </p:nvSpPr>
        <p:spPr>
          <a:xfrm>
            <a:off x="3734621" y="2695305"/>
            <a:ext cx="328143" cy="328123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39"/>
          <p:cNvGrpSpPr/>
          <p:nvPr/>
        </p:nvGrpSpPr>
        <p:grpSpPr>
          <a:xfrm>
            <a:off x="4221323" y="2713036"/>
            <a:ext cx="395084" cy="292298"/>
            <a:chOff x="5255200" y="3006475"/>
            <a:chExt cx="511700" cy="378575"/>
          </a:xfrm>
        </p:grpSpPr>
        <p:sp>
          <p:nvSpPr>
            <p:cNvPr id="519" name="Google Shape;519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39"/>
          <p:cNvGrpSpPr/>
          <p:nvPr/>
        </p:nvGrpSpPr>
        <p:grpSpPr>
          <a:xfrm>
            <a:off x="3218133" y="2696069"/>
            <a:ext cx="319649" cy="326232"/>
            <a:chOff x="3955900" y="2984500"/>
            <a:chExt cx="414000" cy="422525"/>
          </a:xfrm>
        </p:grpSpPr>
        <p:sp>
          <p:nvSpPr>
            <p:cNvPr id="522" name="Google Shape;522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39"/>
          <p:cNvSpPr/>
          <p:nvPr/>
        </p:nvSpPr>
        <p:spPr>
          <a:xfrm>
            <a:off x="598934" y="3239369"/>
            <a:ext cx="357347" cy="280986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9"/>
          <p:cNvSpPr/>
          <p:nvPr/>
        </p:nvSpPr>
        <p:spPr>
          <a:xfrm>
            <a:off x="4815221" y="2680209"/>
            <a:ext cx="248925" cy="358312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7" name="Google Shape;527;p39"/>
          <p:cNvGrpSpPr/>
          <p:nvPr/>
        </p:nvGrpSpPr>
        <p:grpSpPr>
          <a:xfrm>
            <a:off x="5337663" y="2691340"/>
            <a:ext cx="244215" cy="347001"/>
            <a:chOff x="6701050" y="2978375"/>
            <a:chExt cx="316300" cy="449425"/>
          </a:xfrm>
        </p:grpSpPr>
        <p:sp>
          <p:nvSpPr>
            <p:cNvPr id="528" name="Google Shape;528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9"/>
          <p:cNvGrpSpPr/>
          <p:nvPr/>
        </p:nvGrpSpPr>
        <p:grpSpPr>
          <a:xfrm>
            <a:off x="1122171" y="3262714"/>
            <a:ext cx="347947" cy="233850"/>
            <a:chOff x="1241275" y="3718400"/>
            <a:chExt cx="450650" cy="302875"/>
          </a:xfrm>
        </p:grpSpPr>
        <p:sp>
          <p:nvSpPr>
            <p:cNvPr id="531" name="Google Shape;531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39"/>
          <p:cNvGrpSpPr/>
          <p:nvPr/>
        </p:nvGrpSpPr>
        <p:grpSpPr>
          <a:xfrm>
            <a:off x="1647354" y="3244801"/>
            <a:ext cx="338489" cy="270138"/>
            <a:chOff x="1921475" y="3695200"/>
            <a:chExt cx="438400" cy="349875"/>
          </a:xfrm>
        </p:grpSpPr>
        <p:sp>
          <p:nvSpPr>
            <p:cNvPr id="536" name="Google Shape;536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39"/>
          <p:cNvGrpSpPr/>
          <p:nvPr/>
        </p:nvGrpSpPr>
        <p:grpSpPr>
          <a:xfrm>
            <a:off x="2171108" y="3240554"/>
            <a:ext cx="331887" cy="278168"/>
            <a:chOff x="2599825" y="3689700"/>
            <a:chExt cx="429850" cy="360275"/>
          </a:xfrm>
        </p:grpSpPr>
        <p:sp>
          <p:nvSpPr>
            <p:cNvPr id="540" name="Google Shape;540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9"/>
          <p:cNvGrpSpPr/>
          <p:nvPr/>
        </p:nvGrpSpPr>
        <p:grpSpPr>
          <a:xfrm>
            <a:off x="2707582" y="3211794"/>
            <a:ext cx="299845" cy="313048"/>
            <a:chOff x="3294650" y="3652450"/>
            <a:chExt cx="388350" cy="405450"/>
          </a:xfrm>
        </p:grpSpPr>
        <p:sp>
          <p:nvSpPr>
            <p:cNvPr id="543" name="Google Shape;543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39"/>
          <p:cNvGrpSpPr/>
          <p:nvPr/>
        </p:nvGrpSpPr>
        <p:grpSpPr>
          <a:xfrm>
            <a:off x="3203058" y="3251402"/>
            <a:ext cx="349800" cy="256472"/>
            <a:chOff x="3936375" y="3703750"/>
            <a:chExt cx="453050" cy="332175"/>
          </a:xfrm>
        </p:grpSpPr>
        <p:sp>
          <p:nvSpPr>
            <p:cNvPr id="547" name="Google Shape;547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3723511" y="3251402"/>
            <a:ext cx="349800" cy="256472"/>
            <a:chOff x="4610450" y="3703750"/>
            <a:chExt cx="453050" cy="332175"/>
          </a:xfrm>
        </p:grpSpPr>
        <p:sp>
          <p:nvSpPr>
            <p:cNvPr id="553" name="Google Shape;553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9"/>
          <p:cNvGrpSpPr/>
          <p:nvPr/>
        </p:nvGrpSpPr>
        <p:grpSpPr>
          <a:xfrm>
            <a:off x="4256222" y="3225479"/>
            <a:ext cx="325286" cy="308319"/>
            <a:chOff x="5300400" y="3670175"/>
            <a:chExt cx="421300" cy="399325"/>
          </a:xfrm>
        </p:grpSpPr>
        <p:sp>
          <p:nvSpPr>
            <p:cNvPr id="556" name="Google Shape;556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39"/>
          <p:cNvSpPr/>
          <p:nvPr/>
        </p:nvSpPr>
        <p:spPr>
          <a:xfrm>
            <a:off x="4758641" y="3198831"/>
            <a:ext cx="362076" cy="362057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39"/>
          <p:cNvGrpSpPr/>
          <p:nvPr/>
        </p:nvGrpSpPr>
        <p:grpSpPr>
          <a:xfrm>
            <a:off x="5301838" y="3221696"/>
            <a:ext cx="315866" cy="315885"/>
            <a:chOff x="6654650" y="3665275"/>
            <a:chExt cx="409100" cy="409125"/>
          </a:xfrm>
        </p:grpSpPr>
        <p:sp>
          <p:nvSpPr>
            <p:cNvPr id="563" name="Google Shape;563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39"/>
          <p:cNvGrpSpPr/>
          <p:nvPr/>
        </p:nvGrpSpPr>
        <p:grpSpPr>
          <a:xfrm>
            <a:off x="604555" y="3728946"/>
            <a:ext cx="342272" cy="342291"/>
            <a:chOff x="570875" y="4322250"/>
            <a:chExt cx="443300" cy="443325"/>
          </a:xfrm>
        </p:grpSpPr>
        <p:sp>
          <p:nvSpPr>
            <p:cNvPr id="566" name="Google Shape;566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39"/>
          <p:cNvSpPr/>
          <p:nvPr/>
        </p:nvSpPr>
        <p:spPr>
          <a:xfrm>
            <a:off x="1110934" y="3795692"/>
            <a:ext cx="370569" cy="209336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1" name="Google Shape;571;p39"/>
          <p:cNvGrpSpPr/>
          <p:nvPr/>
        </p:nvGrpSpPr>
        <p:grpSpPr>
          <a:xfrm>
            <a:off x="1692135" y="3703506"/>
            <a:ext cx="248925" cy="393173"/>
            <a:chOff x="1979475" y="4289300"/>
            <a:chExt cx="322400" cy="509225"/>
          </a:xfrm>
        </p:grpSpPr>
        <p:sp>
          <p:nvSpPr>
            <p:cNvPr id="572" name="Google Shape;572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39"/>
          <p:cNvGrpSpPr/>
          <p:nvPr/>
        </p:nvGrpSpPr>
        <p:grpSpPr>
          <a:xfrm>
            <a:off x="2190429" y="3708679"/>
            <a:ext cx="293707" cy="382826"/>
            <a:chOff x="2624850" y="4296000"/>
            <a:chExt cx="380400" cy="495825"/>
          </a:xfrm>
        </p:grpSpPr>
        <p:sp>
          <p:nvSpPr>
            <p:cNvPr id="576" name="Google Shape;576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Google Shape;579;p39"/>
          <p:cNvSpPr/>
          <p:nvPr/>
        </p:nvSpPr>
        <p:spPr>
          <a:xfrm>
            <a:off x="3221211" y="3743358"/>
            <a:ext cx="313974" cy="313994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9"/>
          <p:cNvSpPr/>
          <p:nvPr/>
        </p:nvSpPr>
        <p:spPr>
          <a:xfrm>
            <a:off x="2700717" y="3763164"/>
            <a:ext cx="313974" cy="274385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9"/>
          <p:cNvSpPr/>
          <p:nvPr/>
        </p:nvSpPr>
        <p:spPr>
          <a:xfrm>
            <a:off x="3740277" y="3741949"/>
            <a:ext cx="316831" cy="31681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2" name="Google Shape;582;p39"/>
          <p:cNvGrpSpPr/>
          <p:nvPr/>
        </p:nvGrpSpPr>
        <p:grpSpPr>
          <a:xfrm>
            <a:off x="4237363" y="3746396"/>
            <a:ext cx="363003" cy="307392"/>
            <a:chOff x="5275975" y="4344850"/>
            <a:chExt cx="470150" cy="398125"/>
          </a:xfrm>
        </p:grpSpPr>
        <p:sp>
          <p:nvSpPr>
            <p:cNvPr id="583" name="Google Shape;583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6" name="Google Shape;586;p39"/>
          <p:cNvSpPr/>
          <p:nvPr/>
        </p:nvSpPr>
        <p:spPr>
          <a:xfrm>
            <a:off x="4776555" y="3737239"/>
            <a:ext cx="326251" cy="326232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39"/>
          <p:cNvGrpSpPr/>
          <p:nvPr/>
        </p:nvGrpSpPr>
        <p:grpSpPr>
          <a:xfrm>
            <a:off x="5292399" y="3721418"/>
            <a:ext cx="334744" cy="357347"/>
            <a:chOff x="6642425" y="4312500"/>
            <a:chExt cx="433550" cy="462825"/>
          </a:xfrm>
        </p:grpSpPr>
        <p:sp>
          <p:nvSpPr>
            <p:cNvPr id="588" name="Google Shape;588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39"/>
          <p:cNvSpPr/>
          <p:nvPr/>
        </p:nvSpPr>
        <p:spPr>
          <a:xfrm>
            <a:off x="560751" y="4294025"/>
            <a:ext cx="429944" cy="25365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39"/>
          <p:cNvGrpSpPr/>
          <p:nvPr/>
        </p:nvGrpSpPr>
        <p:grpSpPr>
          <a:xfrm>
            <a:off x="1124526" y="4251774"/>
            <a:ext cx="343218" cy="337562"/>
            <a:chOff x="1244325" y="4999400"/>
            <a:chExt cx="444525" cy="437200"/>
          </a:xfrm>
        </p:grpSpPr>
        <p:sp>
          <p:nvSpPr>
            <p:cNvPr id="593" name="Google Shape;593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1675632" y="4240926"/>
            <a:ext cx="281932" cy="359239"/>
            <a:chOff x="1958100" y="4985350"/>
            <a:chExt cx="365150" cy="465275"/>
          </a:xfrm>
        </p:grpSpPr>
        <p:sp>
          <p:nvSpPr>
            <p:cNvPr id="599" name="Google Shape;599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39"/>
          <p:cNvGrpSpPr/>
          <p:nvPr/>
        </p:nvGrpSpPr>
        <p:grpSpPr>
          <a:xfrm>
            <a:off x="2175335" y="4254592"/>
            <a:ext cx="323433" cy="332370"/>
            <a:chOff x="2605300" y="5003050"/>
            <a:chExt cx="418900" cy="430475"/>
          </a:xfrm>
        </p:grpSpPr>
        <p:sp>
          <p:nvSpPr>
            <p:cNvPr id="603" name="Google Shape;603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39"/>
          <p:cNvGrpSpPr/>
          <p:nvPr/>
        </p:nvGrpSpPr>
        <p:grpSpPr>
          <a:xfrm>
            <a:off x="2664209" y="4261676"/>
            <a:ext cx="386590" cy="317758"/>
            <a:chOff x="3238475" y="5012225"/>
            <a:chExt cx="500700" cy="411550"/>
          </a:xfrm>
        </p:grpSpPr>
        <p:sp>
          <p:nvSpPr>
            <p:cNvPr id="607" name="Google Shape;607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39"/>
          <p:cNvGrpSpPr/>
          <p:nvPr/>
        </p:nvGrpSpPr>
        <p:grpSpPr>
          <a:xfrm>
            <a:off x="3686257" y="4227723"/>
            <a:ext cx="424308" cy="385645"/>
            <a:chOff x="4562200" y="4968250"/>
            <a:chExt cx="549550" cy="499475"/>
          </a:xfrm>
        </p:grpSpPr>
        <p:sp>
          <p:nvSpPr>
            <p:cNvPr id="613" name="Google Shape;613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39"/>
          <p:cNvGrpSpPr/>
          <p:nvPr/>
        </p:nvGrpSpPr>
        <p:grpSpPr>
          <a:xfrm>
            <a:off x="3230873" y="4249419"/>
            <a:ext cx="294170" cy="341789"/>
            <a:chOff x="3972400" y="4996350"/>
            <a:chExt cx="381000" cy="442675"/>
          </a:xfrm>
        </p:grpSpPr>
        <p:sp>
          <p:nvSpPr>
            <p:cNvPr id="619" name="Google Shape;619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39"/>
          <p:cNvGrpSpPr/>
          <p:nvPr/>
        </p:nvGrpSpPr>
        <p:grpSpPr>
          <a:xfrm>
            <a:off x="4210494" y="4220658"/>
            <a:ext cx="416760" cy="399774"/>
            <a:chOff x="5241175" y="4959100"/>
            <a:chExt cx="539775" cy="517775"/>
          </a:xfrm>
        </p:grpSpPr>
        <p:sp>
          <p:nvSpPr>
            <p:cNvPr id="622" name="Google Shape;622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39"/>
          <p:cNvSpPr/>
          <p:nvPr/>
        </p:nvSpPr>
        <p:spPr>
          <a:xfrm>
            <a:off x="4756286" y="4319487"/>
            <a:ext cx="366786" cy="202734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5325406" y="4280052"/>
            <a:ext cx="267320" cy="307392"/>
            <a:chOff x="6685175" y="5036025"/>
            <a:chExt cx="346225" cy="398125"/>
          </a:xfrm>
        </p:grpSpPr>
        <p:sp>
          <p:nvSpPr>
            <p:cNvPr id="630" name="Google Shape;630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39"/>
          <p:cNvGrpSpPr/>
          <p:nvPr/>
        </p:nvGrpSpPr>
        <p:grpSpPr>
          <a:xfrm>
            <a:off x="6223718" y="2200024"/>
            <a:ext cx="432570" cy="421334"/>
            <a:chOff x="5926225" y="921350"/>
            <a:chExt cx="517800" cy="504350"/>
          </a:xfrm>
        </p:grpSpPr>
        <p:sp>
          <p:nvSpPr>
            <p:cNvPr id="636" name="Google Shape;636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38" name="Google Shape;638;p39"/>
          <p:cNvSpPr/>
          <p:nvPr/>
        </p:nvSpPr>
        <p:spPr>
          <a:xfrm>
            <a:off x="6417638" y="243608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9" name="Google Shape;639;p39"/>
          <p:cNvGrpSpPr/>
          <p:nvPr/>
        </p:nvGrpSpPr>
        <p:grpSpPr>
          <a:xfrm>
            <a:off x="7108705" y="2179404"/>
            <a:ext cx="432570" cy="421334"/>
            <a:chOff x="5926225" y="921350"/>
            <a:chExt cx="517800" cy="504350"/>
          </a:xfrm>
        </p:grpSpPr>
        <p:sp>
          <p:nvSpPr>
            <p:cNvPr id="640" name="Google Shape;640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2" name="Google Shape;642;p39"/>
          <p:cNvSpPr/>
          <p:nvPr/>
        </p:nvSpPr>
        <p:spPr>
          <a:xfrm>
            <a:off x="7302626" y="241546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3" name="Google Shape;643;p39"/>
          <p:cNvGrpSpPr/>
          <p:nvPr/>
        </p:nvGrpSpPr>
        <p:grpSpPr>
          <a:xfrm>
            <a:off x="6223985" y="2928446"/>
            <a:ext cx="1075937" cy="1047989"/>
            <a:chOff x="5926225" y="921350"/>
            <a:chExt cx="517800" cy="504350"/>
          </a:xfrm>
        </p:grpSpPr>
        <p:sp>
          <p:nvSpPr>
            <p:cNvPr id="644" name="Google Shape;644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39"/>
          <p:cNvSpPr/>
          <p:nvPr/>
        </p:nvSpPr>
        <p:spPr>
          <a:xfrm>
            <a:off x="6706298" y="3515543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3C78D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9"/>
          <p:cNvSpPr txBox="1"/>
          <p:nvPr/>
        </p:nvSpPr>
        <p:spPr>
          <a:xfrm>
            <a:off x="6112675" y="6345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This means that you can:</a:t>
            </a:r>
            <a:endParaRPr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ora"/>
              <a:buChar char="●"/>
            </a:pPr>
            <a:r>
              <a:rPr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Resize them without losing quality.</a:t>
            </a:r>
            <a:endParaRPr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ora"/>
              <a:buChar char="●"/>
            </a:pPr>
            <a:r>
              <a:rPr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Change fill color and opacity.</a:t>
            </a:r>
            <a:endParaRPr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ora"/>
              <a:buChar char="●"/>
            </a:pPr>
            <a:r>
              <a:rPr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Change line color, width and style</a:t>
            </a:r>
            <a:r>
              <a:rPr lang="en" sz="900">
                <a:latin typeface="Lora"/>
                <a:ea typeface="Lora"/>
                <a:cs typeface="Lora"/>
                <a:sym typeface="Lora"/>
              </a:rPr>
              <a:t>.</a:t>
            </a:r>
            <a:endParaRPr sz="9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ora"/>
                <a:ea typeface="Lora"/>
                <a:cs typeface="Lora"/>
                <a:sym typeface="Lora"/>
              </a:rPr>
              <a:t>Isn’t that nice? :)</a:t>
            </a:r>
            <a:endParaRPr sz="9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ora"/>
                <a:ea typeface="Lora"/>
                <a:cs typeface="Lora"/>
                <a:sym typeface="Lora"/>
              </a:rPr>
              <a:t>Examples:</a:t>
            </a:r>
            <a:endParaRPr sz="9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8" name="Google Shape;648;p39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0"/>
          <p:cNvSpPr txBox="1"/>
          <p:nvPr/>
        </p:nvSpPr>
        <p:spPr>
          <a:xfrm>
            <a:off x="2163850" y="7618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Now you can use any emoji as an icon!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And of course it resizes without losing quality and you can change the color.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How? Follow Google instructions </a:t>
            </a:r>
            <a:r>
              <a:rPr lang="en" u="sng">
                <a:latin typeface="Lora"/>
                <a:ea typeface="Lora"/>
                <a:cs typeface="Lora"/>
                <a:sym typeface="Lora"/>
                <a:hlinkClick r:id="rId3"/>
              </a:rPr>
              <a:t>https://twitter.com/googledocs/status/730087240156643328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54" name="Google Shape;654;p40"/>
          <p:cNvSpPr txBox="1"/>
          <p:nvPr/>
        </p:nvSpPr>
        <p:spPr>
          <a:xfrm>
            <a:off x="8081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Lora"/>
                <a:ea typeface="Lora"/>
                <a:cs typeface="Lora"/>
                <a:sym typeface="Lora"/>
              </a:rPr>
              <a:t>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55" name="Google Shape;655;p40"/>
          <p:cNvSpPr txBox="1"/>
          <p:nvPr/>
        </p:nvSpPr>
        <p:spPr>
          <a:xfrm>
            <a:off x="6489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CC0000"/>
                </a:solidFill>
              </a:rPr>
              <a:t>😉</a:t>
            </a:r>
            <a:endParaRPr sz="9600">
              <a:solidFill>
                <a:srgbClr val="CC0000"/>
              </a:solidFill>
            </a:endParaRPr>
          </a:p>
        </p:txBody>
      </p:sp>
      <p:sp>
        <p:nvSpPr>
          <p:cNvPr id="656" name="Google Shape;656;p40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63" name="Google Shape;663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664" name="Google Shape;664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665" name="Google Shape;665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6" name="Google Shape;666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67" name="Google Shape;667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668" name="Google Shape;668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9" name="Google Shape;669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70" name="Google Shape;670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671" name="Google Shape;671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72" name="Google Shape;672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73" name="Google Shape;673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674" name="Google Shape;674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75" name="Google Shape;675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676" name="Google Shape;676;p41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ctrTitle"/>
          </p:nvPr>
        </p:nvSpPr>
        <p:spPr>
          <a:xfrm>
            <a:off x="1275150" y="2140418"/>
            <a:ext cx="65937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Hello!</a:t>
            </a:r>
            <a:endParaRPr sz="2400"/>
          </a:p>
        </p:txBody>
      </p:sp>
      <p:sp>
        <p:nvSpPr>
          <p:cNvPr id="87" name="Google Shape;87;p15"/>
          <p:cNvSpPr txBox="1"/>
          <p:nvPr>
            <p:ph idx="4294967295" type="subTitle"/>
          </p:nvPr>
        </p:nvSpPr>
        <p:spPr>
          <a:xfrm>
            <a:off x="847275" y="2710175"/>
            <a:ext cx="7449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I am Jayden Smith</a:t>
            </a:r>
            <a:endParaRPr sz="1800">
              <a:solidFill>
                <a:srgbClr val="CC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66666"/>
                </a:solidFill>
              </a:rPr>
              <a:t>I am here because I love to give presentations. 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66666"/>
                </a:solidFill>
              </a:rPr>
              <a:t>You can find me at @username</a:t>
            </a:r>
            <a:endParaRPr b="1" sz="1400">
              <a:solidFill>
                <a:srgbClr val="666666"/>
              </a:solidFill>
            </a:endParaRPr>
          </a:p>
        </p:txBody>
      </p:sp>
      <p:pic>
        <p:nvPicPr>
          <p:cNvPr descr="4.jpg" id="88" name="Google Shape;88;p15"/>
          <p:cNvPicPr preferRelativeResize="0"/>
          <p:nvPr/>
        </p:nvPicPr>
        <p:blipFill rotWithShape="1">
          <a:blip r:embed="rId3">
            <a:alphaModFix/>
          </a:blip>
          <a:srcRect b="9" l="0" r="0" t="9"/>
          <a:stretch/>
        </p:blipFill>
        <p:spPr>
          <a:xfrm>
            <a:off x="3578200" y="-252325"/>
            <a:ext cx="1987800" cy="1987500"/>
          </a:xfrm>
          <a:prstGeom prst="diamond">
            <a:avLst/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2129175" y="2992450"/>
            <a:ext cx="4885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endParaRPr sz="6000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7" name="Google Shape;97;p16"/>
          <p:cNvSpPr txBox="1"/>
          <p:nvPr>
            <p:ph idx="4294967295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2454925" y="1045950"/>
            <a:ext cx="4234200" cy="31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◈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◈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solidFill>
                  <a:srgbClr val="CC0000"/>
                </a:solidFill>
              </a:rPr>
              <a:t>won’t do both</a:t>
            </a:r>
            <a:r>
              <a:rPr lang="en"/>
              <a:t>. </a:t>
            </a:r>
            <a:endParaRPr/>
          </a:p>
        </p:txBody>
      </p:sp>
      <p:grpSp>
        <p:nvGrpSpPr>
          <p:cNvPr id="110" name="Google Shape;110;p18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111" name="Google Shape;111;p1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4294967295" type="ctrTitle"/>
          </p:nvPr>
        </p:nvSpPr>
        <p:spPr>
          <a:xfrm>
            <a:off x="685800" y="2573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21" name="Google Shape;121;p19"/>
          <p:cNvSpPr txBox="1"/>
          <p:nvPr>
            <p:ph idx="4294967295" type="subTitle"/>
          </p:nvPr>
        </p:nvSpPr>
        <p:spPr>
          <a:xfrm>
            <a:off x="2473075" y="3563950"/>
            <a:ext cx="4197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4748202" y="2264022"/>
            <a:ext cx="195774" cy="18693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9"/>
          <p:cNvGrpSpPr/>
          <p:nvPr/>
        </p:nvGrpSpPr>
        <p:grpSpPr>
          <a:xfrm>
            <a:off x="4505213" y="1214267"/>
            <a:ext cx="838737" cy="838952"/>
            <a:chOff x="6654650" y="3665275"/>
            <a:chExt cx="409100" cy="409125"/>
          </a:xfrm>
        </p:grpSpPr>
        <p:sp>
          <p:nvSpPr>
            <p:cNvPr id="124" name="Google Shape;124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9"/>
          <p:cNvGrpSpPr/>
          <p:nvPr/>
        </p:nvGrpSpPr>
        <p:grpSpPr>
          <a:xfrm rot="1056959">
            <a:off x="3696844" y="1873841"/>
            <a:ext cx="554133" cy="554193"/>
            <a:chOff x="570875" y="4322250"/>
            <a:chExt cx="443300" cy="443325"/>
          </a:xfrm>
        </p:grpSpPr>
        <p:sp>
          <p:nvSpPr>
            <p:cNvPr id="127" name="Google Shape;127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0000"/>
                </a:solidFill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0000"/>
                </a:solidFill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0000"/>
                </a:solidFill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0000"/>
                </a:solidFill>
              </a:endParaRPr>
            </a:p>
          </p:txBody>
        </p:sp>
      </p:grpSp>
      <p:sp>
        <p:nvSpPr>
          <p:cNvPr id="131" name="Google Shape;131;p19"/>
          <p:cNvSpPr/>
          <p:nvPr/>
        </p:nvSpPr>
        <p:spPr>
          <a:xfrm rot="2466699">
            <a:off x="3759072" y="1376879"/>
            <a:ext cx="272004" cy="25971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 rot="-1609366">
            <a:off x="4156871" y="1540297"/>
            <a:ext cx="195747" cy="1869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 rot="2926172">
            <a:off x="5343754" y="1688366"/>
            <a:ext cx="146594" cy="13997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 rot="-1609329">
            <a:off x="4594798" y="1065150"/>
            <a:ext cx="132067" cy="12610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4474114" y="169597"/>
            <a:ext cx="195774" cy="18693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84100" y="1453625"/>
            <a:ext cx="3677100" cy="3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White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3" name="Google Shape;143;p20"/>
          <p:cNvSpPr txBox="1"/>
          <p:nvPr>
            <p:ph idx="2" type="body"/>
          </p:nvPr>
        </p:nvSpPr>
        <p:spPr>
          <a:xfrm>
            <a:off x="4682718" y="1453625"/>
            <a:ext cx="3677100" cy="3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Black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145" name="Google Shape;145;p2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539000" y="1471725"/>
            <a:ext cx="25791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Yellow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6" name="Google Shape;156;p21"/>
          <p:cNvSpPr txBox="1"/>
          <p:nvPr>
            <p:ph idx="2" type="body"/>
          </p:nvPr>
        </p:nvSpPr>
        <p:spPr>
          <a:xfrm>
            <a:off x="3250326" y="1471725"/>
            <a:ext cx="25791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Blue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7" name="Google Shape;157;p21"/>
          <p:cNvSpPr txBox="1"/>
          <p:nvPr>
            <p:ph idx="3" type="body"/>
          </p:nvPr>
        </p:nvSpPr>
        <p:spPr>
          <a:xfrm>
            <a:off x="5961653" y="1471725"/>
            <a:ext cx="25791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Red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21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159" name="Google Shape;159;p21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Yor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