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Dosis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Pontano Sans"/>
      <p:regular r:id="rId41"/>
    </p:embeddedFont>
    <p:embeddedFont>
      <p:font typeface="Dosis ExtraLight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A62C6A-D581-47C8-98FB-61A3E86BF3E5}">
  <a:tblStyle styleId="{D3A62C6A-D581-47C8-98FB-61A3E86BF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DosisExtraLight-regular.fntdata"/><Relationship Id="rId41" Type="http://schemas.openxmlformats.org/officeDocument/2006/relationships/font" Target="fonts/PontanoSans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DosisExtra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Dosis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4373ae9c4_27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4373ae9c4_27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eaves">
  <p:cSld name="BLANK_2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i="1" sz="2600">
                <a:solidFill>
                  <a:schemeClr val="accent2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i="1" sz="2600">
                <a:solidFill>
                  <a:schemeClr val="accent2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i="1" sz="2600">
                <a:solidFill>
                  <a:schemeClr val="accent2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Relationship Id="rId4" Type="http://schemas.openxmlformats.org/officeDocument/2006/relationships/hyperlink" Target="https://www.fontsquirrel.com/fonts/dosis" TargetMode="External"/><Relationship Id="rId5" Type="http://schemas.openxmlformats.org/officeDocument/2006/relationships/hyperlink" Target="http://www.1001fonts.com/pontano-sans-fon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4294967295" type="title"/>
          </p:nvPr>
        </p:nvSpPr>
        <p:spPr>
          <a:xfrm>
            <a:off x="0" y="2389875"/>
            <a:ext cx="9144000" cy="8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/>
          <p:nvPr/>
        </p:nvSpPr>
        <p:spPr>
          <a:xfrm rot="-3280321">
            <a:off x="5455458" y="2692160"/>
            <a:ext cx="1114904" cy="1112741"/>
          </a:xfrm>
          <a:prstGeom prst="ellipse">
            <a:avLst/>
          </a:pr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5690570" y="2366538"/>
            <a:ext cx="2492498" cy="2778857"/>
            <a:chOff x="4184863" y="1520198"/>
            <a:chExt cx="2958454" cy="3298347"/>
          </a:xfrm>
        </p:grpSpPr>
        <p:sp>
          <p:nvSpPr>
            <p:cNvPr id="202" name="Google Shape;202;p25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9BCF6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4" name="Google Shape;204;p25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4572462" y="1025674"/>
            <a:ext cx="2774838" cy="2715306"/>
            <a:chOff x="2857731" y="-71332"/>
            <a:chExt cx="3293577" cy="3222916"/>
          </a:xfrm>
        </p:grpSpPr>
        <p:sp>
          <p:nvSpPr>
            <p:cNvPr id="206" name="Google Shape;206;p25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B8F567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3816028" y="2505106"/>
            <a:ext cx="2885085" cy="2630520"/>
            <a:chOff x="1959887" y="1684671"/>
            <a:chExt cx="3424433" cy="3122279"/>
          </a:xfrm>
        </p:grpSpPr>
        <p:sp>
          <p:nvSpPr>
            <p:cNvPr id="210" name="Google Shape;210;p25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51B14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4320100" y="1888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{D3A62C6A-D581-47C8-98FB-61A3E86BF3E5}</a:tableStyleId>
              </a:tblPr>
              <a:tblGrid>
                <a:gridCol w="1047625"/>
                <a:gridCol w="1047625"/>
                <a:gridCol w="1047625"/>
                <a:gridCol w="1047625"/>
              </a:tblGrid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Yellow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</a:tr>
              <a:tr h="691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Blue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Orange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24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16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idx="4294967295" type="title"/>
          </p:nvPr>
        </p:nvSpPr>
        <p:spPr>
          <a:xfrm>
            <a:off x="0" y="207425"/>
            <a:ext cx="91440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</a:rPr>
              <a:t>Maps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1909650" y="1906700"/>
            <a:ext cx="68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  <a:endParaRPr sz="10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7"/>
          <p:cNvSpPr/>
          <p:nvPr/>
        </p:nvSpPr>
        <p:spPr>
          <a:xfrm rot="8100000">
            <a:off x="1151400" y="209815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 rot="8100000">
            <a:off x="2816600" y="3729730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 rot="8100000">
            <a:off x="3887875" y="186595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 rot="8100000">
            <a:off x="4622975" y="402330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 rot="8100000">
            <a:off x="6781225" y="2393980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 rot="8100000">
            <a:off x="7381875" y="408160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39" name="Google Shape;239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F567"/>
                </a:solidFill>
              </a:rPr>
              <a:t>Whoa! That’s a big number, aren’t you proud?</a:t>
            </a:r>
            <a:endParaRPr sz="1800">
              <a:solidFill>
                <a:srgbClr val="B8F567"/>
              </a:solidFill>
            </a:endParaRPr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4294967295" type="ctrTitle"/>
          </p:nvPr>
        </p:nvSpPr>
        <p:spPr>
          <a:xfrm>
            <a:off x="3899650" y="495600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89,526,124$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899650" y="1100549"/>
            <a:ext cx="4558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7" name="Google Shape;247;p29"/>
          <p:cNvSpPr txBox="1"/>
          <p:nvPr>
            <p:ph idx="4294967295" type="ctrTitle"/>
          </p:nvPr>
        </p:nvSpPr>
        <p:spPr>
          <a:xfrm>
            <a:off x="3899650" y="3429292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100%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48" name="Google Shape;248;p29"/>
          <p:cNvSpPr txBox="1"/>
          <p:nvPr>
            <p:ph idx="4294967295" type="subTitle"/>
          </p:nvPr>
        </p:nvSpPr>
        <p:spPr>
          <a:xfrm>
            <a:off x="3899650" y="4040200"/>
            <a:ext cx="4558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9" name="Google Shape;249;p29"/>
          <p:cNvSpPr txBox="1"/>
          <p:nvPr>
            <p:ph idx="4294967295" type="ctrTitle"/>
          </p:nvPr>
        </p:nvSpPr>
        <p:spPr>
          <a:xfrm>
            <a:off x="3899650" y="1962446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185,244 users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50" name="Google Shape;250;p29"/>
          <p:cNvSpPr txBox="1"/>
          <p:nvPr>
            <p:ph idx="4294967295" type="subTitle"/>
          </p:nvPr>
        </p:nvSpPr>
        <p:spPr>
          <a:xfrm>
            <a:off x="3899650" y="2573354"/>
            <a:ext cx="4558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51B148"/>
                </a:solidFill>
              </a:rPr>
              <a:t>‹#›</a:t>
            </a:fld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3222803" y="2048525"/>
            <a:ext cx="1675919" cy="1180591"/>
            <a:chOff x="1444833" y="1986811"/>
            <a:chExt cx="1830805" cy="1289700"/>
          </a:xfrm>
        </p:grpSpPr>
        <p:sp>
          <p:nvSpPr>
            <p:cNvPr id="259" name="Google Shape;259;p30"/>
            <p:cNvSpPr txBox="1"/>
            <p:nvPr/>
          </p:nvSpPr>
          <p:spPr>
            <a:xfrm>
              <a:off x="1444833" y="1986811"/>
              <a:ext cx="1086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0" name="Google Shape;260;p3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B8F56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1" name="Google Shape;261;p30"/>
          <p:cNvGrpSpPr/>
          <p:nvPr/>
        </p:nvGrpSpPr>
        <p:grpSpPr>
          <a:xfrm>
            <a:off x="6364488" y="1733850"/>
            <a:ext cx="2228277" cy="1180591"/>
            <a:chOff x="5209838" y="1060358"/>
            <a:chExt cx="2434212" cy="1289700"/>
          </a:xfrm>
        </p:grpSpPr>
        <p:sp>
          <p:nvSpPr>
            <p:cNvPr id="262" name="Google Shape;262;p30"/>
            <p:cNvSpPr txBox="1"/>
            <p:nvPr/>
          </p:nvSpPr>
          <p:spPr>
            <a:xfrm>
              <a:off x="6613249" y="1060358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3" name="Google Shape;263;p3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51B14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4" name="Google Shape;264;p30"/>
          <p:cNvGrpSpPr/>
          <p:nvPr/>
        </p:nvGrpSpPr>
        <p:grpSpPr>
          <a:xfrm>
            <a:off x="6364488" y="3528125"/>
            <a:ext cx="2228281" cy="1180591"/>
            <a:chOff x="5209838" y="3020457"/>
            <a:chExt cx="2434216" cy="1289700"/>
          </a:xfrm>
        </p:grpSpPr>
        <p:sp>
          <p:nvSpPr>
            <p:cNvPr id="265" name="Google Shape;265;p30"/>
            <p:cNvSpPr txBox="1"/>
            <p:nvPr/>
          </p:nvSpPr>
          <p:spPr>
            <a:xfrm>
              <a:off x="6613254" y="3020457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6" name="Google Shape;266;p3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9BCF6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7" name="Google Shape;267;p30"/>
          <p:cNvGrpSpPr/>
          <p:nvPr/>
        </p:nvGrpSpPr>
        <p:grpSpPr>
          <a:xfrm>
            <a:off x="4260993" y="1430035"/>
            <a:ext cx="3492100" cy="3469912"/>
            <a:chOff x="2662213" y="676344"/>
            <a:chExt cx="3814835" cy="3790597"/>
          </a:xfrm>
        </p:grpSpPr>
        <p:sp>
          <p:nvSpPr>
            <p:cNvPr id="268" name="Google Shape;268;p3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9BC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3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72" name="Google Shape;272;p3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B8F56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B8F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3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75" name="Google Shape;275;p3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51B148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51B1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3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78" name="Google Shape;278;p3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9BCF6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9BC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" name="Google Shape;280;p3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03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1" name="Google Shape;281;p3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51B148"/>
                  </a:solidFill>
                  <a:latin typeface="Dosis"/>
                  <a:ea typeface="Dosis"/>
                  <a:cs typeface="Dosis"/>
                  <a:sym typeface="Dosis"/>
                </a:rPr>
                <a:t>01 </a:t>
              </a:r>
              <a:endParaRPr sz="1600">
                <a:solidFill>
                  <a:srgbClr val="51B148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02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822000" y="3598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3822000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/>
          <p:nvPr>
            <p:ph idx="2" type="body"/>
          </p:nvPr>
        </p:nvSpPr>
        <p:spPr>
          <a:xfrm>
            <a:off x="5448638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/>
          <p:nvPr>
            <p:ph idx="3" type="body"/>
          </p:nvPr>
        </p:nvSpPr>
        <p:spPr>
          <a:xfrm>
            <a:off x="7075275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3822000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3" name="Google Shape;293;p31"/>
          <p:cNvSpPr txBox="1"/>
          <p:nvPr>
            <p:ph idx="2" type="body"/>
          </p:nvPr>
        </p:nvSpPr>
        <p:spPr>
          <a:xfrm>
            <a:off x="5448638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4" name="Google Shape;294;p31"/>
          <p:cNvSpPr txBox="1"/>
          <p:nvPr>
            <p:ph idx="3" type="body"/>
          </p:nvPr>
        </p:nvSpPr>
        <p:spPr>
          <a:xfrm>
            <a:off x="7075275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</a:rPr>
              <a:t>You can insert graphs from </a:t>
            </a:r>
            <a:r>
              <a:rPr lang="en" u="sng">
                <a:solidFill>
                  <a:srgbClr val="484F56"/>
                </a:solidFill>
                <a:hlinkClick r:id="rId4"/>
              </a:rPr>
              <a:t>Google Sheets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291" y="0"/>
            <a:ext cx="5427235" cy="4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325499" y="1268700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84F56"/>
                </a:solidFill>
              </a:rPr>
              <a:t>EDIT IN POWERPOINT®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84F56"/>
                </a:solidFill>
              </a:rPr>
              <a:t>"Download as PowerPoint template"</a:t>
            </a:r>
            <a:r>
              <a:rPr lang="en" sz="1200">
                <a:solidFill>
                  <a:srgbClr val="484F56"/>
                </a:solidFill>
              </a:rPr>
              <a:t>. You will get a .pptx file that you can edit in PowerPoint. 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84F56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484F56"/>
                </a:solidFill>
              </a:rPr>
              <a:t>)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84F56"/>
              </a:solidFill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3822000" y="1268700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84F56"/>
                </a:solidFill>
              </a:rPr>
              <a:t>EDIT IN GOOGLE SLIDES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84F56"/>
                </a:solidFill>
              </a:rPr>
              <a:t>"Use as Google Slides Theme"</a:t>
            </a:r>
            <a:r>
              <a:rPr lang="en" sz="1200">
                <a:solidFill>
                  <a:srgbClr val="484F56"/>
                </a:solidFill>
              </a:rPr>
              <a:t>.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84F56"/>
                </a:solidFill>
              </a:rPr>
              <a:t>You have to be signed in to your Google account.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3822000" y="3829725"/>
            <a:ext cx="48648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B148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51B148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51B1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1B148"/>
                </a:solidFill>
              </a:rPr>
              <a:t>This template is free to use under </a:t>
            </a:r>
            <a:r>
              <a:rPr lang="en" sz="1200" u="sng">
                <a:solidFill>
                  <a:srgbClr val="51B14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51B14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51B1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1B1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B148"/>
              </a:solidFill>
            </a:endParaRPr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20024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>
            <p:ph idx="4294967295" type="body"/>
          </p:nvPr>
        </p:nvSpPr>
        <p:spPr>
          <a:xfrm>
            <a:off x="4712625" y="489750"/>
            <a:ext cx="29118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20957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/>
          <p:nvPr/>
        </p:nvSpPr>
        <p:spPr>
          <a:xfrm>
            <a:off x="213864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22703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4"/>
          <p:cNvSpPr txBox="1"/>
          <p:nvPr>
            <p:ph idx="4294967295" type="body"/>
          </p:nvPr>
        </p:nvSpPr>
        <p:spPr>
          <a:xfrm>
            <a:off x="4712625" y="489750"/>
            <a:ext cx="29118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project</a:t>
            </a:r>
            <a:endParaRPr sz="3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1860719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2059418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5"/>
          <p:cNvSpPr txBox="1"/>
          <p:nvPr>
            <p:ph idx="4294967295" type="body"/>
          </p:nvPr>
        </p:nvSpPr>
        <p:spPr>
          <a:xfrm>
            <a:off x="5203448" y="489750"/>
            <a:ext cx="21363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project</a:t>
            </a:r>
            <a:endParaRPr sz="3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1208000" y="1048024"/>
            <a:ext cx="4276485" cy="332901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1386950" y="1224816"/>
            <a:ext cx="3918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6"/>
          <p:cNvSpPr txBox="1"/>
          <p:nvPr>
            <p:ph idx="4294967295" type="body"/>
          </p:nvPr>
        </p:nvSpPr>
        <p:spPr>
          <a:xfrm>
            <a:off x="6117848" y="489750"/>
            <a:ext cx="21363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</a:t>
            </a: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project</a:t>
            </a:r>
            <a:endParaRPr sz="3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7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Thanks</a:t>
            </a:r>
            <a:r>
              <a:rPr lang="en" sz="9600">
                <a:solidFill>
                  <a:srgbClr val="51B148"/>
                </a:solidFill>
              </a:rPr>
              <a:t>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340" name="Google Shape;340;p37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user@mail.me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020246" y="816383"/>
            <a:ext cx="2713515" cy="246823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 rot="2240807">
            <a:off x="6269797" y="3349126"/>
            <a:ext cx="1651746" cy="100249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 rot="-6741915">
            <a:off x="7586101" y="2562766"/>
            <a:ext cx="640976" cy="998332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51B148"/>
                </a:solidFill>
                <a:hlinkClick r:id="rId4"/>
              </a:rPr>
              <a:t>SlidesCarnival</a:t>
            </a:r>
            <a:endParaRPr sz="2400">
              <a:solidFill>
                <a:srgbClr val="51B14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 sz="2400"/>
              <a:t>Photographs by </a:t>
            </a:r>
            <a:r>
              <a:rPr lang="en" sz="2400" u="sng">
                <a:solidFill>
                  <a:srgbClr val="51B148"/>
                </a:solidFill>
                <a:hlinkClick r:id="rId5"/>
              </a:rPr>
              <a:t>Unsplash</a:t>
            </a:r>
            <a:endParaRPr sz="2400">
              <a:solidFill>
                <a:srgbClr val="51B148"/>
              </a:solidFill>
            </a:endParaRPr>
          </a:p>
        </p:txBody>
      </p:sp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4320075" y="4360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4320075" y="12369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Titles: Dosis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Body copy: Pontano Sans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4"/>
              </a:rPr>
              <a:t>https://www.fontsquirrel.com/fonts/dosis</a:t>
            </a:r>
            <a:endParaRPr sz="1400">
              <a:solidFill>
                <a:srgbClr val="51B1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5"/>
              </a:rPr>
              <a:t>http://www.1001fonts.com/pontano-sans-font.html</a:t>
            </a:r>
            <a:endParaRPr sz="1400">
              <a:solidFill>
                <a:srgbClr val="51B1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Lime green </a:t>
            </a:r>
            <a:r>
              <a:rPr b="1" lang="en" sz="1400">
                <a:solidFill>
                  <a:srgbClr val="B8F567"/>
                </a:solidFill>
              </a:rPr>
              <a:t>#b8f567</a:t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Leaf green </a:t>
            </a:r>
            <a:r>
              <a:rPr b="1" lang="en" sz="1400">
                <a:solidFill>
                  <a:srgbClr val="9BCF63"/>
                </a:solidFill>
              </a:rPr>
              <a:t>#9bcf63</a:t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Moss green </a:t>
            </a:r>
            <a:r>
              <a:rPr b="1" lang="en" sz="1400">
                <a:solidFill>
                  <a:srgbClr val="51B148"/>
                </a:solidFill>
              </a:rPr>
              <a:t>#51b148</a:t>
            </a:r>
            <a:endParaRPr sz="1400">
              <a:solidFill>
                <a:srgbClr val="51B148"/>
              </a:solidFill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4320075" y="4171650"/>
            <a:ext cx="4520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64" name="Google Shape;364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71" name="Google Shape;371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74" name="Google Shape;374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79" name="Google Shape;379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83" name="Google Shape;383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89" name="Google Shape;389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10" name="Google Shape;410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13" name="Google Shape;413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17" name="Google Shape;417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21" name="Google Shape;421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30" name="Google Shape;430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33" name="Google Shape;43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36" name="Google Shape;436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39" name="Google Shape;439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2" name="Google Shape;442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7" name="Google Shape;447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50" name="Google Shape;450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5" name="Google Shape;455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8" name="Google Shape;458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64" name="Google Shape;464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67" name="Google Shape;467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73" name="Google Shape;473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79" name="Google Shape;479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87" name="Google Shape;487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90" name="Google Shape;490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93" name="Google Shape;493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97" name="Google Shape;497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00" name="Google Shape;500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06" name="Google Shape;506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11" name="Google Shape;511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14" name="Google Shape;514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18" name="Google Shape;518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21" name="Google Shape;521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27" name="Google Shape;527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30" name="Google Shape;530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35" name="Google Shape;535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39" name="Google Shape;539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42" name="Google Shape;542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46" name="Google Shape;546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52" name="Google Shape;552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55" name="Google Shape;555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62" name="Google Shape;562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65" name="Google Shape;565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71" name="Google Shape;571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75" name="Google Shape;575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82" name="Google Shape;582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87" name="Google Shape;587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92" name="Google Shape;592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98" name="Google Shape;598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02" name="Google Shape;602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06" name="Google Shape;606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12" name="Google Shape;612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18" name="Google Shape;618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21" name="Google Shape;621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29" name="Google Shape;629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35" name="Google Shape;635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39" name="Google Shape;63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40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43" name="Google Shape;64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40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7" name="Google Shape;647;p4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Now you can use any emoji as an icon!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 and you can change the color.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</a:t>
            </a:r>
            <a:r>
              <a:rPr lang="en" u="sng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  <a:hlinkClick r:id="rId3"/>
              </a:rPr>
              <a:t>https://twitter.com/googledocs/status/730087240156643328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84F56"/>
                </a:solidFill>
                <a:highlight>
                  <a:srgbClr val="9BCF63"/>
                </a:highlight>
                <a:latin typeface="Pontano Sans"/>
                <a:ea typeface="Pontano Sans"/>
                <a:cs typeface="Pontano Sans"/>
                <a:sym typeface="Pontano Sans"/>
              </a:rPr>
              <a:t> and many more...</a:t>
            </a:r>
            <a:endParaRPr sz="2400">
              <a:solidFill>
                <a:srgbClr val="484F56"/>
              </a:solidFill>
              <a:highlight>
                <a:srgbClr val="9BCF63"/>
              </a:highlight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4" name="Google Shape;654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51B148"/>
                </a:solidFill>
              </a:rPr>
              <a:t>😉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655" name="Google Shape;655;p4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62" name="Google Shape;662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63" name="Google Shape;663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64" name="Google Shape;664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5" name="Google Shape;665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66" name="Google Shape;666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67" name="Google Shape;667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8" name="Google Shape;668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69" name="Google Shape;669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70" name="Google Shape;670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1" name="Google Shape;671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72" name="Google Shape;672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73" name="Google Shape;673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4" name="Google Shape;674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Hello!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 rot="1553879">
            <a:off x="6337783" y="3906779"/>
            <a:ext cx="1651751" cy="1002497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rot="-7428817">
            <a:off x="7606849" y="3029768"/>
            <a:ext cx="640974" cy="998333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1B14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4294967295" type="ctrTitle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8F567"/>
                </a:solidFill>
              </a:rPr>
              <a:t>BIG CONCEPT</a:t>
            </a:r>
            <a:endParaRPr sz="7200">
              <a:solidFill>
                <a:srgbClr val="B8F567"/>
              </a:solidFill>
            </a:endParaRPr>
          </a:p>
        </p:txBody>
      </p:sp>
      <p:sp>
        <p:nvSpPr>
          <p:cNvPr id="152" name="Google Shape;152;p20"/>
          <p:cNvSpPr txBox="1"/>
          <p:nvPr>
            <p:ph idx="4294967295" type="subTitle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Google Shape;155;p2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0" name="Google Shape;170;p21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8" name="Google Shape;178;p22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9" name="Google Shape;179;p22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