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uli"/>
      <p:regular r:id="rId36"/>
      <p:bold r:id="rId37"/>
      <p:italic r:id="rId38"/>
      <p:boldItalic r:id="rId39"/>
    </p:embeddedFont>
    <p:embeddedFont>
      <p:font typeface="Arv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F18BCEB-4243-4BF2-91EE-F43AF0A2A4E9}">
  <a:tblStyle styleId="{CF18BCEB-4243-4BF2-91EE-F43AF0A2A4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vo-regular.fntdata"/><Relationship Id="rId20" Type="http://schemas.openxmlformats.org/officeDocument/2006/relationships/slide" Target="slides/slide15.xml"/><Relationship Id="rId42" Type="http://schemas.openxmlformats.org/officeDocument/2006/relationships/font" Target="fonts/Arvo-italic.fntdata"/><Relationship Id="rId41" Type="http://schemas.openxmlformats.org/officeDocument/2006/relationships/font" Target="fonts/Arv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Arv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uli-bold.fntdata"/><Relationship Id="rId14" Type="http://schemas.openxmlformats.org/officeDocument/2006/relationships/slide" Target="slides/slide9.xml"/><Relationship Id="rId36" Type="http://schemas.openxmlformats.org/officeDocument/2006/relationships/font" Target="fonts/Muli-regular.fntdata"/><Relationship Id="rId17" Type="http://schemas.openxmlformats.org/officeDocument/2006/relationships/slide" Target="slides/slide12.xml"/><Relationship Id="rId39" Type="http://schemas.openxmlformats.org/officeDocument/2006/relationships/font" Target="fonts/Muli-boldItalic.fntdata"/><Relationship Id="rId16" Type="http://schemas.openxmlformats.org/officeDocument/2006/relationships/slide" Target="slides/slide11.xml"/><Relationship Id="rId38" Type="http://schemas.openxmlformats.org/officeDocument/2006/relationships/font" Target="fonts/Muli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663ec6b3_0_6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663ec6b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e663ec6b3_0_6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e663ec6b3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4ec12a2ab_1257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14ec12a2ab_125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11" Type="http://schemas.openxmlformats.org/officeDocument/2006/relationships/image" Target="../media/image8.jpg"/><Relationship Id="rId10" Type="http://schemas.openxmlformats.org/officeDocument/2006/relationships/image" Target="../media/image1.jpg"/><Relationship Id="rId9" Type="http://schemas.openxmlformats.org/officeDocument/2006/relationships/image" Target="../media/image6.jpg"/><Relationship Id="rId5" Type="http://schemas.openxmlformats.org/officeDocument/2006/relationships/image" Target="../media/image4.jpg"/><Relationship Id="rId6" Type="http://schemas.openxmlformats.org/officeDocument/2006/relationships/image" Target="../media/image9.jpg"/><Relationship Id="rId7" Type="http://schemas.openxmlformats.org/officeDocument/2006/relationships/image" Target="../media/image13.jpg"/><Relationship Id="rId8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9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11" Type="http://schemas.openxmlformats.org/officeDocument/2006/relationships/image" Target="../media/image8.jpg"/><Relationship Id="rId10" Type="http://schemas.openxmlformats.org/officeDocument/2006/relationships/image" Target="../media/image1.jpg"/><Relationship Id="rId9" Type="http://schemas.openxmlformats.org/officeDocument/2006/relationships/image" Target="../media/image6.jpg"/><Relationship Id="rId5" Type="http://schemas.openxmlformats.org/officeDocument/2006/relationships/image" Target="../media/image4.jpg"/><Relationship Id="rId6" Type="http://schemas.openxmlformats.org/officeDocument/2006/relationships/image" Target="../media/image9.jpg"/><Relationship Id="rId7" Type="http://schemas.openxmlformats.org/officeDocument/2006/relationships/image" Target="../media/image13.jpg"/><Relationship Id="rId8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6.jpg"/><Relationship Id="rId4" Type="http://schemas.openxmlformats.org/officeDocument/2006/relationships/image" Target="../media/image15.jpg"/><Relationship Id="rId5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jpg"/><Relationship Id="rId4" Type="http://schemas.openxmlformats.org/officeDocument/2006/relationships/image" Target="../media/image5.jpg"/><Relationship Id="rId5" Type="http://schemas.openxmlformats.org/officeDocument/2006/relationships/image" Target="../media/image1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photography_Vibrant-(9-of-10).jpg"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2" y="-155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2.jpg"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8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photography_Vibrant-(10-of-10).jpg"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5.jpg" id="13" name="Google Shape;1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5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9-.jpg" id="14" name="Google Shape;14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2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72627" y="20481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65073" y="4114876"/>
            <a:ext cx="1037700" cy="1037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athtoStock_Clementine10.jpg" id="17" name="Google Shape;17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700" cy="1037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4.jpg" id="18" name="Google Shape;18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toStock_Simplify3.jpg" id="19" name="Google Shape;19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700" cy="10377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1.jpg" id="20" name="Google Shape;20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4" y="-180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3.jpg" id="21" name="Google Shape;21;p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 flipH="1">
            <a:off x="971550" y="-6120"/>
            <a:ext cx="1028700" cy="102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 flipH="1">
            <a:off x="2000250" y="4114889"/>
            <a:ext cx="1028700" cy="102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flipH="1">
            <a:off x="3028950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5086350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 flipH="1">
            <a:off x="6115050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 flipH="1">
            <a:off x="6117975" y="-9556"/>
            <a:ext cx="1028700" cy="102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 flipH="1">
            <a:off x="4057650" y="0"/>
            <a:ext cx="1028700" cy="102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000250" y="1019175"/>
            <a:ext cx="51435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 txBox="1"/>
          <p:nvPr>
            <p:ph type="ctrTitle"/>
          </p:nvPr>
        </p:nvSpPr>
        <p:spPr>
          <a:xfrm>
            <a:off x="2961550" y="1991825"/>
            <a:ext cx="3220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2"/>
          <p:cNvSpPr/>
          <p:nvPr/>
        </p:nvSpPr>
        <p:spPr>
          <a:xfrm flipH="1">
            <a:off x="7144834" y="256311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 flipH="1">
            <a:off x="2507334" y="5004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 flipH="1">
            <a:off x="8172291" y="8"/>
            <a:ext cx="971700" cy="971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566118" y="-49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138685" y="30853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>
            <a:off x="7143750" y="2057450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2">
  <p:cSld name="BLANK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photography_Vibrant-(10-of-10).jpg" id="215" name="Google Shape;21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4671" y="936760"/>
            <a:ext cx="1869250" cy="186925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1"/>
          <p:cNvSpPr/>
          <p:nvPr/>
        </p:nvSpPr>
        <p:spPr>
          <a:xfrm>
            <a:off x="7274895" y="1870746"/>
            <a:ext cx="936900" cy="9369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ath_to_stock_photography_Vibrant-(9-of-10).jpg" id="217" name="Google Shape;21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7050" y="-1"/>
            <a:ext cx="936870" cy="93687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1"/>
          <p:cNvSpPr/>
          <p:nvPr/>
        </p:nvSpPr>
        <p:spPr>
          <a:xfrm>
            <a:off x="8207105" y="2807566"/>
            <a:ext cx="936900" cy="9369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"/>
          <p:cNvSpPr/>
          <p:nvPr/>
        </p:nvSpPr>
        <p:spPr>
          <a:xfrm>
            <a:off x="7274902" y="56"/>
            <a:ext cx="936900" cy="9369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"/>
          <p:cNvSpPr/>
          <p:nvPr/>
        </p:nvSpPr>
        <p:spPr>
          <a:xfrm>
            <a:off x="13" y="4206739"/>
            <a:ext cx="936900" cy="9369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"/>
          <p:cNvSpPr/>
          <p:nvPr/>
        </p:nvSpPr>
        <p:spPr>
          <a:xfrm>
            <a:off x="936765" y="4674987"/>
            <a:ext cx="468300" cy="4683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"/>
          <p:cNvSpPr/>
          <p:nvPr/>
        </p:nvSpPr>
        <p:spPr>
          <a:xfrm>
            <a:off x="-1" y="4206736"/>
            <a:ext cx="468300" cy="4683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1"/>
          <p:cNvSpPr/>
          <p:nvPr/>
        </p:nvSpPr>
        <p:spPr>
          <a:xfrm>
            <a:off x="8675675" y="3742994"/>
            <a:ext cx="468300" cy="4683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"/>
          <p:cNvSpPr/>
          <p:nvPr/>
        </p:nvSpPr>
        <p:spPr>
          <a:xfrm>
            <a:off x="8675680" y="3274749"/>
            <a:ext cx="468300" cy="468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11"/>
          <p:cNvGrpSpPr/>
          <p:nvPr/>
        </p:nvGrpSpPr>
        <p:grpSpPr>
          <a:xfrm>
            <a:off x="7594614" y="2115525"/>
            <a:ext cx="297651" cy="471862"/>
            <a:chOff x="6718575" y="2318625"/>
            <a:chExt cx="256950" cy="407375"/>
          </a:xfrm>
        </p:grpSpPr>
        <p:sp>
          <p:nvSpPr>
            <p:cNvPr id="226" name="Google Shape;226;p1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" name="Google Shape;234;p11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3">
  <p:cSld name="BLANK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toStock_Clementine10.jpg" id="236" name="Google Shape;23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7752" y="1861709"/>
            <a:ext cx="933085" cy="933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9-.jpg" id="237" name="Google Shape;23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841" y="8"/>
            <a:ext cx="1868082" cy="186808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2"/>
          <p:cNvSpPr/>
          <p:nvPr/>
        </p:nvSpPr>
        <p:spPr>
          <a:xfrm>
            <a:off x="6344788" y="12"/>
            <a:ext cx="933000" cy="9330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2"/>
          <p:cNvSpPr/>
          <p:nvPr/>
        </p:nvSpPr>
        <p:spPr>
          <a:xfrm>
            <a:off x="8210900" y="1862680"/>
            <a:ext cx="933000" cy="9330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"/>
          <p:cNvSpPr/>
          <p:nvPr/>
        </p:nvSpPr>
        <p:spPr>
          <a:xfrm>
            <a:off x="8210893" y="930219"/>
            <a:ext cx="933000" cy="9330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2"/>
          <p:cNvSpPr/>
          <p:nvPr/>
        </p:nvSpPr>
        <p:spPr>
          <a:xfrm>
            <a:off x="-287" y="3743870"/>
            <a:ext cx="933000" cy="9330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2"/>
          <p:cNvSpPr/>
          <p:nvPr/>
        </p:nvSpPr>
        <p:spPr>
          <a:xfrm>
            <a:off x="-293" y="4676847"/>
            <a:ext cx="466500" cy="4665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2"/>
          <p:cNvSpPr/>
          <p:nvPr/>
        </p:nvSpPr>
        <p:spPr>
          <a:xfrm>
            <a:off x="-301" y="3743867"/>
            <a:ext cx="466500" cy="4665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2"/>
          <p:cNvSpPr/>
          <p:nvPr/>
        </p:nvSpPr>
        <p:spPr>
          <a:xfrm>
            <a:off x="8677502" y="2798991"/>
            <a:ext cx="466500" cy="4665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2"/>
          <p:cNvSpPr/>
          <p:nvPr/>
        </p:nvSpPr>
        <p:spPr>
          <a:xfrm>
            <a:off x="7277744" y="0"/>
            <a:ext cx="466500" cy="4665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12"/>
          <p:cNvGrpSpPr/>
          <p:nvPr/>
        </p:nvGrpSpPr>
        <p:grpSpPr>
          <a:xfrm>
            <a:off x="8431833" y="1151245"/>
            <a:ext cx="490565" cy="490565"/>
            <a:chOff x="5941025" y="3634400"/>
            <a:chExt cx="467650" cy="467650"/>
          </a:xfrm>
        </p:grpSpPr>
        <p:sp>
          <p:nvSpPr>
            <p:cNvPr id="247" name="Google Shape;247;p12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12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4">
  <p:cSld name="BLANK_1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toStock_Simplify3.jpg" id="255" name="Google Shape;25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08905" y="-1"/>
            <a:ext cx="935025" cy="935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4.jpg" id="256" name="Google Shape;2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786" y="1865793"/>
            <a:ext cx="1872187" cy="187219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3"/>
          <p:cNvSpPr/>
          <p:nvPr/>
        </p:nvSpPr>
        <p:spPr>
          <a:xfrm>
            <a:off x="7275209" y="4"/>
            <a:ext cx="935100" cy="9351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8208899" y="935036"/>
            <a:ext cx="935100" cy="9351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275209" y="2795481"/>
            <a:ext cx="935100" cy="9351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13" y="4208474"/>
            <a:ext cx="935100" cy="9351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35032" y="4208477"/>
            <a:ext cx="467400" cy="4674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-1" y="4676119"/>
            <a:ext cx="467400" cy="467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7741458" y="935017"/>
            <a:ext cx="467400" cy="4674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8676589" y="467639"/>
            <a:ext cx="467400" cy="4674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7689536" y="3100148"/>
            <a:ext cx="410309" cy="37325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 flipH="1">
            <a:off x="7385585" y="3052605"/>
            <a:ext cx="273000" cy="248322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photography_Vibrant-(9-of-10).jpg" id="39" name="Google Shape;3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0452" y="-155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2.jpg" id="40" name="Google Shape;4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1323" y="1991825"/>
            <a:ext cx="1159828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photography_Vibrant-(10-of-10).jpg" id="41" name="Google Shape;4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425" y="308182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5.jpg" id="42" name="Google Shape;4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3750" y="2225"/>
            <a:ext cx="2057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9-.jpg" id="43" name="Google Shape;43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71493" y="1017182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"/>
          <p:cNvSpPr/>
          <p:nvPr/>
        </p:nvSpPr>
        <p:spPr>
          <a:xfrm>
            <a:off x="-72627" y="204817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athtoStock_Clementine10.jpg" id="45" name="Google Shape;45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6643" y="4111407"/>
            <a:ext cx="1037700" cy="1037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4.jpg" id="46" name="Google Shape;46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2538" y="3085375"/>
            <a:ext cx="2070675" cy="2070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toStock_Simplify3.jpg" id="47" name="Google Shape;47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66600" y="-18106"/>
            <a:ext cx="1037700" cy="10377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1.jpg" id="48" name="Google Shape;48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82294" y="-18075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3.jpg" id="49" name="Google Shape;49;p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1895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/>
          <p:nvPr/>
        </p:nvSpPr>
        <p:spPr>
          <a:xfrm flipH="1">
            <a:off x="971550" y="-612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2000250" y="4114889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 flipH="1">
            <a:off x="3028950" y="0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 flipH="1">
            <a:off x="5086350" y="4114889"/>
            <a:ext cx="1028700" cy="102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6115050" y="4114889"/>
            <a:ext cx="1028700" cy="102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>
            <a:off x="6117975" y="-9556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>
            <a:off x="4057650" y="0"/>
            <a:ext cx="1028700" cy="102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 flipH="1">
            <a:off x="2507334" y="5004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4566118" y="-4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453009" y="-5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965075" y="1019175"/>
            <a:ext cx="7207200" cy="309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 txBox="1"/>
          <p:nvPr>
            <p:ph type="ctrTitle"/>
          </p:nvPr>
        </p:nvSpPr>
        <p:spPr>
          <a:xfrm>
            <a:off x="2014575" y="1583350"/>
            <a:ext cx="5114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800"/>
              <a:buNone/>
              <a:defRPr sz="1800">
                <a:solidFill>
                  <a:srgbClr val="4D778A"/>
                </a:solidFill>
              </a:defRPr>
            </a:lvl9pPr>
          </a:lstStyle>
          <a:p/>
        </p:txBody>
      </p:sp>
      <p:sp>
        <p:nvSpPr>
          <p:cNvPr id="62" name="Google Shape;62;p3"/>
          <p:cNvSpPr txBox="1"/>
          <p:nvPr>
            <p:ph idx="1" type="subTitle"/>
          </p:nvPr>
        </p:nvSpPr>
        <p:spPr>
          <a:xfrm>
            <a:off x="2014575" y="2611454"/>
            <a:ext cx="5114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None/>
              <a:defRPr sz="1400">
                <a:solidFill>
                  <a:srgbClr val="7198A9"/>
                </a:solidFill>
              </a:defRPr>
            </a:lvl9pPr>
          </a:lstStyle>
          <a:p/>
        </p:txBody>
      </p:sp>
      <p:sp>
        <p:nvSpPr>
          <p:cNvPr id="63" name="Google Shape;63;p3"/>
          <p:cNvSpPr/>
          <p:nvPr/>
        </p:nvSpPr>
        <p:spPr>
          <a:xfrm>
            <a:off x="5072818" y="4615401"/>
            <a:ext cx="518700" cy="518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communicate_hands_10.jpg" id="65" name="Google Shape;6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550" y="99505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toStock_Simplify2.jpg" id="66" name="Google Shape;6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50" y="306572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/>
          <p:nvPr/>
        </p:nvSpPr>
        <p:spPr>
          <a:xfrm>
            <a:off x="8107795" y="31101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athtoStock_Wired3.jpg" id="68" name="Google Shape;6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0025" y="1037700"/>
            <a:ext cx="2084475" cy="20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 txBox="1"/>
          <p:nvPr>
            <p:ph idx="1" type="body"/>
          </p:nvPr>
        </p:nvSpPr>
        <p:spPr>
          <a:xfrm>
            <a:off x="2901375" y="2161800"/>
            <a:ext cx="33414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30200" lvl="0" marL="457200" rtl="0" algn="ctr">
              <a:spcBef>
                <a:spcPts val="60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□"/>
              <a:defRPr i="1">
                <a:latin typeface="Arvo"/>
                <a:ea typeface="Arvo"/>
                <a:cs typeface="Arvo"/>
                <a:sym typeface="Arvo"/>
              </a:defRPr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▫"/>
              <a:defRPr i="1">
                <a:latin typeface="Arvo"/>
                <a:ea typeface="Arvo"/>
                <a:cs typeface="Arvo"/>
                <a:sym typeface="Arvo"/>
              </a:defRPr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▫"/>
              <a:defRPr i="1">
                <a:latin typeface="Arvo"/>
                <a:ea typeface="Arvo"/>
                <a:cs typeface="Arvo"/>
                <a:sym typeface="Arvo"/>
              </a:defRPr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  <a:defRPr i="1">
                <a:latin typeface="Arvo"/>
                <a:ea typeface="Arvo"/>
                <a:cs typeface="Arvo"/>
                <a:sym typeface="Arvo"/>
              </a:defRPr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●"/>
              <a:defRPr i="1">
                <a:latin typeface="Arvo"/>
                <a:ea typeface="Arvo"/>
                <a:cs typeface="Arvo"/>
                <a:sym typeface="Arvo"/>
              </a:defRPr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○"/>
              <a:defRPr i="1">
                <a:latin typeface="Arvo"/>
                <a:ea typeface="Arvo"/>
                <a:cs typeface="Arvo"/>
                <a:sym typeface="Arvo"/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Font typeface="Arvo"/>
              <a:buChar char="■"/>
              <a:defRPr i="1"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70" name="Google Shape;70;p4"/>
          <p:cNvSpPr/>
          <p:nvPr/>
        </p:nvSpPr>
        <p:spPr>
          <a:xfrm>
            <a:off x="7070023" y="103770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070023" y="42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6551323" y="-9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107728" y="312216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 flipH="1">
            <a:off x="1032727" y="99505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 flipH="1">
            <a:off x="-3494" y="203276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 flipH="1">
            <a:off x="1032727" y="306572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 flipH="1">
            <a:off x="2070428" y="4624791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 flipH="1">
            <a:off x="1551734" y="15140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ath_to_stock_communicate_hands_2.jpg" id="79" name="Google Shape;79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7734" y="-5"/>
            <a:ext cx="1037815" cy="10378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4"/>
          <p:cNvGrpSpPr/>
          <p:nvPr/>
        </p:nvGrpSpPr>
        <p:grpSpPr>
          <a:xfrm>
            <a:off x="1310132" y="3331424"/>
            <a:ext cx="482890" cy="506303"/>
            <a:chOff x="5961125" y="1623900"/>
            <a:chExt cx="427450" cy="448175"/>
          </a:xfrm>
        </p:grpSpPr>
        <p:sp>
          <p:nvSpPr>
            <p:cNvPr id="81" name="Google Shape;81;p4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/>
          <p:nvPr/>
        </p:nvSpPr>
        <p:spPr>
          <a:xfrm>
            <a:off x="7349050" y="1316724"/>
            <a:ext cx="479648" cy="479648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▫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descr="Death_to_stock_communicate_hands_2.jpg" id="93" name="Google Shape;9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184" y="2070682"/>
            <a:ext cx="1037815" cy="10378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5.jpg" id="94" name="Google Shape;9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1" y="9"/>
            <a:ext cx="2077780" cy="20777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/>
          <p:nvPr/>
        </p:nvSpPr>
        <p:spPr>
          <a:xfrm>
            <a:off x="7070023" y="2072330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8106245" y="31085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7070023" y="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0" y="35870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518691" y="4105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6551323" y="-9"/>
            <a:ext cx="518700" cy="5187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7587466" y="258374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5"/>
          <p:cNvGrpSpPr/>
          <p:nvPr/>
        </p:nvGrpSpPr>
        <p:grpSpPr>
          <a:xfrm>
            <a:off x="7332942" y="269800"/>
            <a:ext cx="498130" cy="498101"/>
            <a:chOff x="1923675" y="1633650"/>
            <a:chExt cx="436000" cy="435975"/>
          </a:xfrm>
        </p:grpSpPr>
        <p:sp>
          <p:nvSpPr>
            <p:cNvPr id="104" name="Google Shape;104;p5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5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photography_Vibrant-(10-of-10).jpg" id="112" name="Google Shape;11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9775" y="1037700"/>
            <a:ext cx="2070675" cy="20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6"/>
          <p:cNvSpPr/>
          <p:nvPr/>
        </p:nvSpPr>
        <p:spPr>
          <a:xfrm>
            <a:off x="7070023" y="2072326"/>
            <a:ext cx="1037700" cy="10377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ath_to_stock_photography_Vibrant-(9-of-10).jpg" id="114" name="Google Shape;11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625" y="0"/>
            <a:ext cx="1037825" cy="10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 txBox="1"/>
          <p:nvPr>
            <p:ph type="title"/>
          </p:nvPr>
        </p:nvSpPr>
        <p:spPr>
          <a:xfrm>
            <a:off x="1842475" y="1197075"/>
            <a:ext cx="4406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1842475" y="1818975"/>
            <a:ext cx="2172900" cy="3106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7" name="Google Shape;117;p6"/>
          <p:cNvSpPr txBox="1"/>
          <p:nvPr>
            <p:ph idx="2" type="body"/>
          </p:nvPr>
        </p:nvSpPr>
        <p:spPr>
          <a:xfrm>
            <a:off x="4063136" y="1818975"/>
            <a:ext cx="2185800" cy="3106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▫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8" name="Google Shape;118;p6"/>
          <p:cNvSpPr/>
          <p:nvPr/>
        </p:nvSpPr>
        <p:spPr>
          <a:xfrm>
            <a:off x="8102686" y="3110092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"/>
          <p:cNvSpPr/>
          <p:nvPr/>
        </p:nvSpPr>
        <p:spPr>
          <a:xfrm>
            <a:off x="7070032" y="6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10377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"/>
          <p:cNvSpPr/>
          <p:nvPr/>
        </p:nvSpPr>
        <p:spPr>
          <a:xfrm>
            <a:off x="-9" y="4105791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8621748" y="4146316"/>
            <a:ext cx="518700" cy="518700"/>
          </a:xfrm>
          <a:prstGeom prst="rect">
            <a:avLst/>
          </a:prstGeom>
          <a:solidFill>
            <a:srgbClr val="37A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8621753" y="3627616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6"/>
          <p:cNvGrpSpPr/>
          <p:nvPr/>
        </p:nvGrpSpPr>
        <p:grpSpPr>
          <a:xfrm>
            <a:off x="7424022" y="2343455"/>
            <a:ext cx="329718" cy="522703"/>
            <a:chOff x="6718575" y="2318625"/>
            <a:chExt cx="256950" cy="407375"/>
          </a:xfrm>
        </p:grpSpPr>
        <p:sp>
          <p:nvSpPr>
            <p:cNvPr id="126" name="Google Shape;126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6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toStock_Clementine10.jpg" id="136" name="Google Shape;13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8350" y="2070675"/>
            <a:ext cx="1037825" cy="1037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9-.jpg" id="137" name="Google Shape;1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5" y="0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 txBox="1"/>
          <p:nvPr>
            <p:ph type="title"/>
          </p:nvPr>
        </p:nvSpPr>
        <p:spPr>
          <a:xfrm>
            <a:off x="1842475" y="1197075"/>
            <a:ext cx="44418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"/>
          <p:cNvSpPr txBox="1"/>
          <p:nvPr>
            <p:ph idx="1" type="body"/>
          </p:nvPr>
        </p:nvSpPr>
        <p:spPr>
          <a:xfrm>
            <a:off x="1842475" y="1818975"/>
            <a:ext cx="1431300" cy="3107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0" name="Google Shape;140;p7"/>
          <p:cNvSpPr txBox="1"/>
          <p:nvPr>
            <p:ph idx="2" type="body"/>
          </p:nvPr>
        </p:nvSpPr>
        <p:spPr>
          <a:xfrm>
            <a:off x="3347475" y="1818975"/>
            <a:ext cx="1431300" cy="3107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1" name="Google Shape;141;p7"/>
          <p:cNvSpPr txBox="1"/>
          <p:nvPr>
            <p:ph idx="3" type="body"/>
          </p:nvPr>
        </p:nvSpPr>
        <p:spPr>
          <a:xfrm>
            <a:off x="4852474" y="1818975"/>
            <a:ext cx="1431300" cy="3107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7"/>
          <p:cNvSpPr/>
          <p:nvPr/>
        </p:nvSpPr>
        <p:spPr>
          <a:xfrm>
            <a:off x="6030661" y="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8106245" y="2071756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8106236" y="1034626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-293" y="3586794"/>
            <a:ext cx="1037700" cy="1037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-300" y="46244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-309" y="3586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8625223" y="3113166"/>
            <a:ext cx="518700" cy="518700"/>
          </a:xfrm>
          <a:prstGeom prst="rect">
            <a:avLst/>
          </a:prstGeom>
          <a:solidFill>
            <a:srgbClr val="B0D8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7068341" y="-9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8352271" y="1280647"/>
            <a:ext cx="545654" cy="545654"/>
            <a:chOff x="5941025" y="3634400"/>
            <a:chExt cx="467650" cy="467650"/>
          </a:xfrm>
        </p:grpSpPr>
        <p:sp>
          <p:nvSpPr>
            <p:cNvPr id="151" name="Google Shape;151;p7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7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toStock_Simplify3.jpg" id="159" name="Google Shape;15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250" y="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4.jpg" id="160" name="Google Shape;16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225" y="2070675"/>
            <a:ext cx="2077775" cy="2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8"/>
          <p:cNvSpPr/>
          <p:nvPr/>
        </p:nvSpPr>
        <p:spPr>
          <a:xfrm>
            <a:off x="7070023" y="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"/>
          <p:cNvSpPr/>
          <p:nvPr/>
        </p:nvSpPr>
        <p:spPr>
          <a:xfrm>
            <a:off x="8106245" y="1037712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7070023" y="3102451"/>
            <a:ext cx="1037700" cy="1037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"/>
          <p:cNvSpPr/>
          <p:nvPr/>
        </p:nvSpPr>
        <p:spPr>
          <a:xfrm>
            <a:off x="7" y="4105794"/>
            <a:ext cx="1037700" cy="1037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"/>
          <p:cNvSpPr/>
          <p:nvPr/>
        </p:nvSpPr>
        <p:spPr>
          <a:xfrm>
            <a:off x="1037700" y="410579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"/>
          <p:cNvSpPr/>
          <p:nvPr/>
        </p:nvSpPr>
        <p:spPr>
          <a:xfrm>
            <a:off x="-9" y="4624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7587473" y="1037691"/>
            <a:ext cx="518700" cy="518700"/>
          </a:xfrm>
          <a:prstGeom prst="rect">
            <a:avLst/>
          </a:prstGeom>
          <a:solidFill>
            <a:srgbClr val="EDC6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"/>
          <p:cNvSpPr/>
          <p:nvPr/>
        </p:nvSpPr>
        <p:spPr>
          <a:xfrm>
            <a:off x="8625291" y="5189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7529848" y="3440573"/>
            <a:ext cx="455351" cy="41422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"/>
          <p:cNvSpPr/>
          <p:nvPr/>
        </p:nvSpPr>
        <p:spPr>
          <a:xfrm flipH="1">
            <a:off x="7192539" y="3387811"/>
            <a:ext cx="302961" cy="275574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communicate_hands_1.jpg" id="174" name="Google Shape;17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06250" y="0"/>
            <a:ext cx="1037700" cy="103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3.jpg" id="175" name="Google Shape;17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5800"/>
            <a:ext cx="1037700" cy="10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9"/>
          <p:cNvSpPr txBox="1"/>
          <p:nvPr>
            <p:ph idx="1" type="body"/>
          </p:nvPr>
        </p:nvSpPr>
        <p:spPr>
          <a:xfrm>
            <a:off x="1375225" y="3953400"/>
            <a:ext cx="1990500" cy="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pic>
        <p:nvPicPr>
          <p:cNvPr descr="Death_to_stock_communicate_hands_2.jpg" id="177" name="Google Shape;17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8" y="3068052"/>
            <a:ext cx="1037700" cy="10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/>
          <p:nvPr/>
        </p:nvSpPr>
        <p:spPr>
          <a:xfrm>
            <a:off x="8106248" y="1037705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"/>
          <p:cNvSpPr/>
          <p:nvPr/>
        </p:nvSpPr>
        <p:spPr>
          <a:xfrm>
            <a:off x="7070023" y="1"/>
            <a:ext cx="1037700" cy="1037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"/>
          <p:cNvSpPr/>
          <p:nvPr/>
        </p:nvSpPr>
        <p:spPr>
          <a:xfrm>
            <a:off x="7070032" y="1037694"/>
            <a:ext cx="1037700" cy="1037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"/>
          <p:cNvSpPr/>
          <p:nvPr/>
        </p:nvSpPr>
        <p:spPr>
          <a:xfrm>
            <a:off x="518700" y="2549347"/>
            <a:ext cx="518700" cy="5187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"/>
          <p:cNvSpPr/>
          <p:nvPr/>
        </p:nvSpPr>
        <p:spPr>
          <a:xfrm>
            <a:off x="-9" y="46247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"/>
          <p:cNvSpPr/>
          <p:nvPr/>
        </p:nvSpPr>
        <p:spPr>
          <a:xfrm>
            <a:off x="8623698" y="3114516"/>
            <a:ext cx="518700" cy="5187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"/>
          <p:cNvSpPr/>
          <p:nvPr/>
        </p:nvSpPr>
        <p:spPr>
          <a:xfrm>
            <a:off x="8623691" y="518991"/>
            <a:ext cx="518700" cy="518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eathtoStock_CreativeSpace4-11.45.jpg" id="185" name="Google Shape;185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6250" y="2072325"/>
            <a:ext cx="1037700" cy="103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9"/>
          <p:cNvGrpSpPr/>
          <p:nvPr/>
        </p:nvGrpSpPr>
        <p:grpSpPr>
          <a:xfrm>
            <a:off x="7331725" y="290387"/>
            <a:ext cx="514306" cy="456926"/>
            <a:chOff x="5292575" y="3681900"/>
            <a:chExt cx="420150" cy="373275"/>
          </a:xfrm>
        </p:grpSpPr>
        <p:sp>
          <p:nvSpPr>
            <p:cNvPr id="187" name="Google Shape;187;p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9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 type="blank">
  <p:cSld name="BLANK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_to_stock_communicate_hands_2.jpg" id="196" name="Google Shape;19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3282" y="1857008"/>
            <a:ext cx="930717" cy="9307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ath_to_stock_communicate_hands_5.jpg" id="197" name="Google Shape;19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639" y="16"/>
            <a:ext cx="1863360" cy="186335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/>
          <p:nvPr/>
        </p:nvSpPr>
        <p:spPr>
          <a:xfrm>
            <a:off x="7284049" y="1858486"/>
            <a:ext cx="930600" cy="9306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"/>
          <p:cNvSpPr/>
          <p:nvPr/>
        </p:nvSpPr>
        <p:spPr>
          <a:xfrm>
            <a:off x="8213336" y="2787740"/>
            <a:ext cx="930600" cy="9306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"/>
          <p:cNvSpPr/>
          <p:nvPr/>
        </p:nvSpPr>
        <p:spPr>
          <a:xfrm>
            <a:off x="7284049" y="9"/>
            <a:ext cx="930600" cy="9306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"/>
          <p:cNvSpPr/>
          <p:nvPr/>
        </p:nvSpPr>
        <p:spPr>
          <a:xfrm>
            <a:off x="6" y="4212884"/>
            <a:ext cx="930600" cy="9306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"/>
          <p:cNvSpPr/>
          <p:nvPr/>
        </p:nvSpPr>
        <p:spPr>
          <a:xfrm>
            <a:off x="0" y="3747713"/>
            <a:ext cx="465300" cy="465300"/>
          </a:xfrm>
          <a:prstGeom prst="rect">
            <a:avLst/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"/>
          <p:cNvSpPr/>
          <p:nvPr/>
        </p:nvSpPr>
        <p:spPr>
          <a:xfrm>
            <a:off x="465164" y="4212881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"/>
          <p:cNvSpPr/>
          <p:nvPr/>
        </p:nvSpPr>
        <p:spPr>
          <a:xfrm>
            <a:off x="6818876" y="-1"/>
            <a:ext cx="465300" cy="465300"/>
          </a:xfrm>
          <a:prstGeom prst="rect">
            <a:avLst/>
          </a:prstGeom>
          <a:solidFill>
            <a:srgbClr val="FAA9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"/>
          <p:cNvSpPr/>
          <p:nvPr/>
        </p:nvSpPr>
        <p:spPr>
          <a:xfrm>
            <a:off x="7748094" y="2317122"/>
            <a:ext cx="465300" cy="4653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0"/>
          <p:cNvGrpSpPr/>
          <p:nvPr/>
        </p:nvGrpSpPr>
        <p:grpSpPr>
          <a:xfrm>
            <a:off x="7519838" y="241965"/>
            <a:ext cx="446726" cy="446700"/>
            <a:chOff x="1923675" y="1633650"/>
            <a:chExt cx="436000" cy="435975"/>
          </a:xfrm>
        </p:grpSpPr>
        <p:sp>
          <p:nvSpPr>
            <p:cNvPr id="207" name="Google Shape;207;p1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10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198A9"/>
              </a:buClr>
              <a:buSzPts val="1400"/>
              <a:buFont typeface="Arvo"/>
              <a:buNone/>
              <a:defRPr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□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rgbClr val="CEDBE0"/>
              </a:buClr>
              <a:buSzPts val="1600"/>
              <a:buFont typeface="Muli"/>
              <a:buChar char="▫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●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○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1600"/>
              <a:buFont typeface="Muli"/>
              <a:buChar char="■"/>
              <a:defRPr sz="1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8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deathtothestockphoto.com/" TargetMode="External"/><Relationship Id="rId5" Type="http://schemas.openxmlformats.org/officeDocument/2006/relationships/hyperlink" Target="http://deathtothestockphoto.com/wp-content/uploads/DeathtotheStockPhoto-License.pdf" TargetMode="External"/><Relationship Id="rId6" Type="http://schemas.openxmlformats.org/officeDocument/2006/relationships/hyperlink" Target="https://facebook.github.io/design/handskit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fontsquirrel.com/fonts/muli" TargetMode="External"/><Relationship Id="rId4" Type="http://schemas.openxmlformats.org/officeDocument/2006/relationships/hyperlink" Target="https://www.fontsquirrel.com/fonts/arvo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 txBox="1"/>
          <p:nvPr>
            <p:ph type="ctrTitle"/>
          </p:nvPr>
        </p:nvSpPr>
        <p:spPr>
          <a:xfrm>
            <a:off x="2961550" y="1991825"/>
            <a:ext cx="3220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/>
          <p:nvPr>
            <p:ph type="title"/>
          </p:nvPr>
        </p:nvSpPr>
        <p:spPr>
          <a:xfrm>
            <a:off x="4309989" y="1187850"/>
            <a:ext cx="19869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59" name="Google Shape;359;p23"/>
          <p:cNvSpPr txBox="1"/>
          <p:nvPr>
            <p:ph idx="1" type="body"/>
          </p:nvPr>
        </p:nvSpPr>
        <p:spPr>
          <a:xfrm>
            <a:off x="4310000" y="1809750"/>
            <a:ext cx="1986900" cy="24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pic>
        <p:nvPicPr>
          <p:cNvPr descr="Death_to_stock_communicate_hands_8.jpg" id="360" name="Google Shape;3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633625" cy="36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3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/>
          <p:nvPr/>
        </p:nvSpPr>
        <p:spPr>
          <a:xfrm>
            <a:off x="5412579" y="1867536"/>
            <a:ext cx="1859700" cy="1859700"/>
          </a:xfrm>
          <a:prstGeom prst="rect">
            <a:avLst/>
          </a:prstGeom>
          <a:solidFill>
            <a:srgbClr val="7198A9">
              <a:alpha val="41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Want big impact?</a:t>
            </a:r>
            <a:endParaRPr>
              <a:solidFill>
                <a:srgbClr val="FFFFFF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7" name="Google Shape;367;p24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"/>
          <p:cNvSpPr/>
          <p:nvPr/>
        </p:nvSpPr>
        <p:spPr>
          <a:xfrm>
            <a:off x="3419243" y="2013663"/>
            <a:ext cx="1407900" cy="1407900"/>
          </a:xfrm>
          <a:prstGeom prst="rect">
            <a:avLst/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sz="12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3" name="Google Shape;373;p25"/>
          <p:cNvSpPr txBox="1"/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74" name="Google Shape;374;p25"/>
          <p:cNvSpPr/>
          <p:nvPr/>
        </p:nvSpPr>
        <p:spPr>
          <a:xfrm>
            <a:off x="1945825" y="2008625"/>
            <a:ext cx="1701300" cy="1407900"/>
          </a:xfrm>
          <a:prstGeom prst="rightArrowCallout">
            <a:avLst>
              <a:gd fmla="val 10256" name="adj1"/>
              <a:gd fmla="val 11286" name="adj2"/>
              <a:gd fmla="val 11589" name="adj3"/>
              <a:gd fmla="val 82278" name="adj4"/>
            </a:avLst>
          </a:prstGeom>
          <a:solidFill>
            <a:srgbClr val="EDC6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 sz="12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5" name="Google Shape;375;p25"/>
          <p:cNvSpPr/>
          <p:nvPr/>
        </p:nvSpPr>
        <p:spPr>
          <a:xfrm flipH="1">
            <a:off x="4599343" y="2008625"/>
            <a:ext cx="1701300" cy="1407900"/>
          </a:xfrm>
          <a:prstGeom prst="rightArrowCallout">
            <a:avLst>
              <a:gd fmla="val 10256" name="adj1"/>
              <a:gd fmla="val 11286" name="adj2"/>
              <a:gd fmla="val 11589" name="adj3"/>
              <a:gd fmla="val 82278" name="adj4"/>
            </a:avLst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 sz="12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6" name="Google Shape;376;p25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"/>
          <p:cNvSpPr txBox="1"/>
          <p:nvPr>
            <p:ph idx="4294967295"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82" name="Google Shape;382;p26"/>
          <p:cNvGraphicFramePr/>
          <p:nvPr/>
        </p:nvGraphicFramePr>
        <p:xfrm>
          <a:off x="1910000" y="1874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{CF18BCEB-4243-4BF2-91EE-F43AF0A2A4E9}</a:tableStyleId>
              </a:tblPr>
              <a:tblGrid>
                <a:gridCol w="1200825"/>
                <a:gridCol w="1200825"/>
                <a:gridCol w="1200825"/>
                <a:gridCol w="1200825"/>
              </a:tblGrid>
              <a:tr h="575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198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A</a:t>
                      </a:r>
                      <a:endParaRPr sz="1100">
                        <a:solidFill>
                          <a:srgbClr val="4D778A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198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B</a:t>
                      </a:r>
                      <a:endParaRPr sz="1100">
                        <a:solidFill>
                          <a:srgbClr val="4D778A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198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Arvo"/>
                          <a:ea typeface="Arvo"/>
                          <a:cs typeface="Arvo"/>
                          <a:sym typeface="Arvo"/>
                        </a:rPr>
                        <a:t>C</a:t>
                      </a:r>
                      <a:endParaRPr sz="1100">
                        <a:solidFill>
                          <a:srgbClr val="4D778A"/>
                        </a:solidFill>
                        <a:latin typeface="Arvo"/>
                        <a:ea typeface="Arvo"/>
                        <a:cs typeface="Arvo"/>
                        <a:sym typeface="Arv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198A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198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 sz="110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198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b="1" sz="110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198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b="1" sz="110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198A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</a:tr>
              <a:tr h="575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b="1" sz="110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b="1" sz="110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 sz="110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b="1" sz="110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b="1" sz="110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D778A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b="1" sz="1100">
                        <a:solidFill>
                          <a:srgbClr val="4D778A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EDB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EDBE0">
                        <a:alpha val="3269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83" name="Google Shape;383;p26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7"/>
          <p:cNvSpPr/>
          <p:nvPr/>
        </p:nvSpPr>
        <p:spPr>
          <a:xfrm>
            <a:off x="1076400" y="1432025"/>
            <a:ext cx="6522244" cy="310705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7"/>
          <p:cNvSpPr txBox="1"/>
          <p:nvPr>
            <p:ph idx="4294967295" type="title"/>
          </p:nvPr>
        </p:nvSpPr>
        <p:spPr>
          <a:xfrm>
            <a:off x="1144375" y="708250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grpSp>
        <p:nvGrpSpPr>
          <p:cNvPr id="390" name="Google Shape;390;p27"/>
          <p:cNvGrpSpPr/>
          <p:nvPr/>
        </p:nvGrpSpPr>
        <p:grpSpPr>
          <a:xfrm>
            <a:off x="2398250" y="1898700"/>
            <a:ext cx="669900" cy="410793"/>
            <a:chOff x="2169650" y="1822500"/>
            <a:chExt cx="669900" cy="410793"/>
          </a:xfrm>
        </p:grpSpPr>
        <p:sp>
          <p:nvSpPr>
            <p:cNvPr id="391" name="Google Shape;391;p27"/>
            <p:cNvSpPr/>
            <p:nvPr/>
          </p:nvSpPr>
          <p:spPr>
            <a:xfrm>
              <a:off x="2169650" y="1822500"/>
              <a:ext cx="669900" cy="179400"/>
            </a:xfrm>
            <a:prstGeom prst="rect">
              <a:avLst/>
            </a:prstGeom>
            <a:solidFill>
              <a:srgbClr val="B0D8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4D778A"/>
                  </a:solidFill>
                  <a:latin typeface="Muli"/>
                  <a:ea typeface="Muli"/>
                  <a:cs typeface="Muli"/>
                  <a:sym typeface="Muli"/>
                </a:rPr>
                <a:t>our office</a:t>
              </a:r>
              <a:endParaRPr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392" name="Google Shape;392;p27"/>
            <p:cNvCxnSpPr/>
            <p:nvPr/>
          </p:nvCxnSpPr>
          <p:spPr>
            <a:xfrm>
              <a:off x="2243879" y="1990293"/>
              <a:ext cx="0" cy="243000"/>
            </a:xfrm>
            <a:prstGeom prst="straightConnector1">
              <a:avLst/>
            </a:prstGeom>
            <a:noFill/>
            <a:ln cap="flat" cmpd="sng" w="9525">
              <a:solidFill>
                <a:srgbClr val="B0D85B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393" name="Google Shape;393;p27"/>
          <p:cNvSpPr/>
          <p:nvPr/>
        </p:nvSpPr>
        <p:spPr>
          <a:xfrm>
            <a:off x="1585300" y="2435750"/>
            <a:ext cx="104100" cy="104100"/>
          </a:xfrm>
          <a:prstGeom prst="frame">
            <a:avLst>
              <a:gd fmla="val 29395" name="adj1"/>
            </a:avLst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7"/>
          <p:cNvSpPr/>
          <p:nvPr/>
        </p:nvSpPr>
        <p:spPr>
          <a:xfrm>
            <a:off x="2860125" y="3762650"/>
            <a:ext cx="104100" cy="104100"/>
          </a:xfrm>
          <a:prstGeom prst="frame">
            <a:avLst>
              <a:gd fmla="val 29395" name="adj1"/>
            </a:avLst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7"/>
          <p:cNvSpPr/>
          <p:nvPr/>
        </p:nvSpPr>
        <p:spPr>
          <a:xfrm>
            <a:off x="3776250" y="2260325"/>
            <a:ext cx="104100" cy="104100"/>
          </a:xfrm>
          <a:prstGeom prst="frame">
            <a:avLst>
              <a:gd fmla="val 29395" name="adj1"/>
            </a:avLst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7"/>
          <p:cNvSpPr/>
          <p:nvPr/>
        </p:nvSpPr>
        <p:spPr>
          <a:xfrm>
            <a:off x="4310500" y="3969075"/>
            <a:ext cx="104100" cy="104100"/>
          </a:xfrm>
          <a:prstGeom prst="frame">
            <a:avLst>
              <a:gd fmla="val 29395" name="adj1"/>
            </a:avLst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7"/>
          <p:cNvSpPr/>
          <p:nvPr/>
        </p:nvSpPr>
        <p:spPr>
          <a:xfrm>
            <a:off x="6586250" y="4017350"/>
            <a:ext cx="104100" cy="104100"/>
          </a:xfrm>
          <a:prstGeom prst="frame">
            <a:avLst>
              <a:gd fmla="val 29395" name="adj1"/>
            </a:avLst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7"/>
          <p:cNvSpPr/>
          <p:nvPr/>
        </p:nvSpPr>
        <p:spPr>
          <a:xfrm>
            <a:off x="6050150" y="2677025"/>
            <a:ext cx="104100" cy="104100"/>
          </a:xfrm>
          <a:prstGeom prst="frame">
            <a:avLst>
              <a:gd fmla="val 29395" name="adj1"/>
            </a:avLst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7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8"/>
          <p:cNvSpPr txBox="1"/>
          <p:nvPr>
            <p:ph idx="4294967295" type="ctrTitle"/>
          </p:nvPr>
        </p:nvSpPr>
        <p:spPr>
          <a:xfrm>
            <a:off x="1953600" y="1583350"/>
            <a:ext cx="4715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7A9DD"/>
                </a:solidFill>
              </a:rPr>
              <a:t>89,526,124</a:t>
            </a:r>
            <a:endParaRPr b="1" sz="6000">
              <a:solidFill>
                <a:srgbClr val="37A9DD"/>
              </a:solidFill>
            </a:endParaRPr>
          </a:p>
        </p:txBody>
      </p:sp>
      <p:sp>
        <p:nvSpPr>
          <p:cNvPr id="405" name="Google Shape;405;p28"/>
          <p:cNvSpPr txBox="1"/>
          <p:nvPr>
            <p:ph idx="4294967295" type="subTitle"/>
          </p:nvPr>
        </p:nvSpPr>
        <p:spPr>
          <a:xfrm>
            <a:off x="1953600" y="2611450"/>
            <a:ext cx="2511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Whoa! That’s a big number, aren’t you proud?</a:t>
            </a:r>
            <a:endParaRPr sz="1400"/>
          </a:p>
        </p:txBody>
      </p:sp>
      <p:sp>
        <p:nvSpPr>
          <p:cNvPr id="406" name="Google Shape;406;p28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9"/>
          <p:cNvSpPr txBox="1"/>
          <p:nvPr>
            <p:ph idx="4294967295" type="ctrTitle"/>
          </p:nvPr>
        </p:nvSpPr>
        <p:spPr>
          <a:xfrm>
            <a:off x="2767675" y="495600"/>
            <a:ext cx="3192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89,526,124</a:t>
            </a:r>
            <a:r>
              <a:rPr b="1" lang="en" sz="3000">
                <a:solidFill>
                  <a:srgbClr val="37A9DD"/>
                </a:solidFill>
              </a:rPr>
              <a:t>$</a:t>
            </a:r>
            <a:endParaRPr b="1" sz="3000">
              <a:solidFill>
                <a:srgbClr val="37A9DD"/>
              </a:solidFill>
            </a:endParaRPr>
          </a:p>
        </p:txBody>
      </p:sp>
      <p:sp>
        <p:nvSpPr>
          <p:cNvPr id="412" name="Google Shape;412;p29"/>
          <p:cNvSpPr txBox="1"/>
          <p:nvPr>
            <p:ph idx="4294967295" type="subTitle"/>
          </p:nvPr>
        </p:nvSpPr>
        <p:spPr>
          <a:xfrm>
            <a:off x="2767675" y="1182707"/>
            <a:ext cx="3192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413" name="Google Shape;413;p29"/>
          <p:cNvSpPr txBox="1"/>
          <p:nvPr>
            <p:ph idx="4294967295" type="ctrTitle"/>
          </p:nvPr>
        </p:nvSpPr>
        <p:spPr>
          <a:xfrm>
            <a:off x="2767675" y="3429293"/>
            <a:ext cx="3192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100</a:t>
            </a:r>
            <a:r>
              <a:rPr b="1" lang="en" sz="3000">
                <a:solidFill>
                  <a:srgbClr val="37A9DD"/>
                </a:solidFill>
              </a:rPr>
              <a:t>%</a:t>
            </a:r>
            <a:endParaRPr b="1" sz="3000">
              <a:solidFill>
                <a:srgbClr val="37A9DD"/>
              </a:solidFill>
            </a:endParaRPr>
          </a:p>
        </p:txBody>
      </p:sp>
      <p:sp>
        <p:nvSpPr>
          <p:cNvPr id="414" name="Google Shape;414;p29"/>
          <p:cNvSpPr txBox="1"/>
          <p:nvPr>
            <p:ph idx="4294967295" type="subTitle"/>
          </p:nvPr>
        </p:nvSpPr>
        <p:spPr>
          <a:xfrm>
            <a:off x="2767675" y="4116400"/>
            <a:ext cx="3192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415" name="Google Shape;415;p29"/>
          <p:cNvSpPr txBox="1"/>
          <p:nvPr>
            <p:ph idx="4294967295" type="ctrTitle"/>
          </p:nvPr>
        </p:nvSpPr>
        <p:spPr>
          <a:xfrm>
            <a:off x="2767675" y="1962447"/>
            <a:ext cx="3192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185,244 </a:t>
            </a:r>
            <a:r>
              <a:rPr b="1" lang="en" sz="3000">
                <a:solidFill>
                  <a:srgbClr val="37A9DD"/>
                </a:solidFill>
              </a:rPr>
              <a:t>users</a:t>
            </a:r>
            <a:endParaRPr b="1" sz="3000">
              <a:solidFill>
                <a:srgbClr val="37A9DD"/>
              </a:solidFill>
            </a:endParaRPr>
          </a:p>
        </p:txBody>
      </p:sp>
      <p:sp>
        <p:nvSpPr>
          <p:cNvPr id="416" name="Google Shape;416;p29"/>
          <p:cNvSpPr txBox="1"/>
          <p:nvPr>
            <p:ph idx="4294967295" type="subTitle"/>
          </p:nvPr>
        </p:nvSpPr>
        <p:spPr>
          <a:xfrm>
            <a:off x="2767675" y="2649554"/>
            <a:ext cx="3192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417" name="Google Shape;417;p29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"/>
          <p:cNvSpPr txBox="1"/>
          <p:nvPr>
            <p:ph type="title"/>
          </p:nvPr>
        </p:nvSpPr>
        <p:spPr>
          <a:xfrm>
            <a:off x="1613875" y="11970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23" name="Google Shape;423;p30"/>
          <p:cNvSpPr/>
          <p:nvPr/>
        </p:nvSpPr>
        <p:spPr>
          <a:xfrm>
            <a:off x="4812693" y="2073254"/>
            <a:ext cx="1701300" cy="1407900"/>
          </a:xfrm>
          <a:prstGeom prst="rightArrowCallout">
            <a:avLst>
              <a:gd fmla="val 10256" name="adj1"/>
              <a:gd fmla="val 11286" name="adj2"/>
              <a:gd fmla="val 11589" name="adj3"/>
              <a:gd fmla="val 82278" name="adj4"/>
            </a:avLst>
          </a:prstGeom>
          <a:solidFill>
            <a:srgbClr val="4D7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EDBE0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 sz="1200">
              <a:solidFill>
                <a:srgbClr val="CEDBE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4" name="Google Shape;424;p30"/>
          <p:cNvSpPr/>
          <p:nvPr/>
        </p:nvSpPr>
        <p:spPr>
          <a:xfrm>
            <a:off x="3271725" y="2073254"/>
            <a:ext cx="1701300" cy="1407900"/>
          </a:xfrm>
          <a:prstGeom prst="rightArrowCallout">
            <a:avLst>
              <a:gd fmla="val 10256" name="adj1"/>
              <a:gd fmla="val 11286" name="adj2"/>
              <a:gd fmla="val 11589" name="adj3"/>
              <a:gd fmla="val 82278" name="adj4"/>
            </a:avLst>
          </a:prstGeom>
          <a:solidFill>
            <a:srgbClr val="7198A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EDBE0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 sz="1200">
              <a:solidFill>
                <a:srgbClr val="CEDBE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5" name="Google Shape;425;p30"/>
          <p:cNvSpPr/>
          <p:nvPr/>
        </p:nvSpPr>
        <p:spPr>
          <a:xfrm>
            <a:off x="1734582" y="2073254"/>
            <a:ext cx="1701300" cy="1407900"/>
          </a:xfrm>
          <a:prstGeom prst="rightArrowCallout">
            <a:avLst>
              <a:gd fmla="val 10256" name="adj1"/>
              <a:gd fmla="val 11286" name="adj2"/>
              <a:gd fmla="val 11589" name="adj3"/>
              <a:gd fmla="val 82278" name="adj4"/>
            </a:avLst>
          </a:prstGeom>
          <a:solidFill>
            <a:srgbClr val="CED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 sz="12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26" name="Google Shape;426;p30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1"/>
          <p:cNvSpPr txBox="1"/>
          <p:nvPr>
            <p:ph type="title"/>
          </p:nvPr>
        </p:nvSpPr>
        <p:spPr>
          <a:xfrm>
            <a:off x="1690075" y="968475"/>
            <a:ext cx="44418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32" name="Google Shape;432;p31"/>
          <p:cNvSpPr txBox="1"/>
          <p:nvPr>
            <p:ph idx="1" type="body"/>
          </p:nvPr>
        </p:nvSpPr>
        <p:spPr>
          <a:xfrm>
            <a:off x="1690075" y="1695450"/>
            <a:ext cx="15171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800"/>
              <a:t>Yellow</a:t>
            </a:r>
            <a:endParaRPr b="1"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Is the color of gold, butter and ripe lemons. In the spectrum of visible light, yellow is found between green and orange.</a:t>
            </a:r>
            <a:endParaRPr sz="800"/>
          </a:p>
        </p:txBody>
      </p:sp>
      <p:sp>
        <p:nvSpPr>
          <p:cNvPr id="433" name="Google Shape;433;p31"/>
          <p:cNvSpPr txBox="1"/>
          <p:nvPr>
            <p:ph idx="2" type="body"/>
          </p:nvPr>
        </p:nvSpPr>
        <p:spPr>
          <a:xfrm>
            <a:off x="3284948" y="1695450"/>
            <a:ext cx="15171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800"/>
              <a:t>Blue</a:t>
            </a:r>
            <a:endParaRPr b="1"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Is the colour of the clear sky and the deep sea. It is located between violet and green on the optical spectrum.</a:t>
            </a:r>
            <a:endParaRPr sz="800"/>
          </a:p>
        </p:txBody>
      </p:sp>
      <p:sp>
        <p:nvSpPr>
          <p:cNvPr id="434" name="Google Shape;434;p31"/>
          <p:cNvSpPr txBox="1"/>
          <p:nvPr>
            <p:ph idx="3" type="body"/>
          </p:nvPr>
        </p:nvSpPr>
        <p:spPr>
          <a:xfrm>
            <a:off x="4879820" y="1695450"/>
            <a:ext cx="15171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800"/>
              <a:t>Red</a:t>
            </a:r>
            <a:endParaRPr b="1"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Is the color of blood, and because of this it has historically been associated with sacrifice, danger and courage. 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35" name="Google Shape;435;p31"/>
          <p:cNvSpPr txBox="1"/>
          <p:nvPr>
            <p:ph idx="1" type="body"/>
          </p:nvPr>
        </p:nvSpPr>
        <p:spPr>
          <a:xfrm>
            <a:off x="1690075" y="2895600"/>
            <a:ext cx="15171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800"/>
              <a:t>Yellow</a:t>
            </a:r>
            <a:endParaRPr b="1"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Is the color of gold, butter and ripe lemons. In the spectrum of visible light, yellow is found between green and orange.</a:t>
            </a:r>
            <a:endParaRPr sz="800"/>
          </a:p>
        </p:txBody>
      </p:sp>
      <p:sp>
        <p:nvSpPr>
          <p:cNvPr id="436" name="Google Shape;436;p31"/>
          <p:cNvSpPr txBox="1"/>
          <p:nvPr>
            <p:ph idx="2" type="body"/>
          </p:nvPr>
        </p:nvSpPr>
        <p:spPr>
          <a:xfrm>
            <a:off x="3284948" y="2895600"/>
            <a:ext cx="15171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800"/>
              <a:t>Blue</a:t>
            </a:r>
            <a:endParaRPr b="1"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Is the colour of the clear sky and the deep sea. It is located between violet and green on the optical spectrum.</a:t>
            </a:r>
            <a:endParaRPr sz="800"/>
          </a:p>
        </p:txBody>
      </p:sp>
      <p:sp>
        <p:nvSpPr>
          <p:cNvPr id="437" name="Google Shape;437;p31"/>
          <p:cNvSpPr txBox="1"/>
          <p:nvPr>
            <p:ph idx="3" type="body"/>
          </p:nvPr>
        </p:nvSpPr>
        <p:spPr>
          <a:xfrm>
            <a:off x="4879820" y="2895600"/>
            <a:ext cx="15171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800"/>
              <a:t>Red</a:t>
            </a:r>
            <a:endParaRPr b="1"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"/>
              <a:t>Is the color of blood, and because of this it has historically been associated with sacrifice, danger and courage. </a:t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38" name="Google Shape;438;p31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2"/>
          <p:cNvSpPr txBox="1"/>
          <p:nvPr>
            <p:ph idx="1" type="body"/>
          </p:nvPr>
        </p:nvSpPr>
        <p:spPr>
          <a:xfrm>
            <a:off x="2555500" y="3953400"/>
            <a:ext cx="3345900" cy="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444" name="Google Shape;44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7625" y="712175"/>
            <a:ext cx="5470226" cy="32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2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/>
          <p:nvPr>
            <p:ph type="title"/>
          </p:nvPr>
        </p:nvSpPr>
        <p:spPr>
          <a:xfrm>
            <a:off x="660927" y="511275"/>
            <a:ext cx="49467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Instructions for use</a:t>
            </a:r>
            <a:endParaRPr sz="3000"/>
          </a:p>
        </p:txBody>
      </p:sp>
      <p:sp>
        <p:nvSpPr>
          <p:cNvPr id="278" name="Google Shape;278;p15"/>
          <p:cNvSpPr txBox="1"/>
          <p:nvPr>
            <p:ph idx="2" type="body"/>
          </p:nvPr>
        </p:nvSpPr>
        <p:spPr>
          <a:xfrm>
            <a:off x="636425" y="1349550"/>
            <a:ext cx="2641200" cy="16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9" name="Google Shape;279;p15"/>
          <p:cNvSpPr txBox="1"/>
          <p:nvPr>
            <p:ph idx="2" type="body"/>
          </p:nvPr>
        </p:nvSpPr>
        <p:spPr>
          <a:xfrm>
            <a:off x="3488775" y="1349550"/>
            <a:ext cx="2902800" cy="16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</p:txBody>
      </p:sp>
      <p:sp>
        <p:nvSpPr>
          <p:cNvPr id="280" name="Google Shape;280;p15"/>
          <p:cNvSpPr txBox="1"/>
          <p:nvPr>
            <p:ph idx="2" type="body"/>
          </p:nvPr>
        </p:nvSpPr>
        <p:spPr>
          <a:xfrm>
            <a:off x="1668250" y="4148350"/>
            <a:ext cx="6426000" cy="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7A9DD"/>
                </a:solidFill>
              </a:rPr>
              <a:t>More info on how to use this template at </a:t>
            </a:r>
            <a:r>
              <a:rPr b="1" lang="en" sz="900" u="sng">
                <a:solidFill>
                  <a:srgbClr val="37A9DD"/>
                </a:solidFill>
                <a:hlinkClick r:id="rId4"/>
              </a:rPr>
              <a:t>www.slidescarnival.com/help-use-presentation-template</a:t>
            </a:r>
            <a:endParaRPr b="1" sz="900">
              <a:solidFill>
                <a:srgbClr val="37A9D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7A9DD"/>
                </a:solidFill>
              </a:rPr>
              <a:t>This template is free to use under </a:t>
            </a:r>
            <a:r>
              <a:rPr lang="en" sz="900" u="sng">
                <a:solidFill>
                  <a:srgbClr val="37A9DD"/>
                </a:solidFill>
                <a:hlinkClick r:id="rId5"/>
              </a:rPr>
              <a:t>Creative Commons Attribution license</a:t>
            </a:r>
            <a:r>
              <a:rPr lang="en" sz="900">
                <a:solidFill>
                  <a:srgbClr val="37A9DD"/>
                </a:solidFill>
              </a:rPr>
              <a:t>. You can keep the Credits slide or mention SlidesCarnival and other resources used in a slide footer.</a:t>
            </a:r>
            <a:endParaRPr sz="900">
              <a:solidFill>
                <a:srgbClr val="37A9D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7A9D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900">
              <a:solidFill>
                <a:srgbClr val="37A9DD"/>
              </a:solidFill>
            </a:endParaRPr>
          </a:p>
        </p:txBody>
      </p:sp>
      <p:sp>
        <p:nvSpPr>
          <p:cNvPr id="281" name="Google Shape;281;p15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/>
          <p:nvPr/>
        </p:nvSpPr>
        <p:spPr>
          <a:xfrm>
            <a:off x="353444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CEDB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3"/>
          <p:cNvSpPr txBox="1"/>
          <p:nvPr>
            <p:ph idx="4294967295" type="body"/>
          </p:nvPr>
        </p:nvSpPr>
        <p:spPr>
          <a:xfrm>
            <a:off x="457200" y="439725"/>
            <a:ext cx="1914900" cy="4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Android project</a:t>
            </a:r>
            <a:endParaRPr sz="1400">
              <a:solidFill>
                <a:srgbClr val="7198A9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52" name="Google Shape;452;p33"/>
          <p:cNvSpPr/>
          <p:nvPr/>
        </p:nvSpPr>
        <p:spPr>
          <a:xfrm>
            <a:off x="3627755" y="839000"/>
            <a:ext cx="1888500" cy="3356100"/>
          </a:xfrm>
          <a:prstGeom prst="rect">
            <a:avLst/>
          </a:prstGeom>
          <a:solidFill>
            <a:srgbClr val="CEDBE0">
              <a:alpha val="3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3" name="Google Shape;453;p33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.png" id="458" name="Google Shape;4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144" y="489800"/>
            <a:ext cx="3691917" cy="46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4"/>
          <p:cNvSpPr txBox="1"/>
          <p:nvPr>
            <p:ph idx="4294967295" type="body"/>
          </p:nvPr>
        </p:nvSpPr>
        <p:spPr>
          <a:xfrm>
            <a:off x="457200" y="439725"/>
            <a:ext cx="1914900" cy="4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Android project real photo</a:t>
            </a:r>
            <a:endParaRPr sz="1400">
              <a:solidFill>
                <a:srgbClr val="7198A9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60" name="Google Shape;460;p34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5"/>
          <p:cNvSpPr/>
          <p:nvPr/>
        </p:nvSpPr>
        <p:spPr>
          <a:xfrm>
            <a:off x="3563996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CEDB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6" name="Google Shape;466;p35"/>
          <p:cNvSpPr/>
          <p:nvPr/>
        </p:nvSpPr>
        <p:spPr>
          <a:xfrm>
            <a:off x="3695725" y="1188850"/>
            <a:ext cx="1589700" cy="2811900"/>
          </a:xfrm>
          <a:prstGeom prst="rect">
            <a:avLst/>
          </a:prstGeom>
          <a:solidFill>
            <a:srgbClr val="CEDBE0">
              <a:alpha val="32690"/>
            </a:srgbClr>
          </a:solidFill>
          <a:ln cap="flat" cmpd="sng" w="9525">
            <a:solidFill>
              <a:srgbClr val="CEDB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35"/>
          <p:cNvSpPr txBox="1"/>
          <p:nvPr>
            <p:ph idx="4294967295" type="body"/>
          </p:nvPr>
        </p:nvSpPr>
        <p:spPr>
          <a:xfrm>
            <a:off x="457200" y="439725"/>
            <a:ext cx="1914900" cy="4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iPhone project</a:t>
            </a:r>
            <a:endParaRPr sz="1400">
              <a:solidFill>
                <a:srgbClr val="7198A9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68" name="Google Shape;468;p35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hone.png" id="473" name="Google Shape;4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949" y="489800"/>
            <a:ext cx="3764308" cy="46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6"/>
          <p:cNvSpPr txBox="1"/>
          <p:nvPr>
            <p:ph idx="4294967295" type="body"/>
          </p:nvPr>
        </p:nvSpPr>
        <p:spPr>
          <a:xfrm>
            <a:off x="457200" y="439725"/>
            <a:ext cx="1914900" cy="4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iPhone project real photo</a:t>
            </a:r>
            <a:endParaRPr sz="1400">
              <a:solidFill>
                <a:srgbClr val="7198A9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75" name="Google Shape;475;p36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7"/>
          <p:cNvSpPr/>
          <p:nvPr/>
        </p:nvSpPr>
        <p:spPr>
          <a:xfrm>
            <a:off x="290365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CEDB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7"/>
          <p:cNvSpPr/>
          <p:nvPr/>
        </p:nvSpPr>
        <p:spPr>
          <a:xfrm>
            <a:off x="3102350" y="910325"/>
            <a:ext cx="2493300" cy="3333600"/>
          </a:xfrm>
          <a:prstGeom prst="rect">
            <a:avLst/>
          </a:prstGeom>
          <a:solidFill>
            <a:srgbClr val="CEDBE0">
              <a:alpha val="32690"/>
            </a:srgbClr>
          </a:solidFill>
          <a:ln cap="flat" cmpd="sng" w="9525">
            <a:solidFill>
              <a:srgbClr val="CEDB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2" name="Google Shape;482;p37"/>
          <p:cNvSpPr txBox="1"/>
          <p:nvPr>
            <p:ph idx="4294967295" type="body"/>
          </p:nvPr>
        </p:nvSpPr>
        <p:spPr>
          <a:xfrm>
            <a:off x="457200" y="439725"/>
            <a:ext cx="1914900" cy="4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Tablet project</a:t>
            </a:r>
            <a:endParaRPr sz="1400">
              <a:solidFill>
                <a:srgbClr val="7198A9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83" name="Google Shape;483;p37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"/>
          <p:cNvSpPr/>
          <p:nvPr/>
        </p:nvSpPr>
        <p:spPr>
          <a:xfrm>
            <a:off x="2720625" y="729494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CEDB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8"/>
          <p:cNvSpPr/>
          <p:nvPr/>
        </p:nvSpPr>
        <p:spPr>
          <a:xfrm>
            <a:off x="2881950" y="888875"/>
            <a:ext cx="3532500" cy="2255700"/>
          </a:xfrm>
          <a:prstGeom prst="rect">
            <a:avLst/>
          </a:prstGeom>
          <a:solidFill>
            <a:srgbClr val="CEDBE0">
              <a:alpha val="32690"/>
            </a:srgbClr>
          </a:solidFill>
          <a:ln cap="flat" cmpd="sng" w="9525">
            <a:solidFill>
              <a:srgbClr val="CEDB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0" name="Google Shape;490;p38"/>
          <p:cNvSpPr txBox="1"/>
          <p:nvPr>
            <p:ph idx="4294967295" type="body"/>
          </p:nvPr>
        </p:nvSpPr>
        <p:spPr>
          <a:xfrm>
            <a:off x="457200" y="439725"/>
            <a:ext cx="1914900" cy="4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198A9"/>
                </a:solidFill>
                <a:latin typeface="Arvo"/>
                <a:ea typeface="Arvo"/>
                <a:cs typeface="Arvo"/>
                <a:sym typeface="Arvo"/>
              </a:rPr>
              <a:t>Desktop project</a:t>
            </a:r>
            <a:endParaRPr sz="1400">
              <a:solidFill>
                <a:srgbClr val="7198A9"/>
              </a:solidFill>
              <a:latin typeface="Arvo"/>
              <a:ea typeface="Arvo"/>
              <a:cs typeface="Arvo"/>
              <a:sym typeface="Arv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91" name="Google Shape;491;p38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9"/>
          <p:cNvSpPr txBox="1"/>
          <p:nvPr>
            <p:ph idx="4294967295" type="ctrTitle"/>
          </p:nvPr>
        </p:nvSpPr>
        <p:spPr>
          <a:xfrm>
            <a:off x="925725" y="592750"/>
            <a:ext cx="5421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Thanks!</a:t>
            </a:r>
            <a:endParaRPr sz="1800"/>
          </a:p>
        </p:txBody>
      </p:sp>
      <p:sp>
        <p:nvSpPr>
          <p:cNvPr id="497" name="Google Shape;497;p39"/>
          <p:cNvSpPr txBox="1"/>
          <p:nvPr>
            <p:ph idx="4294967295" type="subTitle"/>
          </p:nvPr>
        </p:nvSpPr>
        <p:spPr>
          <a:xfrm>
            <a:off x="925725" y="1792372"/>
            <a:ext cx="54210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</a:t>
            </a:r>
            <a:r>
              <a:rPr b="1" lang="en" sz="3600">
                <a:solidFill>
                  <a:srgbClr val="FAA99C"/>
                </a:solidFill>
              </a:rPr>
              <a:t>questions?</a:t>
            </a:r>
            <a:endParaRPr b="1" sz="3600">
              <a:solidFill>
                <a:srgbClr val="FAA99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 and user@mail.me</a:t>
            </a:r>
            <a:endParaRPr b="1" sz="3600"/>
          </a:p>
        </p:txBody>
      </p:sp>
      <p:sp>
        <p:nvSpPr>
          <p:cNvPr id="498" name="Google Shape;498;p39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0"/>
          <p:cNvSpPr txBox="1"/>
          <p:nvPr>
            <p:ph idx="4294967295"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04" name="Google Shape;504;p40"/>
          <p:cNvSpPr txBox="1"/>
          <p:nvPr>
            <p:ph idx="4294967295" type="body"/>
          </p:nvPr>
        </p:nvSpPr>
        <p:spPr>
          <a:xfrm>
            <a:off x="1842475" y="1842075"/>
            <a:ext cx="43662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Special thanks to all the people who made and released these awesome resources for free: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Presentation template by </a:t>
            </a:r>
            <a:r>
              <a:rPr lang="en" sz="1200" u="sng">
                <a:hlinkClick r:id="rId3"/>
              </a:rPr>
              <a:t>SlidesCarnival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■"/>
            </a:pPr>
            <a:r>
              <a:rPr lang="en" sz="1200"/>
              <a:t>Photographs by </a:t>
            </a:r>
            <a:r>
              <a:rPr lang="en" sz="1200" u="sng">
                <a:hlinkClick r:id="rId4"/>
              </a:rPr>
              <a:t>Death to the Stock Photo</a:t>
            </a:r>
            <a:r>
              <a:rPr lang="en" sz="1200"/>
              <a:t> (</a:t>
            </a:r>
            <a:r>
              <a:rPr lang="en" sz="1200" u="sng">
                <a:hlinkClick r:id="rId5"/>
              </a:rPr>
              <a:t>license</a:t>
            </a:r>
            <a:r>
              <a:rPr lang="en" sz="1200"/>
              <a:t>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Diverse device hand photos by </a:t>
            </a:r>
            <a:r>
              <a:rPr lang="en" sz="1200" u="sng">
                <a:hlinkClick r:id="rId6"/>
              </a:rPr>
              <a:t>Facebook Design Resources</a:t>
            </a:r>
            <a:endParaRPr sz="1200"/>
          </a:p>
        </p:txBody>
      </p:sp>
      <p:sp>
        <p:nvSpPr>
          <p:cNvPr id="505" name="Google Shape;505;p40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"/>
          <p:cNvSpPr txBox="1"/>
          <p:nvPr>
            <p:ph idx="4294967295" type="title"/>
          </p:nvPr>
        </p:nvSpPr>
        <p:spPr>
          <a:xfrm>
            <a:off x="1232875" y="6636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11" name="Google Shape;511;p41"/>
          <p:cNvSpPr txBox="1"/>
          <p:nvPr>
            <p:ph idx="4294967295" type="body"/>
          </p:nvPr>
        </p:nvSpPr>
        <p:spPr>
          <a:xfrm>
            <a:off x="1232875" y="1276350"/>
            <a:ext cx="5103600" cy="29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This presentation uses the following typographies and colors: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Titles: </a:t>
            </a:r>
            <a:r>
              <a:rPr b="1" lang="en" sz="1000"/>
              <a:t>Arvo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Body copy: </a:t>
            </a:r>
            <a:r>
              <a:rPr b="1" lang="en" sz="1000"/>
              <a:t>Muli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You can download the fonts on these pages: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37A9DD"/>
                </a:solidFill>
                <a:hlinkClick r:id="rId3"/>
              </a:rPr>
              <a:t>https://www.fontsquirrel.com/fonts/muli</a:t>
            </a:r>
            <a:endParaRPr sz="1000">
              <a:solidFill>
                <a:srgbClr val="37A9D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37A9DD"/>
                </a:solidFill>
                <a:hlinkClick r:id="rId4"/>
              </a:rPr>
              <a:t>https://www.fontsquirrel.com/fonts/arvo</a:t>
            </a:r>
            <a:endParaRPr sz="1000">
              <a:solidFill>
                <a:srgbClr val="37A9D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Dark gray </a:t>
            </a:r>
            <a:r>
              <a:rPr b="1" lang="en" sz="1000">
                <a:solidFill>
                  <a:srgbClr val="4D778A"/>
                </a:solidFill>
              </a:rPr>
              <a:t>#4d778a</a:t>
            </a:r>
            <a:r>
              <a:rPr lang="en" sz="1000"/>
              <a:t>		Medium gray </a:t>
            </a:r>
            <a:r>
              <a:rPr b="1" lang="en" sz="1000">
                <a:solidFill>
                  <a:srgbClr val="7198A9"/>
                </a:solidFill>
              </a:rPr>
              <a:t>#7198a9</a:t>
            </a:r>
            <a:r>
              <a:rPr lang="en" sz="1000"/>
              <a:t>		Light gray </a:t>
            </a:r>
            <a:r>
              <a:rPr b="1" lang="en" sz="1000">
                <a:solidFill>
                  <a:srgbClr val="CEDBE0"/>
                </a:solidFill>
                <a:highlight>
                  <a:srgbClr val="4D778A"/>
                </a:highlight>
              </a:rPr>
              <a:t>#cedbe0</a:t>
            </a:r>
            <a:endParaRPr b="1" sz="1000">
              <a:solidFill>
                <a:srgbClr val="CEDBE0"/>
              </a:solidFill>
              <a:highlight>
                <a:srgbClr val="4D778A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Salmon </a:t>
            </a:r>
            <a:r>
              <a:rPr b="1" lang="en" sz="1000">
                <a:solidFill>
                  <a:srgbClr val="FAA99C"/>
                </a:solidFill>
              </a:rPr>
              <a:t>#faa99c</a:t>
            </a:r>
            <a:r>
              <a:rPr lang="en" sz="1000">
                <a:solidFill>
                  <a:srgbClr val="FAA99C"/>
                </a:solidFill>
              </a:rPr>
              <a:t>		</a:t>
            </a:r>
            <a:r>
              <a:rPr lang="en" sz="1000"/>
              <a:t>Sand </a:t>
            </a:r>
            <a:r>
              <a:rPr b="1" lang="en" sz="1000">
                <a:solidFill>
                  <a:srgbClr val="EDC67B"/>
                </a:solidFill>
              </a:rPr>
              <a:t>#edc67b</a:t>
            </a:r>
            <a:r>
              <a:rPr lang="en" sz="1000"/>
              <a:t>			Lime </a:t>
            </a:r>
            <a:r>
              <a:rPr b="1" lang="en" sz="1000">
                <a:solidFill>
                  <a:srgbClr val="B0D85B"/>
                </a:solidFill>
              </a:rPr>
              <a:t>#b0d85b</a:t>
            </a:r>
            <a:endParaRPr b="1" sz="1000">
              <a:solidFill>
                <a:srgbClr val="B0D85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Sky </a:t>
            </a:r>
            <a:r>
              <a:rPr b="1" lang="en" sz="1000">
                <a:solidFill>
                  <a:srgbClr val="37A9DD"/>
                </a:solidFill>
              </a:rPr>
              <a:t>#37a9dd</a:t>
            </a:r>
            <a:r>
              <a:rPr lang="en" sz="1000"/>
              <a:t>		</a:t>
            </a:r>
            <a:endParaRPr b="1" sz="1000">
              <a:solidFill>
                <a:srgbClr val="CEDBE0"/>
              </a:solidFill>
              <a:highlight>
                <a:srgbClr val="4D778A"/>
              </a:highlight>
            </a:endParaRPr>
          </a:p>
        </p:txBody>
      </p:sp>
      <p:sp>
        <p:nvSpPr>
          <p:cNvPr id="512" name="Google Shape;512;p41"/>
          <p:cNvSpPr txBox="1"/>
          <p:nvPr/>
        </p:nvSpPr>
        <p:spPr>
          <a:xfrm>
            <a:off x="1232875" y="4247850"/>
            <a:ext cx="7607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B0D85B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1" sz="1200">
              <a:solidFill>
                <a:srgbClr val="B0D85B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B0D85B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B0D85B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3" name="Google Shape;513;p41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42"/>
          <p:cNvGrpSpPr/>
          <p:nvPr/>
        </p:nvGrpSpPr>
        <p:grpSpPr>
          <a:xfrm>
            <a:off x="1902095" y="501665"/>
            <a:ext cx="318996" cy="416108"/>
            <a:chOff x="590250" y="244200"/>
            <a:chExt cx="407975" cy="532175"/>
          </a:xfrm>
        </p:grpSpPr>
        <p:sp>
          <p:nvSpPr>
            <p:cNvPr id="519" name="Google Shape;519;p42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2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2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2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2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2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2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2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2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2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2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2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2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42"/>
          <p:cNvGrpSpPr/>
          <p:nvPr/>
        </p:nvGrpSpPr>
        <p:grpSpPr>
          <a:xfrm>
            <a:off x="2416253" y="563084"/>
            <a:ext cx="346616" cy="288521"/>
            <a:chOff x="1247825" y="322750"/>
            <a:chExt cx="443300" cy="369000"/>
          </a:xfrm>
        </p:grpSpPr>
        <p:sp>
          <p:nvSpPr>
            <p:cNvPr id="534" name="Google Shape;534;p42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2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2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2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42"/>
          <p:cNvGrpSpPr/>
          <p:nvPr/>
        </p:nvGrpSpPr>
        <p:grpSpPr>
          <a:xfrm>
            <a:off x="2949469" y="561657"/>
            <a:ext cx="331369" cy="291375"/>
            <a:chOff x="1929775" y="320925"/>
            <a:chExt cx="423800" cy="372650"/>
          </a:xfrm>
        </p:grpSpPr>
        <p:sp>
          <p:nvSpPr>
            <p:cNvPr id="540" name="Google Shape;540;p42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2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2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2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2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42"/>
          <p:cNvSpPr/>
          <p:nvPr/>
        </p:nvSpPr>
        <p:spPr>
          <a:xfrm>
            <a:off x="3505226" y="551200"/>
            <a:ext cx="271378" cy="312330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2"/>
          <p:cNvSpPr/>
          <p:nvPr/>
        </p:nvSpPr>
        <p:spPr>
          <a:xfrm>
            <a:off x="4049436" y="552158"/>
            <a:ext cx="234238" cy="310414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7" name="Google Shape;547;p42"/>
          <p:cNvGrpSpPr/>
          <p:nvPr/>
        </p:nvGrpSpPr>
        <p:grpSpPr>
          <a:xfrm>
            <a:off x="5060873" y="528797"/>
            <a:ext cx="313288" cy="357074"/>
            <a:chOff x="4630125" y="278900"/>
            <a:chExt cx="400675" cy="456675"/>
          </a:xfrm>
        </p:grpSpPr>
        <p:sp>
          <p:nvSpPr>
            <p:cNvPr id="548" name="Google Shape;548;p42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2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2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2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2" name="Google Shape;552;p42"/>
          <p:cNvSpPr/>
          <p:nvPr/>
        </p:nvSpPr>
        <p:spPr>
          <a:xfrm>
            <a:off x="5563970" y="550731"/>
            <a:ext cx="358990" cy="313268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42"/>
          <p:cNvGrpSpPr/>
          <p:nvPr/>
        </p:nvGrpSpPr>
        <p:grpSpPr>
          <a:xfrm>
            <a:off x="1906864" y="1037247"/>
            <a:ext cx="318976" cy="388976"/>
            <a:chOff x="596350" y="929175"/>
            <a:chExt cx="407950" cy="497475"/>
          </a:xfrm>
        </p:grpSpPr>
        <p:sp>
          <p:nvSpPr>
            <p:cNvPr id="554" name="Google Shape;554;p42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42"/>
          <p:cNvGrpSpPr/>
          <p:nvPr/>
        </p:nvGrpSpPr>
        <p:grpSpPr>
          <a:xfrm>
            <a:off x="2952792" y="1093916"/>
            <a:ext cx="324723" cy="278044"/>
            <a:chOff x="1934025" y="1001650"/>
            <a:chExt cx="415300" cy="355600"/>
          </a:xfrm>
        </p:grpSpPr>
        <p:sp>
          <p:nvSpPr>
            <p:cNvPr id="562" name="Google Shape;562;p42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42"/>
          <p:cNvSpPr/>
          <p:nvPr/>
        </p:nvSpPr>
        <p:spPr>
          <a:xfrm>
            <a:off x="3477623" y="1070641"/>
            <a:ext cx="326600" cy="324704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2"/>
          <p:cNvSpPr/>
          <p:nvPr/>
        </p:nvSpPr>
        <p:spPr>
          <a:xfrm>
            <a:off x="4003730" y="1086828"/>
            <a:ext cx="325661" cy="292333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2"/>
          <p:cNvSpPr/>
          <p:nvPr/>
        </p:nvSpPr>
        <p:spPr>
          <a:xfrm>
            <a:off x="4534119" y="1089213"/>
            <a:ext cx="316142" cy="287563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2"/>
          <p:cNvSpPr/>
          <p:nvPr/>
        </p:nvSpPr>
        <p:spPr>
          <a:xfrm>
            <a:off x="5070236" y="1092067"/>
            <a:ext cx="295187" cy="28185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0" name="Google Shape;570;p42"/>
          <p:cNvGrpSpPr/>
          <p:nvPr/>
        </p:nvGrpSpPr>
        <p:grpSpPr>
          <a:xfrm>
            <a:off x="5580270" y="1072961"/>
            <a:ext cx="325661" cy="326130"/>
            <a:chOff x="5294400" y="974850"/>
            <a:chExt cx="416500" cy="417100"/>
          </a:xfrm>
        </p:grpSpPr>
        <p:sp>
          <p:nvSpPr>
            <p:cNvPr id="571" name="Google Shape;571;p42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42"/>
          <p:cNvGrpSpPr/>
          <p:nvPr/>
        </p:nvGrpSpPr>
        <p:grpSpPr>
          <a:xfrm>
            <a:off x="6066826" y="1036309"/>
            <a:ext cx="403734" cy="393257"/>
            <a:chOff x="5916675" y="927975"/>
            <a:chExt cx="516350" cy="502950"/>
          </a:xfrm>
        </p:grpSpPr>
        <p:sp>
          <p:nvSpPr>
            <p:cNvPr id="574" name="Google Shape;574;p4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42"/>
          <p:cNvGrpSpPr/>
          <p:nvPr/>
        </p:nvGrpSpPr>
        <p:grpSpPr>
          <a:xfrm>
            <a:off x="1882098" y="1640444"/>
            <a:ext cx="363740" cy="245673"/>
            <a:chOff x="564675" y="1700625"/>
            <a:chExt cx="465200" cy="314200"/>
          </a:xfrm>
        </p:grpSpPr>
        <p:sp>
          <p:nvSpPr>
            <p:cNvPr id="577" name="Google Shape;577;p42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42"/>
          <p:cNvGrpSpPr/>
          <p:nvPr/>
        </p:nvGrpSpPr>
        <p:grpSpPr>
          <a:xfrm>
            <a:off x="2407691" y="1580453"/>
            <a:ext cx="363740" cy="356136"/>
            <a:chOff x="1236875" y="1623900"/>
            <a:chExt cx="465200" cy="455475"/>
          </a:xfrm>
        </p:grpSpPr>
        <p:sp>
          <p:nvSpPr>
            <p:cNvPr id="581" name="Google Shape;581;p42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2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2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2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2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2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2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42"/>
          <p:cNvGrpSpPr/>
          <p:nvPr/>
        </p:nvGrpSpPr>
        <p:grpSpPr>
          <a:xfrm>
            <a:off x="2944700" y="1588076"/>
            <a:ext cx="340908" cy="340889"/>
            <a:chOff x="1923675" y="1633650"/>
            <a:chExt cx="436000" cy="435975"/>
          </a:xfrm>
        </p:grpSpPr>
        <p:sp>
          <p:nvSpPr>
            <p:cNvPr id="589" name="Google Shape;589;p4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42"/>
          <p:cNvGrpSpPr/>
          <p:nvPr/>
        </p:nvGrpSpPr>
        <p:grpSpPr>
          <a:xfrm>
            <a:off x="3468866" y="1586649"/>
            <a:ext cx="343743" cy="343743"/>
            <a:chOff x="2594050" y="1631825"/>
            <a:chExt cx="439625" cy="439625"/>
          </a:xfrm>
        </p:grpSpPr>
        <p:sp>
          <p:nvSpPr>
            <p:cNvPr id="596" name="Google Shape;596;p4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2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0" name="Google Shape;600;p42"/>
          <p:cNvSpPr/>
          <p:nvPr/>
        </p:nvSpPr>
        <p:spPr>
          <a:xfrm>
            <a:off x="4009908" y="1601988"/>
            <a:ext cx="313288" cy="313288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1" name="Google Shape;601;p42"/>
          <p:cNvGrpSpPr/>
          <p:nvPr/>
        </p:nvGrpSpPr>
        <p:grpSpPr>
          <a:xfrm>
            <a:off x="4552423" y="1560944"/>
            <a:ext cx="279001" cy="395153"/>
            <a:chOff x="3979850" y="1598950"/>
            <a:chExt cx="356825" cy="505375"/>
          </a:xfrm>
        </p:grpSpPr>
        <p:sp>
          <p:nvSpPr>
            <p:cNvPr id="602" name="Google Shape;602;p42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42"/>
          <p:cNvGrpSpPr/>
          <p:nvPr/>
        </p:nvGrpSpPr>
        <p:grpSpPr>
          <a:xfrm>
            <a:off x="5033741" y="1645683"/>
            <a:ext cx="367552" cy="225676"/>
            <a:chOff x="4595425" y="1707325"/>
            <a:chExt cx="470075" cy="288625"/>
          </a:xfrm>
        </p:grpSpPr>
        <p:sp>
          <p:nvSpPr>
            <p:cNvPr id="605" name="Google Shape;605;p42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42"/>
          <p:cNvGrpSpPr/>
          <p:nvPr/>
        </p:nvGrpSpPr>
        <p:grpSpPr>
          <a:xfrm>
            <a:off x="5576947" y="1590461"/>
            <a:ext cx="332327" cy="336119"/>
            <a:chOff x="5290150" y="1636700"/>
            <a:chExt cx="425025" cy="429875"/>
          </a:xfrm>
        </p:grpSpPr>
        <p:sp>
          <p:nvSpPr>
            <p:cNvPr id="611" name="Google Shape;611;p42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42"/>
          <p:cNvGrpSpPr/>
          <p:nvPr/>
        </p:nvGrpSpPr>
        <p:grpSpPr>
          <a:xfrm>
            <a:off x="6101582" y="1580453"/>
            <a:ext cx="334223" cy="350428"/>
            <a:chOff x="5961125" y="1623900"/>
            <a:chExt cx="427450" cy="448175"/>
          </a:xfrm>
        </p:grpSpPr>
        <p:sp>
          <p:nvSpPr>
            <p:cNvPr id="614" name="Google Shape;614;p42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2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42"/>
          <p:cNvGrpSpPr/>
          <p:nvPr/>
        </p:nvGrpSpPr>
        <p:grpSpPr>
          <a:xfrm>
            <a:off x="6615740" y="1589503"/>
            <a:ext cx="357074" cy="338035"/>
            <a:chOff x="6618700" y="1635475"/>
            <a:chExt cx="456675" cy="432325"/>
          </a:xfrm>
        </p:grpSpPr>
        <p:sp>
          <p:nvSpPr>
            <p:cNvPr id="622" name="Google Shape;622;p42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42"/>
          <p:cNvGrpSpPr/>
          <p:nvPr/>
        </p:nvGrpSpPr>
        <p:grpSpPr>
          <a:xfrm>
            <a:off x="1922561" y="2132240"/>
            <a:ext cx="282813" cy="303749"/>
            <a:chOff x="616425" y="2329600"/>
            <a:chExt cx="361700" cy="388475"/>
          </a:xfrm>
        </p:grpSpPr>
        <p:sp>
          <p:nvSpPr>
            <p:cNvPr id="628" name="Google Shape;628;p42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42"/>
          <p:cNvGrpSpPr/>
          <p:nvPr/>
        </p:nvGrpSpPr>
        <p:grpSpPr>
          <a:xfrm>
            <a:off x="2440550" y="2135094"/>
            <a:ext cx="298041" cy="298041"/>
            <a:chOff x="1278900" y="2333250"/>
            <a:chExt cx="381175" cy="381175"/>
          </a:xfrm>
        </p:grpSpPr>
        <p:sp>
          <p:nvSpPr>
            <p:cNvPr id="637" name="Google Shape;637;p42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42"/>
          <p:cNvGrpSpPr/>
          <p:nvPr/>
        </p:nvGrpSpPr>
        <p:grpSpPr>
          <a:xfrm>
            <a:off x="2966124" y="2135094"/>
            <a:ext cx="298060" cy="298041"/>
            <a:chOff x="1951075" y="2333250"/>
            <a:chExt cx="381200" cy="381175"/>
          </a:xfrm>
        </p:grpSpPr>
        <p:sp>
          <p:nvSpPr>
            <p:cNvPr id="642" name="Google Shape;642;p42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42"/>
          <p:cNvGrpSpPr/>
          <p:nvPr/>
        </p:nvGrpSpPr>
        <p:grpSpPr>
          <a:xfrm>
            <a:off x="3491717" y="2135094"/>
            <a:ext cx="298041" cy="298041"/>
            <a:chOff x="2623275" y="2333250"/>
            <a:chExt cx="381175" cy="381175"/>
          </a:xfrm>
        </p:grpSpPr>
        <p:sp>
          <p:nvSpPr>
            <p:cNvPr id="647" name="Google Shape;647;p42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42"/>
          <p:cNvGrpSpPr/>
          <p:nvPr/>
        </p:nvGrpSpPr>
        <p:grpSpPr>
          <a:xfrm>
            <a:off x="4086821" y="2083684"/>
            <a:ext cx="159019" cy="397068"/>
            <a:chOff x="3384375" y="2267500"/>
            <a:chExt cx="203375" cy="507825"/>
          </a:xfrm>
        </p:grpSpPr>
        <p:sp>
          <p:nvSpPr>
            <p:cNvPr id="652" name="Google Shape;652;p42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Google Shape;654;p42"/>
          <p:cNvGrpSpPr/>
          <p:nvPr/>
        </p:nvGrpSpPr>
        <p:grpSpPr>
          <a:xfrm>
            <a:off x="5152277" y="2134136"/>
            <a:ext cx="130460" cy="296145"/>
            <a:chOff x="4747025" y="2332025"/>
            <a:chExt cx="166850" cy="378750"/>
          </a:xfrm>
        </p:grpSpPr>
        <p:sp>
          <p:nvSpPr>
            <p:cNvPr id="655" name="Google Shape;655;p42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42"/>
          <p:cNvGrpSpPr/>
          <p:nvPr/>
        </p:nvGrpSpPr>
        <p:grpSpPr>
          <a:xfrm>
            <a:off x="4624319" y="2085580"/>
            <a:ext cx="135210" cy="393257"/>
            <a:chOff x="4071800" y="2269925"/>
            <a:chExt cx="172925" cy="502950"/>
          </a:xfrm>
        </p:grpSpPr>
        <p:sp>
          <p:nvSpPr>
            <p:cNvPr id="658" name="Google Shape;658;p42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0" name="Google Shape;660;p42"/>
          <p:cNvSpPr/>
          <p:nvPr/>
        </p:nvSpPr>
        <p:spPr>
          <a:xfrm>
            <a:off x="5594447" y="2127157"/>
            <a:ext cx="298041" cy="31422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1" name="Google Shape;661;p42"/>
          <p:cNvGrpSpPr/>
          <p:nvPr/>
        </p:nvGrpSpPr>
        <p:grpSpPr>
          <a:xfrm>
            <a:off x="6110632" y="2132709"/>
            <a:ext cx="321850" cy="302810"/>
            <a:chOff x="5972700" y="2330200"/>
            <a:chExt cx="411625" cy="387275"/>
          </a:xfrm>
        </p:grpSpPr>
        <p:sp>
          <p:nvSpPr>
            <p:cNvPr id="662" name="Google Shape;662;p4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42"/>
          <p:cNvGrpSpPr/>
          <p:nvPr/>
        </p:nvGrpSpPr>
        <p:grpSpPr>
          <a:xfrm>
            <a:off x="2013027" y="2624016"/>
            <a:ext cx="101901" cy="371363"/>
            <a:chOff x="732125" y="2958550"/>
            <a:chExt cx="130325" cy="474950"/>
          </a:xfrm>
        </p:grpSpPr>
        <p:sp>
          <p:nvSpPr>
            <p:cNvPr id="665" name="Google Shape;665;p42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3" name="Google Shape;673;p42"/>
          <p:cNvSpPr/>
          <p:nvPr/>
        </p:nvSpPr>
        <p:spPr>
          <a:xfrm>
            <a:off x="2959120" y="2609455"/>
            <a:ext cx="312330" cy="400880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2"/>
          <p:cNvSpPr/>
          <p:nvPr/>
        </p:nvSpPr>
        <p:spPr>
          <a:xfrm>
            <a:off x="2473948" y="2609455"/>
            <a:ext cx="231403" cy="400880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5" name="Google Shape;675;p42"/>
          <p:cNvGrpSpPr/>
          <p:nvPr/>
        </p:nvGrpSpPr>
        <p:grpSpPr>
          <a:xfrm>
            <a:off x="3460304" y="2635920"/>
            <a:ext cx="360886" cy="341847"/>
            <a:chOff x="2583100" y="2973775"/>
            <a:chExt cx="461550" cy="437200"/>
          </a:xfrm>
        </p:grpSpPr>
        <p:sp>
          <p:nvSpPr>
            <p:cNvPr id="676" name="Google Shape;676;p42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8" name="Google Shape;678;p42"/>
          <p:cNvSpPr/>
          <p:nvPr/>
        </p:nvSpPr>
        <p:spPr>
          <a:xfrm>
            <a:off x="5052134" y="2644214"/>
            <a:ext cx="331369" cy="331369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9" name="Google Shape;679;p42"/>
          <p:cNvGrpSpPr/>
          <p:nvPr/>
        </p:nvGrpSpPr>
        <p:grpSpPr>
          <a:xfrm>
            <a:off x="5543618" y="2662114"/>
            <a:ext cx="404692" cy="300895"/>
            <a:chOff x="5247525" y="3007275"/>
            <a:chExt cx="517575" cy="384825"/>
          </a:xfrm>
        </p:grpSpPr>
        <p:sp>
          <p:nvSpPr>
            <p:cNvPr id="680" name="Google Shape;680;p42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42"/>
          <p:cNvGrpSpPr/>
          <p:nvPr/>
        </p:nvGrpSpPr>
        <p:grpSpPr>
          <a:xfrm>
            <a:off x="4530530" y="2644971"/>
            <a:ext cx="318976" cy="325661"/>
            <a:chOff x="3951850" y="2985350"/>
            <a:chExt cx="407950" cy="416500"/>
          </a:xfrm>
        </p:grpSpPr>
        <p:sp>
          <p:nvSpPr>
            <p:cNvPr id="683" name="Google Shape;683;p4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42"/>
          <p:cNvGrpSpPr/>
          <p:nvPr/>
        </p:nvGrpSpPr>
        <p:grpSpPr>
          <a:xfrm>
            <a:off x="1885440" y="3193415"/>
            <a:ext cx="369448" cy="283752"/>
            <a:chOff x="568950" y="3686775"/>
            <a:chExt cx="472500" cy="362900"/>
          </a:xfrm>
        </p:grpSpPr>
        <p:sp>
          <p:nvSpPr>
            <p:cNvPr id="688" name="Google Shape;688;p42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42"/>
          <p:cNvSpPr/>
          <p:nvPr/>
        </p:nvSpPr>
        <p:spPr>
          <a:xfrm>
            <a:off x="6143408" y="2628985"/>
            <a:ext cx="251381" cy="361844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2" name="Google Shape;692;p42"/>
          <p:cNvGrpSpPr/>
          <p:nvPr/>
        </p:nvGrpSpPr>
        <p:grpSpPr>
          <a:xfrm>
            <a:off x="2413887" y="3217224"/>
            <a:ext cx="351366" cy="236153"/>
            <a:chOff x="1244800" y="3717225"/>
            <a:chExt cx="449375" cy="302025"/>
          </a:xfrm>
        </p:grpSpPr>
        <p:sp>
          <p:nvSpPr>
            <p:cNvPr id="693" name="Google Shape;693;p42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42"/>
          <p:cNvGrpSpPr/>
          <p:nvPr/>
        </p:nvGrpSpPr>
        <p:grpSpPr>
          <a:xfrm>
            <a:off x="2944231" y="3199123"/>
            <a:ext cx="341847" cy="267097"/>
            <a:chOff x="1923075" y="3694075"/>
            <a:chExt cx="437200" cy="341600"/>
          </a:xfrm>
        </p:grpSpPr>
        <p:sp>
          <p:nvSpPr>
            <p:cNvPr id="700" name="Google Shape;700;p42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42"/>
          <p:cNvGrpSpPr/>
          <p:nvPr/>
        </p:nvGrpSpPr>
        <p:grpSpPr>
          <a:xfrm>
            <a:off x="3473147" y="3194842"/>
            <a:ext cx="335181" cy="275190"/>
            <a:chOff x="2599525" y="3688600"/>
            <a:chExt cx="428675" cy="351950"/>
          </a:xfrm>
        </p:grpSpPr>
        <p:sp>
          <p:nvSpPr>
            <p:cNvPr id="710" name="Google Shape;710;p42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42"/>
          <p:cNvGrpSpPr/>
          <p:nvPr/>
        </p:nvGrpSpPr>
        <p:grpSpPr>
          <a:xfrm>
            <a:off x="4014925" y="3175802"/>
            <a:ext cx="310434" cy="306133"/>
            <a:chOff x="3292425" y="3664250"/>
            <a:chExt cx="397025" cy="391525"/>
          </a:xfrm>
        </p:grpSpPr>
        <p:sp>
          <p:nvSpPr>
            <p:cNvPr id="714" name="Google Shape;714;p42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" name="Google Shape;717;p42"/>
          <p:cNvGrpSpPr/>
          <p:nvPr/>
        </p:nvGrpSpPr>
        <p:grpSpPr>
          <a:xfrm>
            <a:off x="4515283" y="3215308"/>
            <a:ext cx="343762" cy="249485"/>
            <a:chOff x="3932350" y="3714775"/>
            <a:chExt cx="439650" cy="319075"/>
          </a:xfrm>
        </p:grpSpPr>
        <p:sp>
          <p:nvSpPr>
            <p:cNvPr id="718" name="Google Shape;718;p42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42"/>
          <p:cNvGrpSpPr/>
          <p:nvPr/>
        </p:nvGrpSpPr>
        <p:grpSpPr>
          <a:xfrm>
            <a:off x="5040876" y="3215308"/>
            <a:ext cx="343743" cy="249485"/>
            <a:chOff x="4604550" y="3714775"/>
            <a:chExt cx="439625" cy="319075"/>
          </a:xfrm>
        </p:grpSpPr>
        <p:sp>
          <p:nvSpPr>
            <p:cNvPr id="724" name="Google Shape;724;p42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42"/>
          <p:cNvGrpSpPr/>
          <p:nvPr/>
        </p:nvGrpSpPr>
        <p:grpSpPr>
          <a:xfrm>
            <a:off x="5578843" y="3189603"/>
            <a:ext cx="328515" cy="291864"/>
            <a:chOff x="5292575" y="3681900"/>
            <a:chExt cx="420150" cy="373275"/>
          </a:xfrm>
        </p:grpSpPr>
        <p:sp>
          <p:nvSpPr>
            <p:cNvPr id="727" name="Google Shape;727;p42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42"/>
          <p:cNvGrpSpPr/>
          <p:nvPr/>
        </p:nvGrpSpPr>
        <p:grpSpPr>
          <a:xfrm>
            <a:off x="6085866" y="3152463"/>
            <a:ext cx="365656" cy="365656"/>
            <a:chOff x="5941025" y="3634400"/>
            <a:chExt cx="467650" cy="467650"/>
          </a:xfrm>
        </p:grpSpPr>
        <p:sp>
          <p:nvSpPr>
            <p:cNvPr id="735" name="Google Shape;735;p42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2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2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42"/>
          <p:cNvGrpSpPr/>
          <p:nvPr/>
        </p:nvGrpSpPr>
        <p:grpSpPr>
          <a:xfrm>
            <a:off x="6634799" y="3175802"/>
            <a:ext cx="318976" cy="318996"/>
            <a:chOff x="6643075" y="3664250"/>
            <a:chExt cx="407950" cy="407975"/>
          </a:xfrm>
        </p:grpSpPr>
        <p:sp>
          <p:nvSpPr>
            <p:cNvPr id="742" name="Google Shape;742;p42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42"/>
          <p:cNvGrpSpPr/>
          <p:nvPr/>
        </p:nvGrpSpPr>
        <p:grpSpPr>
          <a:xfrm>
            <a:off x="1891148" y="3688064"/>
            <a:ext cx="345658" cy="345639"/>
            <a:chOff x="576250" y="4319400"/>
            <a:chExt cx="442075" cy="442050"/>
          </a:xfrm>
        </p:grpSpPr>
        <p:sp>
          <p:nvSpPr>
            <p:cNvPr id="745" name="Google Shape;745;p42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9" name="Google Shape;749;p42"/>
          <p:cNvSpPr/>
          <p:nvPr/>
        </p:nvSpPr>
        <p:spPr>
          <a:xfrm>
            <a:off x="2402535" y="3755487"/>
            <a:ext cx="374217" cy="211387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2"/>
          <p:cNvSpPr/>
          <p:nvPr/>
        </p:nvSpPr>
        <p:spPr>
          <a:xfrm>
            <a:off x="4533650" y="3702626"/>
            <a:ext cx="317080" cy="317100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2"/>
          <p:cNvSpPr/>
          <p:nvPr/>
        </p:nvSpPr>
        <p:spPr>
          <a:xfrm>
            <a:off x="4008011" y="3722625"/>
            <a:ext cx="317080" cy="277105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2"/>
          <p:cNvSpPr/>
          <p:nvPr/>
        </p:nvSpPr>
        <p:spPr>
          <a:xfrm>
            <a:off x="5057861" y="3701199"/>
            <a:ext cx="319934" cy="31995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9525">
            <a:solidFill>
              <a:srgbClr val="719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42"/>
          <p:cNvGrpSpPr/>
          <p:nvPr/>
        </p:nvGrpSpPr>
        <p:grpSpPr>
          <a:xfrm>
            <a:off x="5559803" y="3705677"/>
            <a:ext cx="366594" cy="302810"/>
            <a:chOff x="5268225" y="4341925"/>
            <a:chExt cx="468850" cy="387275"/>
          </a:xfrm>
        </p:grpSpPr>
        <p:sp>
          <p:nvSpPr>
            <p:cNvPr id="754" name="Google Shape;754;p42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2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2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42"/>
          <p:cNvGrpSpPr/>
          <p:nvPr/>
        </p:nvGrpSpPr>
        <p:grpSpPr>
          <a:xfrm>
            <a:off x="6103967" y="3696157"/>
            <a:ext cx="329454" cy="329454"/>
            <a:chOff x="5964175" y="4329750"/>
            <a:chExt cx="421350" cy="421350"/>
          </a:xfrm>
        </p:grpSpPr>
        <p:sp>
          <p:nvSpPr>
            <p:cNvPr id="763" name="Google Shape;763;p42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Google Shape;765;p42"/>
          <p:cNvGrpSpPr/>
          <p:nvPr/>
        </p:nvGrpSpPr>
        <p:grpSpPr>
          <a:xfrm>
            <a:off x="2416253" y="4221750"/>
            <a:ext cx="346616" cy="335181"/>
            <a:chOff x="1247825" y="5001950"/>
            <a:chExt cx="443300" cy="428675"/>
          </a:xfrm>
        </p:grpSpPr>
        <p:sp>
          <p:nvSpPr>
            <p:cNvPr id="766" name="Google Shape;766;p42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2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2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42"/>
          <p:cNvGrpSpPr/>
          <p:nvPr/>
        </p:nvGrpSpPr>
        <p:grpSpPr>
          <a:xfrm>
            <a:off x="2972790" y="4205076"/>
            <a:ext cx="284729" cy="362802"/>
            <a:chOff x="1959600" y="4980625"/>
            <a:chExt cx="364150" cy="464000"/>
          </a:xfrm>
        </p:grpSpPr>
        <p:sp>
          <p:nvSpPr>
            <p:cNvPr id="773" name="Google Shape;773;p42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42"/>
          <p:cNvGrpSpPr/>
          <p:nvPr/>
        </p:nvGrpSpPr>
        <p:grpSpPr>
          <a:xfrm>
            <a:off x="3477447" y="4218896"/>
            <a:ext cx="326600" cy="335650"/>
            <a:chOff x="2605025" y="4998300"/>
            <a:chExt cx="417700" cy="429275"/>
          </a:xfrm>
        </p:grpSpPr>
        <p:sp>
          <p:nvSpPr>
            <p:cNvPr id="781" name="Google Shape;781;p42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2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2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42"/>
          <p:cNvGrpSpPr/>
          <p:nvPr/>
        </p:nvGrpSpPr>
        <p:grpSpPr>
          <a:xfrm>
            <a:off x="3971139" y="4221750"/>
            <a:ext cx="390403" cy="325173"/>
            <a:chOff x="3236425" y="5001950"/>
            <a:chExt cx="499300" cy="415875"/>
          </a:xfrm>
        </p:grpSpPr>
        <p:sp>
          <p:nvSpPr>
            <p:cNvPr id="785" name="Google Shape;785;p42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42"/>
          <p:cNvGrpSpPr/>
          <p:nvPr/>
        </p:nvGrpSpPr>
        <p:grpSpPr>
          <a:xfrm>
            <a:off x="4543372" y="4205076"/>
            <a:ext cx="297102" cy="353751"/>
            <a:chOff x="3968275" y="4980625"/>
            <a:chExt cx="379975" cy="452425"/>
          </a:xfrm>
        </p:grpSpPr>
        <p:sp>
          <p:nvSpPr>
            <p:cNvPr id="792" name="Google Shape;792;p42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42"/>
          <p:cNvGrpSpPr/>
          <p:nvPr/>
        </p:nvGrpSpPr>
        <p:grpSpPr>
          <a:xfrm>
            <a:off x="6083481" y="4284107"/>
            <a:ext cx="376133" cy="204741"/>
            <a:chOff x="5937975" y="5081700"/>
            <a:chExt cx="481050" cy="261850"/>
          </a:xfrm>
        </p:grpSpPr>
        <p:sp>
          <p:nvSpPr>
            <p:cNvPr id="796" name="Google Shape;796;p42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42"/>
          <p:cNvGrpSpPr/>
          <p:nvPr/>
        </p:nvGrpSpPr>
        <p:grpSpPr>
          <a:xfrm>
            <a:off x="6658588" y="4244601"/>
            <a:ext cx="269951" cy="310414"/>
            <a:chOff x="6673500" y="5031175"/>
            <a:chExt cx="345250" cy="397000"/>
          </a:xfrm>
        </p:grpSpPr>
        <p:sp>
          <p:nvSpPr>
            <p:cNvPr id="800" name="Google Shape;800;p42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42"/>
          <p:cNvGrpSpPr/>
          <p:nvPr/>
        </p:nvGrpSpPr>
        <p:grpSpPr>
          <a:xfrm>
            <a:off x="4511491" y="546410"/>
            <a:ext cx="360886" cy="321850"/>
            <a:chOff x="3927500" y="301425"/>
            <a:chExt cx="461550" cy="411625"/>
          </a:xfrm>
        </p:grpSpPr>
        <p:sp>
          <p:nvSpPr>
            <p:cNvPr id="806" name="Google Shape;806;p42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2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42"/>
          <p:cNvGrpSpPr/>
          <p:nvPr/>
        </p:nvGrpSpPr>
        <p:grpSpPr>
          <a:xfrm>
            <a:off x="6639549" y="552606"/>
            <a:ext cx="309476" cy="309476"/>
            <a:chOff x="6649150" y="309350"/>
            <a:chExt cx="395800" cy="395800"/>
          </a:xfrm>
        </p:grpSpPr>
        <p:sp>
          <p:nvSpPr>
            <p:cNvPr id="834" name="Google Shape;834;p42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7" name="Google Shape;857;p42"/>
          <p:cNvGrpSpPr/>
          <p:nvPr/>
        </p:nvGrpSpPr>
        <p:grpSpPr>
          <a:xfrm>
            <a:off x="6111571" y="559741"/>
            <a:ext cx="314246" cy="297572"/>
            <a:chOff x="5973900" y="318475"/>
            <a:chExt cx="401900" cy="380575"/>
          </a:xfrm>
        </p:grpSpPr>
        <p:sp>
          <p:nvSpPr>
            <p:cNvPr id="858" name="Google Shape;858;p42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42"/>
          <p:cNvGrpSpPr/>
          <p:nvPr/>
        </p:nvGrpSpPr>
        <p:grpSpPr>
          <a:xfrm>
            <a:off x="2432458" y="1037247"/>
            <a:ext cx="318976" cy="388976"/>
            <a:chOff x="1268550" y="929175"/>
            <a:chExt cx="407950" cy="497475"/>
          </a:xfrm>
        </p:grpSpPr>
        <p:sp>
          <p:nvSpPr>
            <p:cNvPr id="873" name="Google Shape;873;p42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42"/>
          <p:cNvGrpSpPr/>
          <p:nvPr/>
        </p:nvGrpSpPr>
        <p:grpSpPr>
          <a:xfrm>
            <a:off x="6605751" y="1052006"/>
            <a:ext cx="377071" cy="361844"/>
            <a:chOff x="6605925" y="948050"/>
            <a:chExt cx="482250" cy="462775"/>
          </a:xfrm>
        </p:grpSpPr>
        <p:sp>
          <p:nvSpPr>
            <p:cNvPr id="877" name="Google Shape;877;p42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42"/>
          <p:cNvGrpSpPr/>
          <p:nvPr/>
        </p:nvGrpSpPr>
        <p:grpSpPr>
          <a:xfrm>
            <a:off x="6693832" y="2123658"/>
            <a:ext cx="200909" cy="318527"/>
            <a:chOff x="6718575" y="2318625"/>
            <a:chExt cx="256950" cy="407375"/>
          </a:xfrm>
        </p:grpSpPr>
        <p:sp>
          <p:nvSpPr>
            <p:cNvPr id="884" name="Google Shape;884;p4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2" name="Google Shape;892;p42"/>
          <p:cNvGrpSpPr/>
          <p:nvPr/>
        </p:nvGrpSpPr>
        <p:grpSpPr>
          <a:xfrm>
            <a:off x="3997313" y="2706858"/>
            <a:ext cx="338035" cy="205698"/>
            <a:chOff x="3269900" y="3064500"/>
            <a:chExt cx="432325" cy="263075"/>
          </a:xfrm>
        </p:grpSpPr>
        <p:sp>
          <p:nvSpPr>
            <p:cNvPr id="893" name="Google Shape;893;p42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42"/>
          <p:cNvGrpSpPr/>
          <p:nvPr/>
        </p:nvGrpSpPr>
        <p:grpSpPr>
          <a:xfrm>
            <a:off x="6670961" y="2644013"/>
            <a:ext cx="246631" cy="346616"/>
            <a:chOff x="6689325" y="2984125"/>
            <a:chExt cx="315425" cy="443300"/>
          </a:xfrm>
        </p:grpSpPr>
        <p:sp>
          <p:nvSpPr>
            <p:cNvPr id="897" name="Google Shape;897;p42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42"/>
          <p:cNvGrpSpPr/>
          <p:nvPr/>
        </p:nvGrpSpPr>
        <p:grpSpPr>
          <a:xfrm>
            <a:off x="2995171" y="3662359"/>
            <a:ext cx="238538" cy="385633"/>
            <a:chOff x="1988225" y="4286525"/>
            <a:chExt cx="305075" cy="493200"/>
          </a:xfrm>
        </p:grpSpPr>
        <p:sp>
          <p:nvSpPr>
            <p:cNvPr id="903" name="Google Shape;903;p42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42"/>
          <p:cNvGrpSpPr/>
          <p:nvPr/>
        </p:nvGrpSpPr>
        <p:grpSpPr>
          <a:xfrm>
            <a:off x="3501237" y="3689491"/>
            <a:ext cx="288052" cy="364698"/>
            <a:chOff x="2635450" y="4321225"/>
            <a:chExt cx="368400" cy="466425"/>
          </a:xfrm>
        </p:grpSpPr>
        <p:sp>
          <p:nvSpPr>
            <p:cNvPr id="911" name="Google Shape;911;p42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42"/>
          <p:cNvGrpSpPr/>
          <p:nvPr/>
        </p:nvGrpSpPr>
        <p:grpSpPr>
          <a:xfrm>
            <a:off x="6634799" y="3680441"/>
            <a:ext cx="318976" cy="357074"/>
            <a:chOff x="6643075" y="4309650"/>
            <a:chExt cx="407950" cy="456675"/>
          </a:xfrm>
        </p:grpSpPr>
        <p:sp>
          <p:nvSpPr>
            <p:cNvPr id="918" name="Google Shape;918;p42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2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2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2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2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2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7" name="Google Shape;927;p42"/>
          <p:cNvGrpSpPr/>
          <p:nvPr/>
        </p:nvGrpSpPr>
        <p:grpSpPr>
          <a:xfrm>
            <a:off x="5532671" y="4184610"/>
            <a:ext cx="420877" cy="403734"/>
            <a:chOff x="5233525" y="4954450"/>
            <a:chExt cx="538275" cy="516350"/>
          </a:xfrm>
        </p:grpSpPr>
        <p:sp>
          <p:nvSpPr>
            <p:cNvPr id="928" name="Google Shape;928;p42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2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2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2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2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2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2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9" name="Google Shape;939;p42"/>
          <p:cNvGrpSpPr/>
          <p:nvPr/>
        </p:nvGrpSpPr>
        <p:grpSpPr>
          <a:xfrm>
            <a:off x="5003267" y="4191745"/>
            <a:ext cx="428501" cy="389464"/>
            <a:chOff x="4556450" y="4963575"/>
            <a:chExt cx="548025" cy="498100"/>
          </a:xfrm>
        </p:grpSpPr>
        <p:sp>
          <p:nvSpPr>
            <p:cNvPr id="940" name="Google Shape;940;p42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2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2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42"/>
          <p:cNvGrpSpPr/>
          <p:nvPr/>
        </p:nvGrpSpPr>
        <p:grpSpPr>
          <a:xfrm>
            <a:off x="1856393" y="4276014"/>
            <a:ext cx="414212" cy="229019"/>
            <a:chOff x="531800" y="5071350"/>
            <a:chExt cx="529750" cy="292900"/>
          </a:xfrm>
        </p:grpSpPr>
        <p:sp>
          <p:nvSpPr>
            <p:cNvPr id="946" name="Google Shape;946;p42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2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2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2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9525">
              <a:solidFill>
                <a:srgbClr val="719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3" name="Google Shape;953;p42"/>
          <p:cNvSpPr txBox="1"/>
          <p:nvPr/>
        </p:nvSpPr>
        <p:spPr>
          <a:xfrm>
            <a:off x="96350" y="385238"/>
            <a:ext cx="17763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800"/>
              <a:buFont typeface="Muli"/>
              <a:buChar char="●"/>
            </a:pP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4D778A"/>
              </a:buClr>
              <a:buSzPts val="800"/>
              <a:buFont typeface="Muli"/>
              <a:buChar char="●"/>
            </a:pP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954" name="Google Shape;954;p42"/>
          <p:cNvGrpSpPr/>
          <p:nvPr/>
        </p:nvGrpSpPr>
        <p:grpSpPr>
          <a:xfrm>
            <a:off x="1072290" y="2105138"/>
            <a:ext cx="424543" cy="413525"/>
            <a:chOff x="5916675" y="927975"/>
            <a:chExt cx="516350" cy="502950"/>
          </a:xfrm>
        </p:grpSpPr>
        <p:sp>
          <p:nvSpPr>
            <p:cNvPr id="955" name="Google Shape;955;p4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EDC6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EDC6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42"/>
          <p:cNvGrpSpPr/>
          <p:nvPr/>
        </p:nvGrpSpPr>
        <p:grpSpPr>
          <a:xfrm>
            <a:off x="207829" y="2795755"/>
            <a:ext cx="745713" cy="726360"/>
            <a:chOff x="5916675" y="927975"/>
            <a:chExt cx="516350" cy="502950"/>
          </a:xfrm>
        </p:grpSpPr>
        <p:sp>
          <p:nvSpPr>
            <p:cNvPr id="958" name="Google Shape;958;p4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EDC67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EDC67B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0" name="Google Shape;960;p42"/>
          <p:cNvGrpSpPr/>
          <p:nvPr/>
        </p:nvGrpSpPr>
        <p:grpSpPr>
          <a:xfrm>
            <a:off x="207658" y="2105138"/>
            <a:ext cx="424543" cy="413525"/>
            <a:chOff x="5916675" y="927975"/>
            <a:chExt cx="516350" cy="502950"/>
          </a:xfrm>
        </p:grpSpPr>
        <p:sp>
          <p:nvSpPr>
            <p:cNvPr id="961" name="Google Shape;961;p4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EDC6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EDC6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3" name="Google Shape;963;p42"/>
          <p:cNvSpPr/>
          <p:nvPr/>
        </p:nvSpPr>
        <p:spPr>
          <a:xfrm>
            <a:off x="1260489" y="2336415"/>
            <a:ext cx="393505" cy="222282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37A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42"/>
          <p:cNvSpPr/>
          <p:nvPr/>
        </p:nvSpPr>
        <p:spPr>
          <a:xfrm>
            <a:off x="395857" y="2336415"/>
            <a:ext cx="393505" cy="222282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37A9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42"/>
          <p:cNvSpPr/>
          <p:nvPr/>
        </p:nvSpPr>
        <p:spPr>
          <a:xfrm>
            <a:off x="537830" y="3201933"/>
            <a:ext cx="691194" cy="39043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37A9D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42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/>
          <p:nvPr>
            <p:ph idx="4294967295" type="ctrTitle"/>
          </p:nvPr>
        </p:nvSpPr>
        <p:spPr>
          <a:xfrm>
            <a:off x="925725" y="440350"/>
            <a:ext cx="5421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Hello!</a:t>
            </a:r>
            <a:endParaRPr sz="1800"/>
          </a:p>
        </p:txBody>
      </p:sp>
      <p:sp>
        <p:nvSpPr>
          <p:cNvPr id="287" name="Google Shape;287;p16"/>
          <p:cNvSpPr txBox="1"/>
          <p:nvPr>
            <p:ph idx="4294967295" type="subTitle"/>
          </p:nvPr>
        </p:nvSpPr>
        <p:spPr>
          <a:xfrm>
            <a:off x="925725" y="1639972"/>
            <a:ext cx="54210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</a:t>
            </a:r>
            <a:r>
              <a:rPr b="1" lang="en" sz="3600">
                <a:solidFill>
                  <a:srgbClr val="B0D85B"/>
                </a:solidFill>
              </a:rPr>
              <a:t>Jayden Smith</a:t>
            </a:r>
            <a:endParaRPr b="1" sz="3600">
              <a:solidFill>
                <a:srgbClr val="B0D85B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sp>
        <p:nvSpPr>
          <p:cNvPr id="288" name="Google Shape;288;p16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43"/>
          <p:cNvSpPr txBox="1"/>
          <p:nvPr/>
        </p:nvSpPr>
        <p:spPr>
          <a:xfrm>
            <a:off x="1828618" y="330925"/>
            <a:ext cx="51702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  <a:endParaRPr sz="12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  <a:endParaRPr sz="12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sz="1200" u="sng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  <a:endParaRPr sz="12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778A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72" name="Google Shape;972;p43"/>
          <p:cNvSpPr txBox="1"/>
          <p:nvPr/>
        </p:nvSpPr>
        <p:spPr>
          <a:xfrm>
            <a:off x="654850" y="1714700"/>
            <a:ext cx="59910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D778A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4D778A"/>
                </a:solidFill>
                <a:highlight>
                  <a:srgbClr val="000000"/>
                </a:highlight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2400">
                <a:solidFill>
                  <a:srgbClr val="FFFFFF"/>
                </a:solidFill>
                <a:highlight>
                  <a:srgbClr val="37A9DD"/>
                </a:highlight>
                <a:latin typeface="Muli"/>
                <a:ea typeface="Muli"/>
                <a:cs typeface="Muli"/>
                <a:sym typeface="Muli"/>
              </a:rPr>
              <a:t>and many more...</a:t>
            </a:r>
            <a:endParaRPr sz="2400">
              <a:solidFill>
                <a:srgbClr val="FFFFFF"/>
              </a:solidFill>
              <a:highlight>
                <a:srgbClr val="37A9DD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973" name="Google Shape;973;p43"/>
          <p:cNvSpPr txBox="1"/>
          <p:nvPr/>
        </p:nvSpPr>
        <p:spPr>
          <a:xfrm>
            <a:off x="495725" y="34926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EDC67B"/>
                </a:solidFill>
              </a:rPr>
              <a:t>😉</a:t>
            </a:r>
            <a:endParaRPr sz="9600">
              <a:solidFill>
                <a:srgbClr val="EDC67B"/>
              </a:solidFill>
            </a:endParaRPr>
          </a:p>
        </p:txBody>
      </p:sp>
      <p:sp>
        <p:nvSpPr>
          <p:cNvPr id="974" name="Google Shape;974;p43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/>
          <p:nvPr>
            <p:ph type="ctrTitle"/>
          </p:nvPr>
        </p:nvSpPr>
        <p:spPr>
          <a:xfrm>
            <a:off x="2014575" y="1583350"/>
            <a:ext cx="5114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94" name="Google Shape;294;p17"/>
          <p:cNvSpPr txBox="1"/>
          <p:nvPr>
            <p:ph idx="1" type="subTitle"/>
          </p:nvPr>
        </p:nvSpPr>
        <p:spPr>
          <a:xfrm>
            <a:off x="2014575" y="2611454"/>
            <a:ext cx="5114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/>
          <p:nvPr>
            <p:ph idx="1" type="body"/>
          </p:nvPr>
        </p:nvSpPr>
        <p:spPr>
          <a:xfrm>
            <a:off x="2901375" y="2161800"/>
            <a:ext cx="33414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00" name="Google Shape;300;p18"/>
          <p:cNvSpPr txBox="1"/>
          <p:nvPr>
            <p:ph idx="4294967295" type="sldNum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18"/>
          <p:cNvSpPr txBox="1"/>
          <p:nvPr>
            <p:ph idx="12" type="sldNum"/>
          </p:nvPr>
        </p:nvSpPr>
        <p:spPr>
          <a:xfrm>
            <a:off x="4312650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/>
          <p:nvPr>
            <p:ph type="title"/>
          </p:nvPr>
        </p:nvSpPr>
        <p:spPr>
          <a:xfrm>
            <a:off x="1842475" y="1197075"/>
            <a:ext cx="4115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07" name="Google Shape;307;p19"/>
          <p:cNvSpPr txBox="1"/>
          <p:nvPr>
            <p:ph idx="1" type="body"/>
          </p:nvPr>
        </p:nvSpPr>
        <p:spPr>
          <a:xfrm>
            <a:off x="1842475" y="1918281"/>
            <a:ext cx="41154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Here you have a list of items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And some text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08" name="Google Shape;308;p19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/>
          <p:nvPr>
            <p:ph idx="4294967295" type="ctrTitle"/>
          </p:nvPr>
        </p:nvSpPr>
        <p:spPr>
          <a:xfrm>
            <a:off x="914043" y="2057900"/>
            <a:ext cx="5230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Big concept</a:t>
            </a:r>
            <a:endParaRPr b="1" sz="6000"/>
          </a:p>
        </p:txBody>
      </p:sp>
      <p:sp>
        <p:nvSpPr>
          <p:cNvPr id="314" name="Google Shape;314;p20"/>
          <p:cNvSpPr txBox="1"/>
          <p:nvPr>
            <p:ph idx="4294967295" type="subTitle"/>
          </p:nvPr>
        </p:nvSpPr>
        <p:spPr>
          <a:xfrm>
            <a:off x="931400" y="3047901"/>
            <a:ext cx="3674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sp>
        <p:nvSpPr>
          <p:cNvPr id="315" name="Google Shape;315;p20"/>
          <p:cNvSpPr/>
          <p:nvPr/>
        </p:nvSpPr>
        <p:spPr>
          <a:xfrm>
            <a:off x="2655236" y="1877092"/>
            <a:ext cx="295187" cy="28185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EDC6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20"/>
          <p:cNvGrpSpPr/>
          <p:nvPr/>
        </p:nvGrpSpPr>
        <p:grpSpPr>
          <a:xfrm>
            <a:off x="1079170" y="1146436"/>
            <a:ext cx="325661" cy="326130"/>
            <a:chOff x="5294400" y="974850"/>
            <a:chExt cx="416500" cy="417100"/>
          </a:xfrm>
        </p:grpSpPr>
        <p:sp>
          <p:nvSpPr>
            <p:cNvPr id="317" name="Google Shape;317;p20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20"/>
          <p:cNvGrpSpPr/>
          <p:nvPr/>
        </p:nvGrpSpPr>
        <p:grpSpPr>
          <a:xfrm>
            <a:off x="1404827" y="1472587"/>
            <a:ext cx="586760" cy="586760"/>
            <a:chOff x="5941025" y="3634400"/>
            <a:chExt cx="467650" cy="467650"/>
          </a:xfrm>
        </p:grpSpPr>
        <p:sp>
          <p:nvSpPr>
            <p:cNvPr id="320" name="Google Shape;320;p20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9525">
              <a:solidFill>
                <a:srgbClr val="CEDB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20"/>
          <p:cNvGrpSpPr/>
          <p:nvPr/>
        </p:nvGrpSpPr>
        <p:grpSpPr>
          <a:xfrm>
            <a:off x="2950422" y="473437"/>
            <a:ext cx="1075601" cy="1075667"/>
            <a:chOff x="6643075" y="3664250"/>
            <a:chExt cx="407950" cy="407975"/>
          </a:xfrm>
        </p:grpSpPr>
        <p:sp>
          <p:nvSpPr>
            <p:cNvPr id="327" name="Google Shape;327;p20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20"/>
          <p:cNvGrpSpPr/>
          <p:nvPr/>
        </p:nvGrpSpPr>
        <p:grpSpPr>
          <a:xfrm rot="1385783">
            <a:off x="2236723" y="1152387"/>
            <a:ext cx="468582" cy="468555"/>
            <a:chOff x="576250" y="4319400"/>
            <a:chExt cx="442075" cy="442050"/>
          </a:xfrm>
        </p:grpSpPr>
        <p:sp>
          <p:nvSpPr>
            <p:cNvPr id="330" name="Google Shape;330;p20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9525">
              <a:solidFill>
                <a:srgbClr val="4D7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20"/>
          <p:cNvSpPr/>
          <p:nvPr/>
        </p:nvSpPr>
        <p:spPr>
          <a:xfrm rot="6304741">
            <a:off x="2778432" y="584492"/>
            <a:ext cx="190685" cy="18203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EDC6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"/>
          <p:cNvSpPr/>
          <p:nvPr/>
        </p:nvSpPr>
        <p:spPr>
          <a:xfrm rot="1735981">
            <a:off x="3689067" y="1509746"/>
            <a:ext cx="203906" cy="194698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9525">
            <a:solidFill>
              <a:srgbClr val="EDC6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"/>
          <p:cNvSpPr txBox="1"/>
          <p:nvPr>
            <p:ph idx="12" type="sldNum"/>
          </p:nvPr>
        </p:nvSpPr>
        <p:spPr>
          <a:xfrm>
            <a:off x="0" y="4678200"/>
            <a:ext cx="4653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idx="1" type="body"/>
          </p:nvPr>
        </p:nvSpPr>
        <p:spPr>
          <a:xfrm>
            <a:off x="1842475" y="1818975"/>
            <a:ext cx="2172900" cy="31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A9DD"/>
                </a:solidFill>
              </a:rPr>
              <a:t>White</a:t>
            </a:r>
            <a:endParaRPr b="1">
              <a:solidFill>
                <a:srgbClr val="37A9D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42" name="Google Shape;342;p21"/>
          <p:cNvSpPr txBox="1"/>
          <p:nvPr>
            <p:ph type="title"/>
          </p:nvPr>
        </p:nvSpPr>
        <p:spPr>
          <a:xfrm>
            <a:off x="1842475" y="1197075"/>
            <a:ext cx="44064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43" name="Google Shape;343;p21"/>
          <p:cNvSpPr txBox="1"/>
          <p:nvPr>
            <p:ph idx="2" type="body"/>
          </p:nvPr>
        </p:nvSpPr>
        <p:spPr>
          <a:xfrm>
            <a:off x="4063136" y="1818975"/>
            <a:ext cx="2185800" cy="31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A9DD"/>
                </a:solidFill>
              </a:rPr>
              <a:t>Black</a:t>
            </a:r>
            <a:endParaRPr b="1">
              <a:solidFill>
                <a:srgbClr val="37A9D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44" name="Google Shape;344;p21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type="title"/>
          </p:nvPr>
        </p:nvSpPr>
        <p:spPr>
          <a:xfrm>
            <a:off x="1842475" y="1197075"/>
            <a:ext cx="4441800" cy="6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50" name="Google Shape;350;p22"/>
          <p:cNvSpPr txBox="1"/>
          <p:nvPr>
            <p:ph idx="1" type="body"/>
          </p:nvPr>
        </p:nvSpPr>
        <p:spPr>
          <a:xfrm>
            <a:off x="1842475" y="1818975"/>
            <a:ext cx="1431300" cy="31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0D85B"/>
                </a:solidFill>
              </a:rPr>
              <a:t>Yellow</a:t>
            </a:r>
            <a:endParaRPr b="1">
              <a:solidFill>
                <a:srgbClr val="B0D85B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51" name="Google Shape;351;p22"/>
          <p:cNvSpPr txBox="1"/>
          <p:nvPr>
            <p:ph idx="2" type="body"/>
          </p:nvPr>
        </p:nvSpPr>
        <p:spPr>
          <a:xfrm>
            <a:off x="3347475" y="1818975"/>
            <a:ext cx="1431300" cy="31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0D85B"/>
                </a:solidFill>
              </a:rPr>
              <a:t>Blue</a:t>
            </a:r>
            <a:endParaRPr b="1">
              <a:solidFill>
                <a:srgbClr val="B0D85B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52" name="Google Shape;352;p22"/>
          <p:cNvSpPr txBox="1"/>
          <p:nvPr>
            <p:ph idx="3" type="body"/>
          </p:nvPr>
        </p:nvSpPr>
        <p:spPr>
          <a:xfrm>
            <a:off x="4852474" y="1818975"/>
            <a:ext cx="1431300" cy="31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0D85B"/>
                </a:solidFill>
              </a:rPr>
              <a:t>Red</a:t>
            </a:r>
            <a:endParaRPr b="1">
              <a:solidFill>
                <a:srgbClr val="B0D85B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2"/>
          <p:cNvSpPr txBox="1"/>
          <p:nvPr>
            <p:ph idx="12" type="sldNum"/>
          </p:nvPr>
        </p:nvSpPr>
        <p:spPr>
          <a:xfrm>
            <a:off x="1" y="4624800"/>
            <a:ext cx="5187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an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