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Work Sans Medium"/>
      <p:regular r:id="rId39"/>
      <p:bold r:id="rId40"/>
    </p:embeddedFont>
    <p:embeddedFont>
      <p:font typeface="Work Sans"/>
      <p:regular r:id="rId41"/>
      <p:bold r:id="rId42"/>
    </p:embeddedFont>
    <p:embeddedFont>
      <p:font typeface="Work Sans Ligh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74E565-8A23-4CDC-A6A0-141D0D39D9BA}">
  <a:tblStyle styleId="{C674E565-8A23-4CDC-A6A0-141D0D39D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Medium-bold.fntdata"/><Relationship Id="rId20" Type="http://schemas.openxmlformats.org/officeDocument/2006/relationships/slide" Target="slides/slide15.xml"/><Relationship Id="rId42" Type="http://schemas.openxmlformats.org/officeDocument/2006/relationships/font" Target="fonts/WorkSans-bold.fntdata"/><Relationship Id="rId41" Type="http://schemas.openxmlformats.org/officeDocument/2006/relationships/font" Target="fonts/WorkSans-regular.fntdata"/><Relationship Id="rId22" Type="http://schemas.openxmlformats.org/officeDocument/2006/relationships/slide" Target="slides/slide17.xml"/><Relationship Id="rId44" Type="http://schemas.openxmlformats.org/officeDocument/2006/relationships/font" Target="fonts/WorkSansLight-bold.fntdata"/><Relationship Id="rId21" Type="http://schemas.openxmlformats.org/officeDocument/2006/relationships/slide" Target="slides/slide16.xml"/><Relationship Id="rId43" Type="http://schemas.openxmlformats.org/officeDocument/2006/relationships/font" Target="fonts/WorkSansLigh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WorkSansMedium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45f3c736a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45f3c736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{C674E565-8A23-4CDC-A6A0-141D0D39D9BA}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Google Shape;224;p26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Google Shape;28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5480699" y="701050"/>
            <a:ext cx="1864549" cy="374138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5608500" y="779750"/>
            <a:ext cx="1714634" cy="36084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Google Shape;296;p3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4948225" y="654875"/>
            <a:ext cx="2710802" cy="383375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Google Shape;304;p33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/>
          <p:nvPr/>
        </p:nvSpPr>
        <p:spPr>
          <a:xfrm>
            <a:off x="4430375" y="10783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Google Shape;312;p34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Google Shape;319;p35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7434236" y="711718"/>
            <a:ext cx="1006453" cy="9034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Google Shape;337;p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Google Shape;338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8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Google Shape;346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8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Google Shape;353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Google Shape;356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8"/>
          <p:cNvSpPr/>
          <p:nvPr/>
        </p:nvSpPr>
        <p:spPr>
          <a:xfrm>
            <a:off x="2250929" y="681905"/>
            <a:ext cx="262082" cy="30161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2776455" y="682827"/>
            <a:ext cx="226239" cy="29976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Google Shape;361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Google Shape;365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8"/>
          <p:cNvSpPr/>
          <p:nvPr/>
        </p:nvSpPr>
        <p:spPr>
          <a:xfrm>
            <a:off x="4239043" y="681434"/>
            <a:ext cx="346681" cy="30255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8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Google Shape;371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Google Shape;392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Google Shape;395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Google Shape;399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Google Shape;403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224253" y="1183522"/>
            <a:ext cx="315432" cy="31358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32327" y="1199167"/>
            <a:ext cx="314490" cy="2823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44525" y="1201463"/>
            <a:ext cx="305304" cy="27770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762238" y="1204212"/>
            <a:ext cx="285086" cy="27220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8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Google Shape;412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Google Shape;41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Google Shape;418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Google Shape;421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Google Shape;424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Google Shape;429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8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Google Shape;432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8"/>
          <p:cNvSpPr/>
          <p:nvPr/>
        </p:nvSpPr>
        <p:spPr>
          <a:xfrm>
            <a:off x="2738295" y="1696661"/>
            <a:ext cx="302555" cy="30253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38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Google Shape;437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Google Shape;440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Google Shape;446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Google Shape;449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Google Shape;455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Google Shape;461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8"/>
          <p:cNvSpPr/>
          <p:nvPr/>
        </p:nvSpPr>
        <p:spPr>
          <a:xfrm>
            <a:off x="1222844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730448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2238052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Google Shape;469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Google Shape;472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8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Google Shape;475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8"/>
          <p:cNvSpPr/>
          <p:nvPr/>
        </p:nvSpPr>
        <p:spPr>
          <a:xfrm>
            <a:off x="4268468" y="2203795"/>
            <a:ext cx="287834" cy="30345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Google Shape;479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Google Shape;482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8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Google Shape;488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8"/>
          <p:cNvSpPr/>
          <p:nvPr/>
        </p:nvSpPr>
        <p:spPr>
          <a:xfrm>
            <a:off x="1723558" y="2669568"/>
            <a:ext cx="301614" cy="38713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1255037" y="2669568"/>
            <a:ext cx="223453" cy="38713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8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Google Shape;493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Google Shape;496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3744767" y="2703134"/>
            <a:ext cx="320025" cy="32000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8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Google Shape;500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Google Shape;503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8"/>
          <p:cNvSpPr/>
          <p:nvPr/>
        </p:nvSpPr>
        <p:spPr>
          <a:xfrm>
            <a:off x="686738" y="3233725"/>
            <a:ext cx="348507" cy="27403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798606" y="2688412"/>
            <a:ext cx="242767" cy="34944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Google Shape;509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Google Shape;512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Google Shape;517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Google Shape;521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Google Shape;524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Google Shape;528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8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Google Shape;534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Google Shape;537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8"/>
          <p:cNvSpPr/>
          <p:nvPr/>
        </p:nvSpPr>
        <p:spPr>
          <a:xfrm>
            <a:off x="4743427" y="3194190"/>
            <a:ext cx="353119" cy="35310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8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Google Shape;544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Google Shape;547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1186059" y="3776270"/>
            <a:ext cx="361402" cy="20415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8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Google Shape;553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Google Shape;557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3244073" y="3725233"/>
            <a:ext cx="306207" cy="3062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2736469" y="3744548"/>
            <a:ext cx="306207" cy="267597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3750284" y="3723858"/>
            <a:ext cx="308994" cy="308975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Google Shape;564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8"/>
          <p:cNvSpPr/>
          <p:nvPr/>
        </p:nvSpPr>
        <p:spPr>
          <a:xfrm>
            <a:off x="4760898" y="3719265"/>
            <a:ext cx="318180" cy="31816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Google Shape;569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649500" y="4262262"/>
            <a:ext cx="419308" cy="24737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Google Shape;574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Google Shape;580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Google Shape;584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Google Shape;588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Google Shape;594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Google Shape;600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Google Shape;603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4741131" y="4287093"/>
            <a:ext cx="357713" cy="197719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Google Shape;611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Google Shape;617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61725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Google Shape;62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70575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Google Shape;62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8"/>
          <p:cNvSpPr/>
          <p:nvPr/>
        </p:nvSpPr>
        <p:spPr>
          <a:xfrm>
            <a:off x="64611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b="1" sz="240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Google Shape;637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4" name="Google Shape;644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45" name="Google Shape;645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46" name="Google Shape;646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8" name="Google Shape;64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49" name="Google Shape;64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0" name="Google Shape;65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51" name="Google Shape;651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52" name="Google Shape;652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54" name="Google Shape;654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55" name="Google Shape;655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657" name="Google Shape;657;p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Google Shape;84;p1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