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 Hairline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2CA2BB-E1DB-496B-9960-8FCA6DD8DBBB}">
  <a:tblStyle styleId="{D72CA2BB-E1DB-496B-9960-8FCA6DD8D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Hairline-bold.fntdata"/><Relationship Id="rId20" Type="http://schemas.openxmlformats.org/officeDocument/2006/relationships/slide" Target="slides/slide15.xml"/><Relationship Id="rId42" Type="http://schemas.openxmlformats.org/officeDocument/2006/relationships/font" Target="fonts/LatoHairline-boldItalic.fntdata"/><Relationship Id="rId41" Type="http://schemas.openxmlformats.org/officeDocument/2006/relationships/font" Target="fonts/LatoHairline-italic.fntdata"/><Relationship Id="rId22" Type="http://schemas.openxmlformats.org/officeDocument/2006/relationships/slide" Target="slides/slide17.xml"/><Relationship Id="rId44" Type="http://schemas.openxmlformats.org/officeDocument/2006/relationships/font" Target="fonts/LatoLight-bold.fntdata"/><Relationship Id="rId21" Type="http://schemas.openxmlformats.org/officeDocument/2006/relationships/slide" Target="slides/slide16.xml"/><Relationship Id="rId43" Type="http://schemas.openxmlformats.org/officeDocument/2006/relationships/font" Target="fonts/LatoLight-regular.fntdata"/><Relationship Id="rId24" Type="http://schemas.openxmlformats.org/officeDocument/2006/relationships/slide" Target="slides/slide19.xml"/><Relationship Id="rId46" Type="http://schemas.openxmlformats.org/officeDocument/2006/relationships/font" Target="fonts/Lato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Hairline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2ad5b4435_6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2ad5b4435_6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?s=watercol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{D72CA2BB-E1DB-496B-9960-8FCA6DD8DBBB}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4294967295" type="title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fmla="val 30129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/>
          <p:nvPr>
            <p:ph idx="3" type="body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/>
          <p:nvPr>
            <p:ph idx="4294967295" type="subTitle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/>
          <p:nvPr>
            <p:ph idx="4294967295" type="body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</a:t>
            </a:r>
            <a:r>
              <a:rPr lang="en"/>
              <a:t>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2" name="Google Shape;372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373" name="Google Shape;373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74" name="Google Shape;374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75" name="Google Shape;375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76" name="Google Shape;376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77" name="Google Shape;377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78" name="Google Shape;378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79" name="Google Shape;379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80" name="Google Shape;380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1" name="Google Shape;381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2" name="Google Shape;382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83" name="Google Shape;383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4" name="Google Shape;384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I am Jayden Smith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