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Pontano Sans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04BAB7C-B114-476B-9607-24CA55F3520C}">
  <a:tblStyle styleId="{404BAB7C-B114-476B-9607-24CA55F352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bold.fntdata"/><Relationship Id="rId17" Type="http://schemas.openxmlformats.org/officeDocument/2006/relationships/slide" Target="slides/slide12.xml"/><Relationship Id="rId39" Type="http://schemas.openxmlformats.org/officeDocument/2006/relationships/font" Target="fonts/PontanoSans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65b074356f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65b074356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511857" y="-125"/>
            <a:ext cx="46323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flipH="1" rot="10800000">
            <a:off x="3558544" y="-125"/>
            <a:ext cx="953312" cy="5143625"/>
            <a:chOff x="1962000" y="-125"/>
            <a:chExt cx="953312" cy="5143625"/>
          </a:xfrm>
        </p:grpSpPr>
        <p:sp>
          <p:nvSpPr>
            <p:cNvPr id="12" name="Google Shape;12;p2"/>
            <p:cNvSpPr/>
            <p:nvPr/>
          </p:nvSpPr>
          <p:spPr>
            <a:xfrm flipH="1" rot="10800000">
              <a:off x="2469212" y="0"/>
              <a:ext cx="446100" cy="5143500"/>
            </a:xfrm>
            <a:prstGeom prst="rect">
              <a:avLst/>
            </a:pr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2291597" y="-125"/>
              <a:ext cx="184200" cy="5143500"/>
            </a:xfrm>
            <a:prstGeom prst="rect">
              <a:avLst/>
            </a:prstGeom>
            <a:gradFill>
              <a:gsLst>
                <a:gs pos="0">
                  <a:srgbClr val="75DDFF"/>
                </a:gs>
                <a:gs pos="100000">
                  <a:srgbClr val="09B1E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 rot="10800000">
              <a:off x="2207413" y="0"/>
              <a:ext cx="90600" cy="5143500"/>
            </a:xfrm>
            <a:prstGeom prst="rect">
              <a:avLst/>
            </a:prstGeom>
            <a:gradFill>
              <a:gsLst>
                <a:gs pos="0">
                  <a:srgbClr val="C6F18D"/>
                </a:gs>
                <a:gs pos="100000">
                  <a:srgbClr val="8AD82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1962000" y="0"/>
              <a:ext cx="247800" cy="5143500"/>
            </a:xfrm>
            <a:prstGeom prst="rect">
              <a:avLst/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4965100" y="1991825"/>
            <a:ext cx="3704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/>
          <p:nvPr/>
        </p:nvSpPr>
        <p:spPr>
          <a:xfrm>
            <a:off x="8697912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1"/>
          <p:cNvSpPr/>
          <p:nvPr/>
        </p:nvSpPr>
        <p:spPr>
          <a:xfrm rot="10800000">
            <a:off x="8520297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1"/>
          <p:cNvSpPr/>
          <p:nvPr/>
        </p:nvSpPr>
        <p:spPr>
          <a:xfrm>
            <a:off x="8436113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1"/>
          <p:cNvSpPr/>
          <p:nvPr/>
        </p:nvSpPr>
        <p:spPr>
          <a:xfrm rot="10800000">
            <a:off x="8190700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"/>
          <p:cNvSpPr txBox="1"/>
          <p:nvPr>
            <p:ph idx="12" type="sldNum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/>
          <p:nvPr/>
        </p:nvSpPr>
        <p:spPr>
          <a:xfrm rot="10800000">
            <a:off x="-7161" y="0"/>
            <a:ext cx="9144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2"/>
          <p:cNvSpPr/>
          <p:nvPr/>
        </p:nvSpPr>
        <p:spPr>
          <a:xfrm>
            <a:off x="8697912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2"/>
          <p:cNvSpPr/>
          <p:nvPr/>
        </p:nvSpPr>
        <p:spPr>
          <a:xfrm rot="10800000">
            <a:off x="8520297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2"/>
          <p:cNvSpPr/>
          <p:nvPr/>
        </p:nvSpPr>
        <p:spPr>
          <a:xfrm>
            <a:off x="8436113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2"/>
          <p:cNvSpPr/>
          <p:nvPr/>
        </p:nvSpPr>
        <p:spPr>
          <a:xfrm rot="10800000">
            <a:off x="8190700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2469212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2291597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2207413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 rot="10800000">
            <a:off x="1962000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 rot="10800000">
            <a:off x="2908100" y="-125"/>
            <a:ext cx="6243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ctrTitle"/>
          </p:nvPr>
        </p:nvSpPr>
        <p:spPr>
          <a:xfrm>
            <a:off x="3451475" y="2045250"/>
            <a:ext cx="51543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0"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0"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0"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0"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0"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0"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0"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0"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0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3451475" y="2680575"/>
            <a:ext cx="51543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5295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1pPr>
            <a:lvl2pPr lvl="1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2pPr>
            <a:lvl3pPr lvl="2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3pPr>
            <a:lvl4pPr lvl="3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4pPr>
            <a:lvl5pPr lvl="4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5pPr>
            <a:lvl6pPr lvl="5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6pPr>
            <a:lvl7pPr lvl="6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7pPr>
            <a:lvl8pPr lvl="7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8pPr>
            <a:lvl9pPr lvl="8" rt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 rot="-5400000">
            <a:off x="200" y="877900"/>
            <a:ext cx="658200" cy="6591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6738387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 rot="10800000">
            <a:off x="6560772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6476588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 rot="10800000">
            <a:off x="6231175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 rot="10800000">
            <a:off x="7182000" y="-125"/>
            <a:ext cx="1962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985175" y="766700"/>
            <a:ext cx="4486200" cy="3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Droid Serif"/>
              <a:buChar char="➝"/>
              <a:defRPr i="1" sz="3000">
                <a:latin typeface="Droid Serif"/>
                <a:ea typeface="Droid Serif"/>
                <a:cs typeface="Droid Serif"/>
                <a:sym typeface="Droid Serif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Droid Serif"/>
              <a:buChar char="⇾"/>
              <a:defRPr i="1" sz="3000">
                <a:latin typeface="Droid Serif"/>
                <a:ea typeface="Droid Serif"/>
                <a:cs typeface="Droid Serif"/>
                <a:sym typeface="Droid Serif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Droid Serif"/>
              <a:buChar char="￫"/>
              <a:defRPr i="1" sz="3000">
                <a:latin typeface="Droid Serif"/>
                <a:ea typeface="Droid Serif"/>
                <a:cs typeface="Droid Serif"/>
                <a:sym typeface="Droid Serif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Droid Serif"/>
              <a:buChar char="￫"/>
              <a:defRPr i="1" sz="3000">
                <a:latin typeface="Droid Serif"/>
                <a:ea typeface="Droid Serif"/>
                <a:cs typeface="Droid Serif"/>
                <a:sym typeface="Droid Serif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Droid Serif"/>
              <a:buChar char="￫"/>
              <a:defRPr i="1" sz="3000">
                <a:latin typeface="Droid Serif"/>
                <a:ea typeface="Droid Serif"/>
                <a:cs typeface="Droid Serif"/>
                <a:sym typeface="Droid Serif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Droid Serif"/>
              <a:buChar char="￫"/>
              <a:defRPr i="1" sz="3000">
                <a:latin typeface="Droid Serif"/>
                <a:ea typeface="Droid Serif"/>
                <a:cs typeface="Droid Serif"/>
                <a:sym typeface="Droid Serif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Droid Serif"/>
              <a:buChar char="￫"/>
              <a:defRPr i="1" sz="3000">
                <a:latin typeface="Droid Serif"/>
                <a:ea typeface="Droid Serif"/>
                <a:cs typeface="Droid Serif"/>
                <a:sym typeface="Droid Serif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Droid Serif"/>
              <a:buChar char="￫"/>
              <a:defRPr i="1" sz="3000">
                <a:latin typeface="Droid Serif"/>
                <a:ea typeface="Droid Serif"/>
                <a:cs typeface="Droid Serif"/>
                <a:sym typeface="Droid Serif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Droid Serif"/>
              <a:buChar char="￫"/>
              <a:defRPr i="1" sz="3000"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/>
        </p:txBody>
      </p:sp>
      <p:sp>
        <p:nvSpPr>
          <p:cNvPr id="34" name="Google Shape;34;p4"/>
          <p:cNvSpPr txBox="1"/>
          <p:nvPr/>
        </p:nvSpPr>
        <p:spPr>
          <a:xfrm>
            <a:off x="0" y="785283"/>
            <a:ext cx="6591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“</a:t>
            </a:r>
            <a:endParaRPr b="1" sz="72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1pPr>
            <a:lvl2pPr lvl="1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2pPr>
            <a:lvl3pPr lvl="2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3pPr>
            <a:lvl4pPr lvl="3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4pPr>
            <a:lvl5pPr lvl="4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5pPr>
            <a:lvl6pPr lvl="5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6pPr>
            <a:lvl7pPr lvl="6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7pPr>
            <a:lvl8pPr lvl="7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8pPr>
            <a:lvl9pPr lvl="8">
              <a:buNone/>
              <a:defRPr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 rot="-5400000">
            <a:off x="-100" y="878175"/>
            <a:ext cx="269100" cy="2694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6738387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 rot="10800000">
            <a:off x="6560772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6476588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 rot="10800000">
            <a:off x="6231175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 rot="10800000">
            <a:off x="7182000" y="-125"/>
            <a:ext cx="1962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457200" y="1406944"/>
            <a:ext cx="53013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➝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⇾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 rot="-5400000">
            <a:off x="-100" y="878175"/>
            <a:ext cx="269100" cy="2694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6738387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/>
          <p:nvPr/>
        </p:nvSpPr>
        <p:spPr>
          <a:xfrm rot="10800000">
            <a:off x="6560772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6476588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/>
          <p:nvPr/>
        </p:nvSpPr>
        <p:spPr>
          <a:xfrm rot="10800000">
            <a:off x="6231175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 rot="10800000">
            <a:off x="7182000" y="-125"/>
            <a:ext cx="1962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 txBox="1"/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457200" y="1409500"/>
            <a:ext cx="2573100" cy="33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➝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⇾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9pPr>
          </a:lstStyle>
          <a:p/>
        </p:txBody>
      </p:sp>
      <p:sp>
        <p:nvSpPr>
          <p:cNvPr id="55" name="Google Shape;55;p6"/>
          <p:cNvSpPr txBox="1"/>
          <p:nvPr>
            <p:ph idx="2" type="body"/>
          </p:nvPr>
        </p:nvSpPr>
        <p:spPr>
          <a:xfrm>
            <a:off x="3185326" y="1409500"/>
            <a:ext cx="2573100" cy="33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➝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⇾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￫"/>
              <a:defRPr sz="1600"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rot="-5400000">
            <a:off x="-100" y="878175"/>
            <a:ext cx="269100" cy="2694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6738387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/>
          <p:nvPr/>
        </p:nvSpPr>
        <p:spPr>
          <a:xfrm rot="10800000">
            <a:off x="6560772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6476588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"/>
          <p:cNvSpPr/>
          <p:nvPr/>
        </p:nvSpPr>
        <p:spPr>
          <a:xfrm rot="10800000">
            <a:off x="6231175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7"/>
          <p:cNvSpPr/>
          <p:nvPr/>
        </p:nvSpPr>
        <p:spPr>
          <a:xfrm rot="10800000">
            <a:off x="7182000" y="0"/>
            <a:ext cx="1962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"/>
          <p:cNvSpPr txBox="1"/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" type="body"/>
          </p:nvPr>
        </p:nvSpPr>
        <p:spPr>
          <a:xfrm>
            <a:off x="457200" y="1409500"/>
            <a:ext cx="1708800" cy="3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➝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⇾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9pPr>
          </a:lstStyle>
          <a:p/>
        </p:txBody>
      </p:sp>
      <p:sp>
        <p:nvSpPr>
          <p:cNvPr id="66" name="Google Shape;66;p7"/>
          <p:cNvSpPr txBox="1"/>
          <p:nvPr>
            <p:ph idx="2" type="body"/>
          </p:nvPr>
        </p:nvSpPr>
        <p:spPr>
          <a:xfrm>
            <a:off x="2253487" y="1409500"/>
            <a:ext cx="1708800" cy="3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➝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⇾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9pPr>
          </a:lstStyle>
          <a:p/>
        </p:txBody>
      </p:sp>
      <p:sp>
        <p:nvSpPr>
          <p:cNvPr id="67" name="Google Shape;67;p7"/>
          <p:cNvSpPr txBox="1"/>
          <p:nvPr>
            <p:ph idx="3" type="body"/>
          </p:nvPr>
        </p:nvSpPr>
        <p:spPr>
          <a:xfrm>
            <a:off x="4049775" y="1409500"/>
            <a:ext cx="1708800" cy="3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➝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⇾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￫"/>
              <a:defRPr sz="1400"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 rot="-5400000">
            <a:off x="-100" y="878175"/>
            <a:ext cx="269100" cy="2694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8"/>
          <p:cNvSpPr/>
          <p:nvPr/>
        </p:nvSpPr>
        <p:spPr>
          <a:xfrm>
            <a:off x="6738387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8"/>
          <p:cNvSpPr/>
          <p:nvPr/>
        </p:nvSpPr>
        <p:spPr>
          <a:xfrm rot="10800000">
            <a:off x="6560772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8"/>
          <p:cNvSpPr/>
          <p:nvPr/>
        </p:nvSpPr>
        <p:spPr>
          <a:xfrm>
            <a:off x="6476588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/>
          <p:nvPr/>
        </p:nvSpPr>
        <p:spPr>
          <a:xfrm rot="10800000">
            <a:off x="6231175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/>
          <p:nvPr/>
        </p:nvSpPr>
        <p:spPr>
          <a:xfrm rot="10800000">
            <a:off x="7182000" y="0"/>
            <a:ext cx="19620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"/>
          <p:cNvSpPr txBox="1"/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7" name="Google Shape;77;p8"/>
          <p:cNvSpPr txBox="1"/>
          <p:nvPr>
            <p:ph idx="12" type="sldNum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image">
  <p:cSld name="TITLE_ONLY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/>
          <p:nvPr/>
        </p:nvSpPr>
        <p:spPr>
          <a:xfrm rot="10800000">
            <a:off x="4511857" y="-125"/>
            <a:ext cx="4632300" cy="5143500"/>
          </a:xfrm>
          <a:prstGeom prst="rect">
            <a:avLst/>
          </a:prstGeom>
          <a:gradFill>
            <a:gsLst>
              <a:gs pos="0">
                <a:srgbClr val="364072"/>
              </a:gs>
              <a:gs pos="100000">
                <a:srgbClr val="0E0F18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9"/>
          <p:cNvGrpSpPr/>
          <p:nvPr/>
        </p:nvGrpSpPr>
        <p:grpSpPr>
          <a:xfrm flipH="1" rot="10800000">
            <a:off x="4095344" y="-125"/>
            <a:ext cx="953312" cy="5143625"/>
            <a:chOff x="1962000" y="-125"/>
            <a:chExt cx="953312" cy="5143625"/>
          </a:xfrm>
        </p:grpSpPr>
        <p:sp>
          <p:nvSpPr>
            <p:cNvPr id="81" name="Google Shape;81;p9"/>
            <p:cNvSpPr/>
            <p:nvPr/>
          </p:nvSpPr>
          <p:spPr>
            <a:xfrm flipH="1" rot="10800000">
              <a:off x="2469212" y="0"/>
              <a:ext cx="446100" cy="5143500"/>
            </a:xfrm>
            <a:prstGeom prst="rect">
              <a:avLst/>
            </a:pr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9"/>
            <p:cNvSpPr/>
            <p:nvPr/>
          </p:nvSpPr>
          <p:spPr>
            <a:xfrm flipH="1">
              <a:off x="2291597" y="-125"/>
              <a:ext cx="184200" cy="5143500"/>
            </a:xfrm>
            <a:prstGeom prst="rect">
              <a:avLst/>
            </a:prstGeom>
            <a:gradFill>
              <a:gsLst>
                <a:gs pos="0">
                  <a:srgbClr val="75DDFF"/>
                </a:gs>
                <a:gs pos="100000">
                  <a:srgbClr val="09B1E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9"/>
            <p:cNvSpPr/>
            <p:nvPr/>
          </p:nvSpPr>
          <p:spPr>
            <a:xfrm flipH="1" rot="10800000">
              <a:off x="2207413" y="0"/>
              <a:ext cx="90600" cy="5143500"/>
            </a:xfrm>
            <a:prstGeom prst="rect">
              <a:avLst/>
            </a:prstGeom>
            <a:gradFill>
              <a:gsLst>
                <a:gs pos="0">
                  <a:srgbClr val="C6F18D"/>
                </a:gs>
                <a:gs pos="100000">
                  <a:srgbClr val="8AD82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 flipH="1">
              <a:off x="1962000" y="0"/>
              <a:ext cx="247800" cy="5143500"/>
            </a:xfrm>
            <a:prstGeom prst="rect">
              <a:avLst/>
            </a:prstGeom>
            <a:gradFill>
              <a:gsLst>
                <a:gs pos="0">
                  <a:srgbClr val="1077D2"/>
                </a:gs>
                <a:gs pos="100000">
                  <a:srgbClr val="09315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9"/>
          <p:cNvSpPr/>
          <p:nvPr/>
        </p:nvSpPr>
        <p:spPr>
          <a:xfrm rot="-5400000">
            <a:off x="-100" y="878175"/>
            <a:ext cx="269100" cy="2694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9"/>
          <p:cNvSpPr txBox="1"/>
          <p:nvPr>
            <p:ph type="title"/>
          </p:nvPr>
        </p:nvSpPr>
        <p:spPr>
          <a:xfrm>
            <a:off x="457200" y="751550"/>
            <a:ext cx="3142200" cy="7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7" name="Google Shape;87;p9"/>
          <p:cNvSpPr txBox="1"/>
          <p:nvPr>
            <p:ph idx="12" type="sldNum"/>
          </p:nvPr>
        </p:nvSpPr>
        <p:spPr>
          <a:xfrm>
            <a:off x="844305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9"/>
          <p:cNvSpPr txBox="1"/>
          <p:nvPr>
            <p:ph idx="1" type="body"/>
          </p:nvPr>
        </p:nvSpPr>
        <p:spPr>
          <a:xfrm>
            <a:off x="457200" y="1725427"/>
            <a:ext cx="3142200" cy="26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➝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⇾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￫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363175" y="4253900"/>
            <a:ext cx="723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91" name="Google Shape;91;p10"/>
          <p:cNvSpPr/>
          <p:nvPr/>
        </p:nvSpPr>
        <p:spPr>
          <a:xfrm>
            <a:off x="8697912" y="-125"/>
            <a:ext cx="446100" cy="51435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0"/>
          <p:cNvSpPr/>
          <p:nvPr/>
        </p:nvSpPr>
        <p:spPr>
          <a:xfrm rot="10800000">
            <a:off x="8520297" y="0"/>
            <a:ext cx="184200" cy="5143500"/>
          </a:xfrm>
          <a:prstGeom prst="rect">
            <a:avLst/>
          </a:prstGeom>
          <a:gradFill>
            <a:gsLst>
              <a:gs pos="0">
                <a:srgbClr val="75DDFF"/>
              </a:gs>
              <a:gs pos="100000">
                <a:srgbClr val="09B1E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0"/>
          <p:cNvSpPr/>
          <p:nvPr/>
        </p:nvSpPr>
        <p:spPr>
          <a:xfrm>
            <a:off x="8436113" y="-125"/>
            <a:ext cx="90600" cy="5143500"/>
          </a:xfrm>
          <a:prstGeom prst="rect">
            <a:avLst/>
          </a:prstGeom>
          <a:gradFill>
            <a:gsLst>
              <a:gs pos="0">
                <a:srgbClr val="C6F18D"/>
              </a:gs>
              <a:gs pos="100000">
                <a:srgbClr val="8AD82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0"/>
          <p:cNvSpPr/>
          <p:nvPr/>
        </p:nvSpPr>
        <p:spPr>
          <a:xfrm rot="10800000">
            <a:off x="8190700" y="-125"/>
            <a:ext cx="247800" cy="51435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0"/>
          <p:cNvSpPr txBox="1"/>
          <p:nvPr>
            <p:ph idx="12" type="sldNum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b="1"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b="1"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b="1"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b="1"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b="1"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b="1"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b="1"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b="1"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roid Serif"/>
              <a:buNone/>
              <a:defRPr b="1" sz="24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06944"/>
            <a:ext cx="5301300" cy="3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ontano Sans"/>
              <a:buChar char="➝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ontano Sans"/>
              <a:buChar char="⇾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ontano Sans"/>
              <a:buChar char="￫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￫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￫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￫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￫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￫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￫"/>
              <a:defRPr sz="18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lvl="1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lvl="2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lvl="3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lvl="4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lvl="5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lvl="6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lvl="7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lvl="8" algn="r">
              <a:buNone/>
              <a:defRPr sz="1200">
                <a:solidFill>
                  <a:schemeClr val="accent3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droid-serif" TargetMode="External"/><Relationship Id="rId4" Type="http://schemas.openxmlformats.org/officeDocument/2006/relationships/hyperlink" Target="http://www.1001fonts.com/pontano-sans-font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 txBox="1"/>
          <p:nvPr>
            <p:ph type="ctrTitle"/>
          </p:nvPr>
        </p:nvSpPr>
        <p:spPr>
          <a:xfrm>
            <a:off x="4965100" y="1991825"/>
            <a:ext cx="3704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oto-1453872787409-dc25a2913da0" id="197" name="Google Shape;197;p22"/>
          <p:cNvPicPr preferRelativeResize="0"/>
          <p:nvPr/>
        </p:nvPicPr>
        <p:blipFill rotWithShape="1">
          <a:blip r:embed="rId3">
            <a:alphaModFix/>
          </a:blip>
          <a:srcRect b="0" l="26172" r="28920" t="0"/>
          <a:stretch/>
        </p:blipFill>
        <p:spPr>
          <a:xfrm>
            <a:off x="5038825" y="0"/>
            <a:ext cx="410517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2"/>
          <p:cNvSpPr txBox="1"/>
          <p:nvPr>
            <p:ph type="title"/>
          </p:nvPr>
        </p:nvSpPr>
        <p:spPr>
          <a:xfrm>
            <a:off x="457200" y="751550"/>
            <a:ext cx="3142200" cy="7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457200" y="1725427"/>
            <a:ext cx="3142200" cy="26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200" name="Google Shape;200;p22"/>
          <p:cNvSpPr txBox="1"/>
          <p:nvPr>
            <p:ph idx="12" type="sldNum"/>
          </p:nvPr>
        </p:nvSpPr>
        <p:spPr>
          <a:xfrm>
            <a:off x="844305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idx="4294967295" type="title"/>
          </p:nvPr>
        </p:nvSpPr>
        <p:spPr>
          <a:xfrm>
            <a:off x="441225" y="429800"/>
            <a:ext cx="4754100" cy="13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FFFFFF"/>
                </a:solidFill>
              </a:rPr>
              <a:t>Want big impact?</a:t>
            </a:r>
            <a:endParaRPr b="0"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Use big image.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06" name="Google Shape;206;p23"/>
          <p:cNvSpPr txBox="1"/>
          <p:nvPr>
            <p:ph idx="12" type="sldNum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12" name="Google Shape;212;p24"/>
          <p:cNvSpPr txBox="1"/>
          <p:nvPr>
            <p:ph idx="12" type="sldNum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hoto-1468233748640-b31327627610" id="213" name="Google Shape;213;p24"/>
          <p:cNvPicPr preferRelativeResize="0"/>
          <p:nvPr/>
        </p:nvPicPr>
        <p:blipFill rotWithShape="1">
          <a:blip r:embed="rId3">
            <a:alphaModFix/>
          </a:blip>
          <a:srcRect b="0" l="27733" r="27729" t="0"/>
          <a:stretch/>
        </p:blipFill>
        <p:spPr>
          <a:xfrm>
            <a:off x="7169200" y="0"/>
            <a:ext cx="1974799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4" name="Google Shape;214;p24"/>
          <p:cNvGrpSpPr/>
          <p:nvPr/>
        </p:nvGrpSpPr>
        <p:grpSpPr>
          <a:xfrm>
            <a:off x="595409" y="1542379"/>
            <a:ext cx="3168933" cy="3157509"/>
            <a:chOff x="3618600" y="537300"/>
            <a:chExt cx="4271950" cy="4256550"/>
          </a:xfrm>
        </p:grpSpPr>
        <p:sp>
          <p:nvSpPr>
            <p:cNvPr id="215" name="Google Shape;215;p24"/>
            <p:cNvSpPr/>
            <p:nvPr/>
          </p:nvSpPr>
          <p:spPr>
            <a:xfrm>
              <a:off x="3680275" y="537300"/>
              <a:ext cx="1906800" cy="19068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Item 1</a:t>
              </a:r>
              <a:endParaRPr sz="12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5983750" y="537300"/>
              <a:ext cx="1906800" cy="19068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Item 2</a:t>
              </a:r>
              <a:endParaRPr sz="12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3618600" y="2887050"/>
              <a:ext cx="1906800" cy="1906800"/>
            </a:xfrm>
            <a:prstGeom prst="ellipse">
              <a:avLst/>
            </a:prstGeom>
            <a:solidFill>
              <a:srgbClr val="33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Item 3</a:t>
              </a:r>
              <a:endParaRPr sz="12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5983750" y="2887050"/>
              <a:ext cx="1906800" cy="1906800"/>
            </a:xfrm>
            <a:prstGeom prst="ellipse">
              <a:avLst/>
            </a:prstGeom>
            <a:solidFill>
              <a:srgbClr val="A7EA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Item 4</a:t>
              </a:r>
              <a:endParaRPr sz="12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</p:grpSp>
      <p:sp>
        <p:nvSpPr>
          <p:cNvPr id="219" name="Google Shape;219;p24"/>
          <p:cNvSpPr/>
          <p:nvPr/>
        </p:nvSpPr>
        <p:spPr>
          <a:xfrm>
            <a:off x="1398585" y="2339766"/>
            <a:ext cx="1562700" cy="156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rPr>
              <a:t>THE</a:t>
            </a:r>
            <a:endParaRPr>
              <a:solidFill>
                <a:srgbClr val="162D5A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rPr>
              <a:t>CONCEPT</a:t>
            </a:r>
            <a:endParaRPr>
              <a:solidFill>
                <a:srgbClr val="162D5A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1501606" y="2438522"/>
            <a:ext cx="1356600" cy="1356600"/>
          </a:xfrm>
          <a:prstGeom prst="donut">
            <a:avLst>
              <a:gd fmla="val 11468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26" name="Google Shape;226;p25"/>
          <p:cNvGraphicFramePr/>
          <p:nvPr/>
        </p:nvGraphicFramePr>
        <p:xfrm>
          <a:off x="5885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{404BAB7C-B114-476B-9607-24CA55F3520C}</a:tableStyleId>
              </a:tblPr>
              <a:tblGrid>
                <a:gridCol w="1056275"/>
                <a:gridCol w="1056275"/>
                <a:gridCol w="1056275"/>
                <a:gridCol w="1056275"/>
              </a:tblGrid>
              <a:tr h="70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162D5A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62D5A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A</a:t>
                      </a:r>
                      <a:endParaRPr sz="1100">
                        <a:solidFill>
                          <a:srgbClr val="162D5A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62D5A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B</a:t>
                      </a:r>
                      <a:endParaRPr sz="1100">
                        <a:solidFill>
                          <a:srgbClr val="162D5A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62D5A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C</a:t>
                      </a:r>
                      <a:endParaRPr sz="1100">
                        <a:solidFill>
                          <a:srgbClr val="162D5A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1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62D5A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Yellow</a:t>
                      </a:r>
                      <a:endParaRPr sz="1100">
                        <a:solidFill>
                          <a:srgbClr val="162D5A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62D5A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10</a:t>
                      </a:r>
                      <a:endParaRPr b="1">
                        <a:solidFill>
                          <a:srgbClr val="162D5A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62D5A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20</a:t>
                      </a:r>
                      <a:endParaRPr b="1">
                        <a:solidFill>
                          <a:srgbClr val="162D5A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62D5A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7</a:t>
                      </a:r>
                      <a:endParaRPr b="1">
                        <a:solidFill>
                          <a:srgbClr val="162D5A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701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62D5A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Blue</a:t>
                      </a:r>
                      <a:endParaRPr sz="1100">
                        <a:solidFill>
                          <a:srgbClr val="162D5A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62D5A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30</a:t>
                      </a:r>
                      <a:endParaRPr b="1">
                        <a:solidFill>
                          <a:srgbClr val="162D5A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62D5A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15</a:t>
                      </a:r>
                      <a:endParaRPr b="1">
                        <a:solidFill>
                          <a:srgbClr val="162D5A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62D5A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10</a:t>
                      </a:r>
                      <a:endParaRPr b="1">
                        <a:solidFill>
                          <a:srgbClr val="162D5A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18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62D5A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Orange</a:t>
                      </a:r>
                      <a:endParaRPr sz="1100">
                        <a:solidFill>
                          <a:srgbClr val="162D5A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62D5A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5</a:t>
                      </a:r>
                      <a:endParaRPr b="1">
                        <a:solidFill>
                          <a:srgbClr val="162D5A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62D5A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24</a:t>
                      </a:r>
                      <a:endParaRPr b="1">
                        <a:solidFill>
                          <a:srgbClr val="162D5A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162D5A"/>
                          </a:solidFill>
                          <a:latin typeface="Pontano Sans"/>
                          <a:ea typeface="Pontano Sans"/>
                          <a:cs typeface="Pontano Sans"/>
                          <a:sym typeface="Pontano Sans"/>
                        </a:rPr>
                        <a:t>16</a:t>
                      </a:r>
                      <a:endParaRPr b="1">
                        <a:solidFill>
                          <a:srgbClr val="162D5A"/>
                        </a:solidFill>
                        <a:latin typeface="Pontano Sans"/>
                        <a:ea typeface="Pontano Sans"/>
                        <a:cs typeface="Pontano Sans"/>
                        <a:sym typeface="Pontano Sans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3CC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227" name="Google Shape;227;p25"/>
          <p:cNvSpPr txBox="1"/>
          <p:nvPr>
            <p:ph idx="12" type="sldNum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hoto-1485056275338-73391179709e" id="228" name="Google Shape;228;p25"/>
          <p:cNvPicPr preferRelativeResize="0"/>
          <p:nvPr/>
        </p:nvPicPr>
        <p:blipFill rotWithShape="1">
          <a:blip r:embed="rId3">
            <a:alphaModFix/>
          </a:blip>
          <a:srcRect b="0" l="47270" r="27134" t="0"/>
          <a:stretch/>
        </p:blipFill>
        <p:spPr>
          <a:xfrm>
            <a:off x="7169200" y="0"/>
            <a:ext cx="19747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3CCFF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/>
          <p:nvPr/>
        </p:nvSpPr>
        <p:spPr>
          <a:xfrm>
            <a:off x="514725" y="1018775"/>
            <a:ext cx="7505224" cy="3575323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6"/>
          <p:cNvSpPr txBox="1"/>
          <p:nvPr>
            <p:ph idx="4294967295" type="title"/>
          </p:nvPr>
        </p:nvSpPr>
        <p:spPr>
          <a:xfrm>
            <a:off x="457200" y="136175"/>
            <a:ext cx="5301300" cy="7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35" name="Google Shape;235;p26"/>
          <p:cNvSpPr/>
          <p:nvPr/>
        </p:nvSpPr>
        <p:spPr>
          <a:xfrm>
            <a:off x="1857525" y="1856550"/>
            <a:ext cx="5910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162D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our office</a:t>
            </a:r>
            <a:endParaRPr sz="8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236" name="Google Shape;236;p26"/>
          <p:cNvSpPr txBox="1"/>
          <p:nvPr>
            <p:ph idx="12" type="sldNum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26"/>
          <p:cNvSpPr/>
          <p:nvPr/>
        </p:nvSpPr>
        <p:spPr>
          <a:xfrm>
            <a:off x="1124950" y="2243900"/>
            <a:ext cx="102300" cy="102300"/>
          </a:xfrm>
          <a:prstGeom prst="ellipse">
            <a:avLst/>
          </a:prstGeom>
          <a:solidFill>
            <a:srgbClr val="162D5A"/>
          </a:solidFill>
          <a:ln cap="flat" cmpd="sng" w="38100">
            <a:solidFill>
              <a:srgbClr val="A7EA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2636925" y="3707750"/>
            <a:ext cx="102300" cy="102300"/>
          </a:xfrm>
          <a:prstGeom prst="ellipse">
            <a:avLst/>
          </a:prstGeom>
          <a:solidFill>
            <a:srgbClr val="162D5A"/>
          </a:solidFill>
          <a:ln cap="flat" cmpd="sng" w="38100">
            <a:solidFill>
              <a:srgbClr val="A7EA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6"/>
          <p:cNvSpPr/>
          <p:nvPr/>
        </p:nvSpPr>
        <p:spPr>
          <a:xfrm>
            <a:off x="3625525" y="1989250"/>
            <a:ext cx="102300" cy="102300"/>
          </a:xfrm>
          <a:prstGeom prst="ellipse">
            <a:avLst/>
          </a:prstGeom>
          <a:solidFill>
            <a:srgbClr val="162D5A"/>
          </a:solidFill>
          <a:ln cap="flat" cmpd="sng" w="38100">
            <a:solidFill>
              <a:srgbClr val="A7EA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6"/>
          <p:cNvSpPr/>
          <p:nvPr/>
        </p:nvSpPr>
        <p:spPr>
          <a:xfrm>
            <a:off x="6250400" y="2484525"/>
            <a:ext cx="102300" cy="102300"/>
          </a:xfrm>
          <a:prstGeom prst="ellipse">
            <a:avLst/>
          </a:prstGeom>
          <a:solidFill>
            <a:srgbClr val="162D5A"/>
          </a:solidFill>
          <a:ln cap="flat" cmpd="sng" w="38100">
            <a:solidFill>
              <a:srgbClr val="A7EA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6"/>
          <p:cNvSpPr/>
          <p:nvPr/>
        </p:nvSpPr>
        <p:spPr>
          <a:xfrm>
            <a:off x="4182975" y="3984475"/>
            <a:ext cx="102300" cy="102300"/>
          </a:xfrm>
          <a:prstGeom prst="ellipse">
            <a:avLst/>
          </a:prstGeom>
          <a:solidFill>
            <a:srgbClr val="162D5A"/>
          </a:solidFill>
          <a:ln cap="flat" cmpd="sng" w="38100">
            <a:solidFill>
              <a:srgbClr val="A7EA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6"/>
          <p:cNvSpPr/>
          <p:nvPr/>
        </p:nvSpPr>
        <p:spPr>
          <a:xfrm>
            <a:off x="6825900" y="4016550"/>
            <a:ext cx="102300" cy="102300"/>
          </a:xfrm>
          <a:prstGeom prst="ellipse">
            <a:avLst/>
          </a:prstGeom>
          <a:solidFill>
            <a:srgbClr val="162D5A"/>
          </a:solidFill>
          <a:ln cap="flat" cmpd="sng" w="38100">
            <a:solidFill>
              <a:srgbClr val="A7EA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idx="4294967295" type="ctrTitle"/>
          </p:nvPr>
        </p:nvSpPr>
        <p:spPr>
          <a:xfrm>
            <a:off x="685800" y="1735750"/>
            <a:ext cx="6370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33CCFF"/>
                </a:solidFill>
              </a:rPr>
              <a:t>89,526,124</a:t>
            </a:r>
            <a:endParaRPr sz="9600">
              <a:solidFill>
                <a:srgbClr val="33CCFF"/>
              </a:solidFill>
            </a:endParaRPr>
          </a:p>
        </p:txBody>
      </p:sp>
      <p:sp>
        <p:nvSpPr>
          <p:cNvPr id="248" name="Google Shape;248;p27"/>
          <p:cNvSpPr txBox="1"/>
          <p:nvPr>
            <p:ph idx="4294967295" type="subTitle"/>
          </p:nvPr>
        </p:nvSpPr>
        <p:spPr>
          <a:xfrm>
            <a:off x="685800" y="2840054"/>
            <a:ext cx="6370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Whoa! That’s a big number, aren’t you proud?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9" name="Google Shape;249;p27"/>
          <p:cNvSpPr txBox="1"/>
          <p:nvPr>
            <p:ph idx="12" type="sldNum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idx="4294967295" type="ctrTitle"/>
          </p:nvPr>
        </p:nvSpPr>
        <p:spPr>
          <a:xfrm>
            <a:off x="685800" y="571800"/>
            <a:ext cx="67377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33CCFF"/>
                </a:solidFill>
              </a:rPr>
              <a:t>89,526,124$</a:t>
            </a:r>
            <a:endParaRPr sz="4800">
              <a:solidFill>
                <a:srgbClr val="33CCFF"/>
              </a:solidFill>
            </a:endParaRPr>
          </a:p>
        </p:txBody>
      </p:sp>
      <p:sp>
        <p:nvSpPr>
          <p:cNvPr id="255" name="Google Shape;255;p28"/>
          <p:cNvSpPr txBox="1"/>
          <p:nvPr>
            <p:ph idx="4294967295" type="subTitle"/>
          </p:nvPr>
        </p:nvSpPr>
        <p:spPr>
          <a:xfrm>
            <a:off x="685800" y="1182708"/>
            <a:ext cx="67377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That’s a lot of money</a:t>
            </a:r>
            <a:endParaRPr sz="2000"/>
          </a:p>
        </p:txBody>
      </p:sp>
      <p:sp>
        <p:nvSpPr>
          <p:cNvPr id="256" name="Google Shape;256;p28"/>
          <p:cNvSpPr txBox="1"/>
          <p:nvPr>
            <p:ph idx="4294967295" type="ctrTitle"/>
          </p:nvPr>
        </p:nvSpPr>
        <p:spPr>
          <a:xfrm>
            <a:off x="685800" y="3353093"/>
            <a:ext cx="67377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A7EA52"/>
                </a:solidFill>
              </a:rPr>
              <a:t>100%</a:t>
            </a:r>
            <a:endParaRPr sz="4800">
              <a:solidFill>
                <a:srgbClr val="A7EA52"/>
              </a:solidFill>
            </a:endParaRPr>
          </a:p>
        </p:txBody>
      </p:sp>
      <p:sp>
        <p:nvSpPr>
          <p:cNvPr id="257" name="Google Shape;257;p28"/>
          <p:cNvSpPr txBox="1"/>
          <p:nvPr>
            <p:ph idx="4294967295" type="subTitle"/>
          </p:nvPr>
        </p:nvSpPr>
        <p:spPr>
          <a:xfrm>
            <a:off x="685800" y="3964001"/>
            <a:ext cx="67377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Total success!</a:t>
            </a:r>
            <a:endParaRPr sz="2000"/>
          </a:p>
        </p:txBody>
      </p:sp>
      <p:sp>
        <p:nvSpPr>
          <p:cNvPr id="258" name="Google Shape;258;p28"/>
          <p:cNvSpPr txBox="1"/>
          <p:nvPr>
            <p:ph idx="4294967295" type="ctrTitle"/>
          </p:nvPr>
        </p:nvSpPr>
        <p:spPr>
          <a:xfrm>
            <a:off x="685800" y="1962447"/>
            <a:ext cx="67377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33CCCC"/>
                </a:solidFill>
              </a:rPr>
              <a:t>185,244 users</a:t>
            </a:r>
            <a:endParaRPr sz="4800">
              <a:solidFill>
                <a:srgbClr val="33CCCC"/>
              </a:solidFill>
            </a:endParaRPr>
          </a:p>
        </p:txBody>
      </p:sp>
      <p:sp>
        <p:nvSpPr>
          <p:cNvPr id="259" name="Google Shape;259;p28"/>
          <p:cNvSpPr txBox="1"/>
          <p:nvPr>
            <p:ph idx="4294967295" type="subTitle"/>
          </p:nvPr>
        </p:nvSpPr>
        <p:spPr>
          <a:xfrm>
            <a:off x="685800" y="2573355"/>
            <a:ext cx="67377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And a lot of users</a:t>
            </a:r>
            <a:endParaRPr sz="2000"/>
          </a:p>
        </p:txBody>
      </p:sp>
      <p:sp>
        <p:nvSpPr>
          <p:cNvPr id="260" name="Google Shape;260;p28"/>
          <p:cNvSpPr txBox="1"/>
          <p:nvPr>
            <p:ph idx="12" type="sldNum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>
            <p:ph idx="4294967295"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66" name="Google Shape;266;p29"/>
          <p:cNvSpPr txBox="1"/>
          <p:nvPr>
            <p:ph idx="12" type="sldNum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9"/>
          <p:cNvCxnSpPr/>
          <p:nvPr/>
        </p:nvCxnSpPr>
        <p:spPr>
          <a:xfrm>
            <a:off x="-4800" y="2823849"/>
            <a:ext cx="8198400" cy="0"/>
          </a:xfrm>
          <a:prstGeom prst="straightConnector1">
            <a:avLst/>
          </a:prstGeom>
          <a:noFill/>
          <a:ln cap="flat" cmpd="sng" w="9525">
            <a:solidFill>
              <a:srgbClr val="162D5A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68" name="Google Shape;268;p29"/>
          <p:cNvSpPr/>
          <p:nvPr/>
        </p:nvSpPr>
        <p:spPr>
          <a:xfrm>
            <a:off x="1697022" y="2636035"/>
            <a:ext cx="375300" cy="375600"/>
          </a:xfrm>
          <a:prstGeom prst="donut">
            <a:avLst>
              <a:gd fmla="val 24108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9" name="Google Shape;269;p29"/>
          <p:cNvCxnSpPr/>
          <p:nvPr/>
        </p:nvCxnSpPr>
        <p:spPr>
          <a:xfrm rot="10800000">
            <a:off x="1884837" y="2073173"/>
            <a:ext cx="0" cy="784800"/>
          </a:xfrm>
          <a:prstGeom prst="straightConnector1">
            <a:avLst/>
          </a:prstGeom>
          <a:noFill/>
          <a:ln cap="flat" cmpd="sng" w="19050">
            <a:solidFill>
              <a:srgbClr val="162D5A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70" name="Google Shape;270;p29"/>
          <p:cNvSpPr/>
          <p:nvPr/>
        </p:nvSpPr>
        <p:spPr>
          <a:xfrm>
            <a:off x="3906669" y="2636035"/>
            <a:ext cx="375300" cy="375600"/>
          </a:xfrm>
          <a:prstGeom prst="donut">
            <a:avLst>
              <a:gd fmla="val 24108" name="adj"/>
            </a:avLst>
          </a:prstGeom>
          <a:solidFill>
            <a:srgbClr val="33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9"/>
          <p:cNvSpPr/>
          <p:nvPr/>
        </p:nvSpPr>
        <p:spPr>
          <a:xfrm>
            <a:off x="6116048" y="2636035"/>
            <a:ext cx="375300" cy="375600"/>
          </a:xfrm>
          <a:prstGeom prst="donut">
            <a:avLst>
              <a:gd fmla="val 24108" name="adj"/>
            </a:avLst>
          </a:prstGeom>
          <a:solidFill>
            <a:srgbClr val="A7EA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2" name="Google Shape;272;p29"/>
          <p:cNvCxnSpPr/>
          <p:nvPr/>
        </p:nvCxnSpPr>
        <p:spPr>
          <a:xfrm>
            <a:off x="4094350" y="2781194"/>
            <a:ext cx="0" cy="784800"/>
          </a:xfrm>
          <a:prstGeom prst="straightConnector1">
            <a:avLst/>
          </a:prstGeom>
          <a:noFill/>
          <a:ln cap="flat" cmpd="sng" w="19050">
            <a:solidFill>
              <a:srgbClr val="162D5A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73" name="Google Shape;273;p29"/>
          <p:cNvCxnSpPr/>
          <p:nvPr/>
        </p:nvCxnSpPr>
        <p:spPr>
          <a:xfrm rot="10800000">
            <a:off x="6303863" y="2073173"/>
            <a:ext cx="0" cy="784800"/>
          </a:xfrm>
          <a:prstGeom prst="straightConnector1">
            <a:avLst/>
          </a:prstGeom>
          <a:noFill/>
          <a:ln cap="flat" cmpd="sng" w="19050">
            <a:solidFill>
              <a:srgbClr val="162D5A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74" name="Google Shape;274;p29"/>
          <p:cNvSpPr txBox="1"/>
          <p:nvPr/>
        </p:nvSpPr>
        <p:spPr>
          <a:xfrm>
            <a:off x="1326094" y="1717675"/>
            <a:ext cx="1117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rPr>
              <a:t>first</a:t>
            </a:r>
            <a:endParaRPr b="1">
              <a:solidFill>
                <a:srgbClr val="162D5A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3535607" y="3517696"/>
            <a:ext cx="1117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rPr>
              <a:t>second</a:t>
            </a:r>
            <a:endParaRPr b="1">
              <a:solidFill>
                <a:srgbClr val="162D5A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276" name="Google Shape;276;p29"/>
          <p:cNvSpPr txBox="1"/>
          <p:nvPr/>
        </p:nvSpPr>
        <p:spPr>
          <a:xfrm>
            <a:off x="5745120" y="1717675"/>
            <a:ext cx="1117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62D5A"/>
                </a:solidFill>
                <a:latin typeface="Pontano Sans"/>
                <a:ea typeface="Pontano Sans"/>
                <a:cs typeface="Pontano Sans"/>
                <a:sym typeface="Pontano Sans"/>
              </a:rPr>
              <a:t>last</a:t>
            </a:r>
            <a:endParaRPr b="1">
              <a:solidFill>
                <a:srgbClr val="162D5A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/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82" name="Google Shape;282;p30"/>
          <p:cNvSpPr txBox="1"/>
          <p:nvPr>
            <p:ph idx="1" type="body"/>
          </p:nvPr>
        </p:nvSpPr>
        <p:spPr>
          <a:xfrm>
            <a:off x="457200" y="1409500"/>
            <a:ext cx="1708800" cy="15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3" name="Google Shape;283;p30"/>
          <p:cNvSpPr txBox="1"/>
          <p:nvPr>
            <p:ph idx="2" type="body"/>
          </p:nvPr>
        </p:nvSpPr>
        <p:spPr>
          <a:xfrm>
            <a:off x="2253487" y="1409500"/>
            <a:ext cx="1708800" cy="15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84" name="Google Shape;284;p30"/>
          <p:cNvSpPr txBox="1"/>
          <p:nvPr>
            <p:ph idx="3" type="body"/>
          </p:nvPr>
        </p:nvSpPr>
        <p:spPr>
          <a:xfrm>
            <a:off x="4049775" y="1409500"/>
            <a:ext cx="1708800" cy="15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5" name="Google Shape;285;p30"/>
          <p:cNvSpPr txBox="1"/>
          <p:nvPr>
            <p:ph idx="12" type="sldNum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hoto-1472491235688-bdc81a63246e" id="286" name="Google Shape;286;p30"/>
          <p:cNvPicPr preferRelativeResize="0"/>
          <p:nvPr/>
        </p:nvPicPr>
        <p:blipFill rotWithShape="1">
          <a:blip r:embed="rId3">
            <a:alphaModFix/>
          </a:blip>
          <a:srcRect b="0" l="41152" r="33251" t="0"/>
          <a:stretch/>
        </p:blipFill>
        <p:spPr>
          <a:xfrm>
            <a:off x="7169200" y="0"/>
            <a:ext cx="19747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0"/>
          <p:cNvSpPr txBox="1"/>
          <p:nvPr>
            <p:ph idx="1" type="body"/>
          </p:nvPr>
        </p:nvSpPr>
        <p:spPr>
          <a:xfrm>
            <a:off x="457200" y="3009700"/>
            <a:ext cx="1708800" cy="15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8" name="Google Shape;288;p30"/>
          <p:cNvSpPr txBox="1"/>
          <p:nvPr>
            <p:ph idx="2" type="body"/>
          </p:nvPr>
        </p:nvSpPr>
        <p:spPr>
          <a:xfrm>
            <a:off x="2253487" y="3009700"/>
            <a:ext cx="1708800" cy="15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89" name="Google Shape;289;p30"/>
          <p:cNvSpPr txBox="1"/>
          <p:nvPr>
            <p:ph idx="3" type="body"/>
          </p:nvPr>
        </p:nvSpPr>
        <p:spPr>
          <a:xfrm>
            <a:off x="4049775" y="3009700"/>
            <a:ext cx="1708800" cy="15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 txBox="1"/>
          <p:nvPr>
            <p:ph idx="1" type="body"/>
          </p:nvPr>
        </p:nvSpPr>
        <p:spPr>
          <a:xfrm>
            <a:off x="363175" y="4253900"/>
            <a:ext cx="723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62D5A"/>
                </a:solidFill>
              </a:rPr>
              <a:t>You can insert graphs from </a:t>
            </a:r>
            <a:r>
              <a:rPr lang="en" u="sng">
                <a:solidFill>
                  <a:srgbClr val="162D5A"/>
                </a:solidFill>
                <a:hlinkClick r:id="rId3"/>
              </a:rPr>
              <a:t>Google Sheets</a:t>
            </a:r>
            <a:endParaRPr>
              <a:solidFill>
                <a:srgbClr val="162D5A"/>
              </a:solidFill>
            </a:endParaRPr>
          </a:p>
        </p:txBody>
      </p:sp>
      <p:sp>
        <p:nvSpPr>
          <p:cNvPr id="295" name="Google Shape;295;p31"/>
          <p:cNvSpPr txBox="1"/>
          <p:nvPr>
            <p:ph idx="12" type="sldNum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6" name="Google Shape;296;p31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375" y="489300"/>
            <a:ext cx="6150769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/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19" name="Google Shape;119;p14"/>
          <p:cNvSpPr txBox="1"/>
          <p:nvPr>
            <p:ph idx="2" type="body"/>
          </p:nvPr>
        </p:nvSpPr>
        <p:spPr>
          <a:xfrm>
            <a:off x="2801725" y="1446225"/>
            <a:ext cx="2804400" cy="19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62D5A"/>
                </a:solidFill>
              </a:rPr>
              <a:t>EDIT IN POWERPOINT®</a:t>
            </a:r>
            <a:endParaRPr sz="1200">
              <a:solidFill>
                <a:srgbClr val="162D5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162D5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62D5A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162D5A"/>
                </a:solidFill>
                <a:hlinkClick action="ppaction://hlinksldjump" r:id="rId3"/>
              </a:rPr>
              <a:t>Presentation design slide</a:t>
            </a:r>
            <a:r>
              <a:rPr lang="en" sz="1200">
                <a:solidFill>
                  <a:srgbClr val="162D5A"/>
                </a:solidFill>
              </a:rPr>
              <a:t>)</a:t>
            </a:r>
            <a:endParaRPr sz="1200">
              <a:solidFill>
                <a:srgbClr val="162D5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62D5A"/>
              </a:solidFill>
            </a:endParaRPr>
          </a:p>
        </p:txBody>
      </p:sp>
      <p:sp>
        <p:nvSpPr>
          <p:cNvPr id="120" name="Google Shape;120;p14"/>
          <p:cNvSpPr txBox="1"/>
          <p:nvPr>
            <p:ph idx="2" type="body"/>
          </p:nvPr>
        </p:nvSpPr>
        <p:spPr>
          <a:xfrm>
            <a:off x="457200" y="4210725"/>
            <a:ext cx="53013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155CC"/>
                </a:solidFill>
              </a:rPr>
              <a:t>More info on how to use this template at </a:t>
            </a:r>
            <a:r>
              <a:rPr b="1" lang="en" sz="1000" u="sng">
                <a:solidFill>
                  <a:srgbClr val="1155CC"/>
                </a:solidFill>
                <a:hlinkClick r:id="rId4"/>
              </a:rPr>
              <a:t>www.slidescarnival.com/help-use-presentation-template</a:t>
            </a:r>
            <a:endParaRPr b="1" sz="10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155CC"/>
                </a:solidFill>
              </a:rPr>
              <a:t>This template is free to use under </a:t>
            </a:r>
            <a:r>
              <a:rPr lang="en" sz="1000" u="sng">
                <a:solidFill>
                  <a:srgbClr val="1155CC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1155CC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155CC"/>
              </a:solidFill>
            </a:endParaRPr>
          </a:p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14"/>
          <p:cNvSpPr txBox="1"/>
          <p:nvPr>
            <p:ph idx="1" type="body"/>
          </p:nvPr>
        </p:nvSpPr>
        <p:spPr>
          <a:xfrm>
            <a:off x="457200" y="1446225"/>
            <a:ext cx="2211300" cy="19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62D5A"/>
                </a:solidFill>
              </a:rPr>
              <a:t>EDIT IN GOOGLE SLIDES</a:t>
            </a:r>
            <a:endParaRPr sz="1200">
              <a:solidFill>
                <a:srgbClr val="162D5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/>
          <p:nvPr/>
        </p:nvSpPr>
        <p:spPr>
          <a:xfrm>
            <a:off x="4524065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33CCFF"/>
          </a:solidFill>
          <a:ln cap="flat" cmpd="sng" w="9525">
            <a:solidFill>
              <a:srgbClr val="162D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2"/>
          <p:cNvSpPr txBox="1"/>
          <p:nvPr>
            <p:ph idx="4294967295" type="body"/>
          </p:nvPr>
        </p:nvSpPr>
        <p:spPr>
          <a:xfrm>
            <a:off x="609600" y="489750"/>
            <a:ext cx="2328000" cy="4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Android project</a:t>
            </a:r>
            <a:endParaRPr b="1" sz="240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303" name="Google Shape;303;p32"/>
          <p:cNvSpPr/>
          <p:nvPr/>
        </p:nvSpPr>
        <p:spPr>
          <a:xfrm>
            <a:off x="461737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Place your screenshot here</a:t>
            </a:r>
            <a:endParaRPr sz="10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04" name="Google Shape;304;p32"/>
          <p:cNvSpPr txBox="1"/>
          <p:nvPr>
            <p:ph idx="12" type="sldNum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"/>
          <p:cNvSpPr/>
          <p:nvPr/>
        </p:nvSpPr>
        <p:spPr>
          <a:xfrm>
            <a:off x="462982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33CCFF"/>
          </a:solidFill>
          <a:ln cap="flat" cmpd="sng" w="9525">
            <a:solidFill>
              <a:srgbClr val="162D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3"/>
          <p:cNvSpPr/>
          <p:nvPr/>
        </p:nvSpPr>
        <p:spPr>
          <a:xfrm>
            <a:off x="4766775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Place your screenshot here</a:t>
            </a:r>
            <a:endParaRPr sz="10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11" name="Google Shape;311;p33"/>
          <p:cNvSpPr txBox="1"/>
          <p:nvPr>
            <p:ph idx="12" type="sldNum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" name="Google Shape;312;p33"/>
          <p:cNvSpPr txBox="1"/>
          <p:nvPr>
            <p:ph idx="4294967295" type="body"/>
          </p:nvPr>
        </p:nvSpPr>
        <p:spPr>
          <a:xfrm>
            <a:off x="609600" y="489750"/>
            <a:ext cx="2328000" cy="4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iPhone</a:t>
            </a:r>
            <a:r>
              <a:rPr b="1" lang="en" sz="24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 project</a:t>
            </a:r>
            <a:endParaRPr b="1" sz="240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/>
          <p:nvPr/>
        </p:nvSpPr>
        <p:spPr>
          <a:xfrm>
            <a:off x="4121873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33CCFF"/>
          </a:solidFill>
          <a:ln cap="flat" cmpd="sng" w="9525">
            <a:solidFill>
              <a:srgbClr val="162D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4"/>
          <p:cNvSpPr/>
          <p:nvPr/>
        </p:nvSpPr>
        <p:spPr>
          <a:xfrm>
            <a:off x="4314975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Place your screenshot here</a:t>
            </a:r>
            <a:endParaRPr sz="10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19" name="Google Shape;319;p34"/>
          <p:cNvSpPr txBox="1"/>
          <p:nvPr>
            <p:ph idx="12" type="sldNum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34"/>
          <p:cNvSpPr txBox="1"/>
          <p:nvPr>
            <p:ph idx="4294967295" type="body"/>
          </p:nvPr>
        </p:nvSpPr>
        <p:spPr>
          <a:xfrm>
            <a:off x="609600" y="489750"/>
            <a:ext cx="2328000" cy="4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Tablet</a:t>
            </a:r>
            <a:r>
              <a:rPr b="1" lang="en" sz="24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 project</a:t>
            </a:r>
            <a:endParaRPr b="1" sz="240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"/>
          <p:cNvSpPr/>
          <p:nvPr/>
        </p:nvSpPr>
        <p:spPr>
          <a:xfrm>
            <a:off x="3635942" y="1012244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33CCFF"/>
          </a:solidFill>
          <a:ln cap="flat" cmpd="sng" w="9525">
            <a:solidFill>
              <a:srgbClr val="162D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5"/>
          <p:cNvSpPr/>
          <p:nvPr/>
        </p:nvSpPr>
        <p:spPr>
          <a:xfrm>
            <a:off x="3797266" y="1171625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Place your screenshot here</a:t>
            </a:r>
            <a:endParaRPr sz="10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27" name="Google Shape;327;p35"/>
          <p:cNvSpPr txBox="1"/>
          <p:nvPr>
            <p:ph idx="12" type="sldNum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35"/>
          <p:cNvSpPr txBox="1"/>
          <p:nvPr>
            <p:ph idx="4294967295" type="body"/>
          </p:nvPr>
        </p:nvSpPr>
        <p:spPr>
          <a:xfrm>
            <a:off x="609600" y="489750"/>
            <a:ext cx="2328000" cy="4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Desktop</a:t>
            </a:r>
            <a:r>
              <a:rPr b="1" lang="en" sz="24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 project</a:t>
            </a:r>
            <a:endParaRPr b="1" sz="240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 txBox="1"/>
          <p:nvPr>
            <p:ph idx="12" type="sldNum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36"/>
          <p:cNvSpPr txBox="1"/>
          <p:nvPr>
            <p:ph idx="4294967295" type="title"/>
          </p:nvPr>
        </p:nvSpPr>
        <p:spPr>
          <a:xfrm>
            <a:off x="755125" y="1477700"/>
            <a:ext cx="5003400" cy="7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16A3E0"/>
                </a:solidFill>
              </a:rPr>
              <a:t>Thanks</a:t>
            </a:r>
            <a:r>
              <a:rPr lang="en" sz="6000">
                <a:solidFill>
                  <a:srgbClr val="16A3E0"/>
                </a:solidFill>
              </a:rPr>
              <a:t>!</a:t>
            </a:r>
            <a:endParaRPr sz="6000">
              <a:solidFill>
                <a:srgbClr val="16A3E0"/>
              </a:solidFill>
            </a:endParaRPr>
          </a:p>
        </p:txBody>
      </p:sp>
      <p:sp>
        <p:nvSpPr>
          <p:cNvPr id="335" name="Google Shape;335;p36"/>
          <p:cNvSpPr txBox="1"/>
          <p:nvPr>
            <p:ph idx="4294967295" type="body"/>
          </p:nvPr>
        </p:nvSpPr>
        <p:spPr>
          <a:xfrm>
            <a:off x="755125" y="2100750"/>
            <a:ext cx="5003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➝"/>
            </a:pPr>
            <a:r>
              <a:rPr lang="en"/>
              <a:t>@username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➝"/>
            </a:pPr>
            <a:r>
              <a:rPr lang="en"/>
              <a:t>user@mail.me</a:t>
            </a:r>
            <a:endParaRPr/>
          </a:p>
        </p:txBody>
      </p:sp>
      <p:pic>
        <p:nvPicPr>
          <p:cNvPr descr="5.jpg" id="336" name="Google Shape;336;p36"/>
          <p:cNvPicPr preferRelativeResize="0"/>
          <p:nvPr/>
        </p:nvPicPr>
        <p:blipFill rotWithShape="1">
          <a:blip r:embed="rId3">
            <a:alphaModFix/>
          </a:blip>
          <a:srcRect b="0" l="37369" r="37369" t="0"/>
          <a:stretch/>
        </p:blipFill>
        <p:spPr>
          <a:xfrm>
            <a:off x="5888700" y="0"/>
            <a:ext cx="23097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7"/>
          <p:cNvSpPr txBox="1"/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42" name="Google Shape;342;p37"/>
          <p:cNvSpPr txBox="1"/>
          <p:nvPr>
            <p:ph idx="1" type="body"/>
          </p:nvPr>
        </p:nvSpPr>
        <p:spPr>
          <a:xfrm>
            <a:off x="457200" y="1406944"/>
            <a:ext cx="53013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➝"/>
            </a:pPr>
            <a:r>
              <a:rPr lang="en"/>
              <a:t>Presentation template by </a:t>
            </a:r>
            <a:r>
              <a:rPr lang="en" u="sng">
                <a:solidFill>
                  <a:srgbClr val="16A3E0"/>
                </a:solidFill>
                <a:hlinkClick r:id="rId3"/>
              </a:rPr>
              <a:t>SlidesCarnival</a:t>
            </a:r>
            <a:endParaRPr>
              <a:solidFill>
                <a:srgbClr val="16A3E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➝"/>
            </a:pPr>
            <a:r>
              <a:rPr lang="en"/>
              <a:t>Photographs by </a:t>
            </a:r>
            <a:r>
              <a:rPr lang="en" u="sng">
                <a:solidFill>
                  <a:srgbClr val="16A3E0"/>
                </a:solidFill>
                <a:hlinkClick r:id="rId4"/>
              </a:rPr>
              <a:t>Unsplash</a:t>
            </a:r>
            <a:endParaRPr>
              <a:solidFill>
                <a:srgbClr val="16A3E0"/>
              </a:solidFill>
            </a:endParaRPr>
          </a:p>
        </p:txBody>
      </p:sp>
      <p:sp>
        <p:nvSpPr>
          <p:cNvPr id="343" name="Google Shape;343;p37"/>
          <p:cNvSpPr txBox="1"/>
          <p:nvPr>
            <p:ph idx="12" type="sldNum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"/>
          <p:cNvSpPr txBox="1"/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49" name="Google Shape;349;p38"/>
          <p:cNvSpPr txBox="1"/>
          <p:nvPr>
            <p:ph idx="1" type="body"/>
          </p:nvPr>
        </p:nvSpPr>
        <p:spPr>
          <a:xfrm>
            <a:off x="457200" y="1406944"/>
            <a:ext cx="53013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➝"/>
            </a:pPr>
            <a:r>
              <a:rPr lang="en" sz="1400"/>
              <a:t>Titles: </a:t>
            </a:r>
            <a:r>
              <a:rPr b="1" lang="en" sz="1400"/>
              <a:t>Droid serif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➝"/>
            </a:pPr>
            <a:r>
              <a:rPr lang="en" sz="1400"/>
              <a:t>Body copy: </a:t>
            </a:r>
            <a:r>
              <a:rPr b="1" lang="en" sz="1400"/>
              <a:t>Pontano Sans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</a:t>
            </a:r>
            <a:r>
              <a:rPr lang="en" sz="1400"/>
              <a:t>e</a:t>
            </a:r>
            <a:r>
              <a:rPr lang="en" sz="1400"/>
              <a:t>se pages: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16A3E0"/>
                </a:solidFill>
                <a:hlinkClick r:id="rId3"/>
              </a:rPr>
              <a:t>https://www.fontsquirrel.com/fonts/droid-serif</a:t>
            </a:r>
            <a:endParaRPr sz="1400">
              <a:solidFill>
                <a:srgbClr val="16A3E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16A3E0"/>
                </a:solidFill>
                <a:hlinkClick r:id="rId4"/>
              </a:rPr>
              <a:t>http://www.1001fonts.com/pontano-sans-font.html</a:t>
            </a:r>
            <a:endParaRPr sz="1400">
              <a:solidFill>
                <a:srgbClr val="16A3E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➝"/>
            </a:pPr>
            <a:r>
              <a:rPr lang="en" sz="1400"/>
              <a:t>C</a:t>
            </a:r>
            <a:r>
              <a:rPr lang="en" sz="1400"/>
              <a:t>yan</a:t>
            </a:r>
            <a:r>
              <a:rPr lang="en" sz="1400"/>
              <a:t> </a:t>
            </a:r>
            <a:r>
              <a:rPr b="1" lang="en" sz="1400">
                <a:solidFill>
                  <a:srgbClr val="33CCFF"/>
                </a:solidFill>
              </a:rPr>
              <a:t>#33ccff</a:t>
            </a:r>
            <a:endParaRPr sz="1400">
              <a:solidFill>
                <a:srgbClr val="162D5A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➝"/>
            </a:pPr>
            <a:r>
              <a:rPr lang="en" sz="1400">
                <a:solidFill>
                  <a:srgbClr val="162D5A"/>
                </a:solidFill>
              </a:rPr>
              <a:t>Navy </a:t>
            </a:r>
            <a:r>
              <a:rPr b="1" lang="en" sz="1400">
                <a:solidFill>
                  <a:srgbClr val="162D5A"/>
                </a:solidFill>
              </a:rPr>
              <a:t>#162d5a</a:t>
            </a:r>
            <a:endParaRPr sz="1400">
              <a:solidFill>
                <a:srgbClr val="162D5A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➝"/>
            </a:pPr>
            <a:r>
              <a:rPr lang="en" sz="1400">
                <a:solidFill>
                  <a:srgbClr val="162D5A"/>
                </a:solidFill>
              </a:rPr>
              <a:t>Turquoise </a:t>
            </a:r>
            <a:r>
              <a:rPr b="1" lang="en" sz="1400">
                <a:solidFill>
                  <a:srgbClr val="33CCCC"/>
                </a:solidFill>
              </a:rPr>
              <a:t>#33cccc</a:t>
            </a:r>
            <a:endParaRPr sz="1400">
              <a:solidFill>
                <a:srgbClr val="162D5A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➝"/>
            </a:pPr>
            <a:r>
              <a:rPr lang="en" sz="1400">
                <a:solidFill>
                  <a:srgbClr val="162D5A"/>
                </a:solidFill>
              </a:rPr>
              <a:t>Fluor green </a:t>
            </a:r>
            <a:r>
              <a:rPr b="1" lang="en" sz="1400">
                <a:solidFill>
                  <a:srgbClr val="A7EA52"/>
                </a:solidFill>
              </a:rPr>
              <a:t>#a7ea52</a:t>
            </a:r>
            <a:r>
              <a:rPr lang="en" sz="1400">
                <a:solidFill>
                  <a:srgbClr val="162D5A"/>
                </a:solidFill>
              </a:rPr>
              <a:t> </a:t>
            </a:r>
            <a:endParaRPr b="1" sz="1400">
              <a:solidFill>
                <a:srgbClr val="162D5A"/>
              </a:solidFill>
            </a:endParaRPr>
          </a:p>
        </p:txBody>
      </p:sp>
      <p:sp>
        <p:nvSpPr>
          <p:cNvPr id="350" name="Google Shape;350;p38"/>
          <p:cNvSpPr txBox="1"/>
          <p:nvPr/>
        </p:nvSpPr>
        <p:spPr>
          <a:xfrm>
            <a:off x="7364925" y="964875"/>
            <a:ext cx="1558200" cy="37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CCFF"/>
                </a:solidFill>
                <a:latin typeface="Pontano Sans"/>
                <a:ea typeface="Pontano Sans"/>
                <a:cs typeface="Pontano Sans"/>
                <a:sym typeface="Pontano San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33CC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51" name="Google Shape;351;p38"/>
          <p:cNvSpPr txBox="1"/>
          <p:nvPr>
            <p:ph idx="12" type="sldNum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39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57" name="Google Shape;357;p39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9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" name="Google Shape;363;p39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364" name="Google Shape;364;p39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" name="Google Shape;366;p39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67" name="Google Shape;367;p39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9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9" name="Google Shape;369;p39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9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1" name="Google Shape;371;p39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372" name="Google Shape;372;p39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Google Shape;375;p39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376" name="Google Shape;376;p39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9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0" name="Google Shape;380;p39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1" name="Google Shape;381;p39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382" name="Google Shape;382;p39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9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9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9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39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403" name="Google Shape;403;p39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39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406" name="Google Shape;406;p39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39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410" name="Google Shape;410;p39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39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14" name="Google Shape;414;p39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8" name="Google Shape;418;p39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9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9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9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2" name="Google Shape;422;p39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23" name="Google Shape;423;p39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" name="Google Shape;425;p39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26" name="Google Shape;426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Google Shape;428;p39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29" name="Google Shape;429;p39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39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32" name="Google Shape;432;p39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Google Shape;434;p39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35" name="Google Shape;435;p39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39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40" name="Google Shape;440;p39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39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43" name="Google Shape;443;p39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6" name="Google Shape;446;p39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7" name="Google Shape;447;p39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48" name="Google Shape;448;p39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39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51" name="Google Shape;451;p39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Google Shape;456;p39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57" name="Google Shape;457;p39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39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60" name="Google Shape;460;p39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39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66" name="Google Shape;466;p39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39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72" name="Google Shape;472;p39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6" name="Google Shape;476;p39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9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9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9" name="Google Shape;479;p39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80" name="Google Shape;480;p39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39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83" name="Google Shape;483;p39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39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86" name="Google Shape;486;p39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8" name="Google Shape;488;p39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9" name="Google Shape;489;p39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90" name="Google Shape;490;p3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39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93" name="Google Shape;493;p39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39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99" name="Google Shape;499;p39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1" name="Google Shape;501;p39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9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3" name="Google Shape;503;p39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504" name="Google Shape;504;p39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39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507" name="Google Shape;507;p39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9" name="Google Shape;509;p39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0" name="Google Shape;510;p39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511" name="Google Shape;511;p3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39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514" name="Google Shape;514;p39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7" name="Google Shape;517;p39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9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9" name="Google Shape;519;p39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20" name="Google Shape;520;p39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39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23" name="Google Shape;523;p39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39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28" name="Google Shape;528;p39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39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32" name="Google Shape;532;p39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39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35" name="Google Shape;535;p39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39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39" name="Google Shape;539;p39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39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45" name="Google Shape;545;p39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39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48" name="Google Shape;548;p39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3" name="Google Shape;553;p39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39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55" name="Google Shape;555;p3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39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558" name="Google Shape;558;p3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2" name="Google Shape;562;p39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3" name="Google Shape;563;p3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64" name="Google Shape;564;p39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39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568" name="Google Shape;568;p39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39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9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9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4" name="Google Shape;574;p39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575" name="Google Shape;575;p39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8" name="Google Shape;578;p39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9" name="Google Shape;579;p39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580" name="Google Shape;580;p39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3" name="Google Shape;583;p39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4" name="Google Shape;584;p39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585" name="Google Shape;585;p39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Google Shape;590;p39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91" name="Google Shape;591;p39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" name="Google Shape;594;p39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95" name="Google Shape;595;p39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39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599" name="Google Shape;599;p39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39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605" name="Google Shape;605;p39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9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611" name="Google Shape;611;p39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39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614" name="Google Shape;614;p3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0" name="Google Shape;620;p39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1" name="Google Shape;621;p39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22" name="Google Shape;622;p39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7" name="Google Shape;627;p39"/>
          <p:cNvGrpSpPr/>
          <p:nvPr/>
        </p:nvGrpSpPr>
        <p:grpSpPr>
          <a:xfrm>
            <a:off x="6359618" y="2410999"/>
            <a:ext cx="432570" cy="421334"/>
            <a:chOff x="5926225" y="921350"/>
            <a:chExt cx="517800" cy="504350"/>
          </a:xfrm>
        </p:grpSpPr>
        <p:sp>
          <p:nvSpPr>
            <p:cNvPr id="628" name="Google Shape;628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30" name="Google Shape;630;p39"/>
          <p:cNvSpPr/>
          <p:nvPr/>
        </p:nvSpPr>
        <p:spPr>
          <a:xfrm>
            <a:off x="6553538" y="26470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1" name="Google Shape;631;p39"/>
          <p:cNvGrpSpPr/>
          <p:nvPr/>
        </p:nvGrpSpPr>
        <p:grpSpPr>
          <a:xfrm>
            <a:off x="7244605" y="2390379"/>
            <a:ext cx="432570" cy="421334"/>
            <a:chOff x="5926225" y="921350"/>
            <a:chExt cx="517800" cy="504350"/>
          </a:xfrm>
        </p:grpSpPr>
        <p:sp>
          <p:nvSpPr>
            <p:cNvPr id="632" name="Google Shape;632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4" name="Google Shape;634;p39"/>
          <p:cNvSpPr/>
          <p:nvPr/>
        </p:nvSpPr>
        <p:spPr>
          <a:xfrm>
            <a:off x="7438526" y="26264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33CC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5" name="Google Shape;635;p39"/>
          <p:cNvGrpSpPr/>
          <p:nvPr/>
        </p:nvGrpSpPr>
        <p:grpSpPr>
          <a:xfrm>
            <a:off x="6359885" y="3139421"/>
            <a:ext cx="1075937" cy="1047989"/>
            <a:chOff x="5926225" y="921350"/>
            <a:chExt cx="517800" cy="504350"/>
          </a:xfrm>
        </p:grpSpPr>
        <p:sp>
          <p:nvSpPr>
            <p:cNvPr id="636" name="Google Shape;636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8" name="Google Shape;638;p39"/>
          <p:cNvSpPr/>
          <p:nvPr/>
        </p:nvSpPr>
        <p:spPr>
          <a:xfrm>
            <a:off x="6842198" y="37265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33CC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9"/>
          <p:cNvSpPr txBox="1"/>
          <p:nvPr/>
        </p:nvSpPr>
        <p:spPr>
          <a:xfrm>
            <a:off x="6248575" y="312075"/>
            <a:ext cx="17835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. </a:t>
            </a:r>
            <a:endParaRPr sz="9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This means that you can:</a:t>
            </a:r>
            <a:endParaRPr sz="9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ontano Sans"/>
              <a:buChar char="●"/>
            </a:pPr>
            <a:r>
              <a:rPr lang="en" sz="9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Resize them without losing quality.</a:t>
            </a:r>
            <a:endParaRPr sz="9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ontano Sans"/>
              <a:buChar char="●"/>
            </a:pPr>
            <a:r>
              <a:rPr lang="en" sz="9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Change fill color and opacity.</a:t>
            </a:r>
            <a:endParaRPr sz="9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ontano Sans"/>
              <a:buChar char="●"/>
            </a:pPr>
            <a:r>
              <a:rPr lang="en" sz="9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Change line color, width and style.</a:t>
            </a:r>
            <a:endParaRPr sz="9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Isn’t that nice? :)</a:t>
            </a:r>
            <a:endParaRPr sz="9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Examples:</a:t>
            </a:r>
            <a:endParaRPr sz="9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640" name="Google Shape;640;p39"/>
          <p:cNvSpPr txBox="1"/>
          <p:nvPr>
            <p:ph idx="12" type="sldNum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0"/>
          <p:cNvSpPr txBox="1"/>
          <p:nvPr/>
        </p:nvSpPr>
        <p:spPr>
          <a:xfrm>
            <a:off x="1935250" y="914275"/>
            <a:ext cx="5971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Now you can use any emoji as an icon!</a:t>
            </a:r>
            <a:endParaRPr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Pontano Sans"/>
                <a:ea typeface="Pontano Sans"/>
                <a:cs typeface="Pontano Sans"/>
                <a:sym typeface="Pontano Sans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646" name="Google Shape;646;p40"/>
          <p:cNvSpPr txBox="1"/>
          <p:nvPr/>
        </p:nvSpPr>
        <p:spPr>
          <a:xfrm>
            <a:off x="5795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33CCFF"/>
                </a:solidFill>
                <a:latin typeface="Pontano Sans"/>
                <a:ea typeface="Pontano Sans"/>
                <a:cs typeface="Pontano Sans"/>
                <a:sym typeface="Pontano Sans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33CCFF"/>
                </a:solidFill>
                <a:highlight>
                  <a:srgbClr val="162D5A"/>
                </a:highlight>
                <a:latin typeface="Pontano Sans"/>
                <a:ea typeface="Pontano Sans"/>
                <a:cs typeface="Pontano Sans"/>
                <a:sym typeface="Pontano Sans"/>
              </a:rPr>
              <a:t> </a:t>
            </a:r>
            <a:r>
              <a:rPr lang="en" sz="2400">
                <a:solidFill>
                  <a:srgbClr val="FFFFFF"/>
                </a:solidFill>
                <a:highlight>
                  <a:srgbClr val="162D5A"/>
                </a:highlight>
                <a:latin typeface="Pontano Sans"/>
                <a:ea typeface="Pontano Sans"/>
                <a:cs typeface="Pontano Sans"/>
                <a:sym typeface="Pontano Sans"/>
              </a:rPr>
              <a:t>and many more...</a:t>
            </a:r>
            <a:endParaRPr sz="2400">
              <a:solidFill>
                <a:srgbClr val="FFFFFF"/>
              </a:solidFill>
              <a:highlight>
                <a:srgbClr val="162D5A"/>
              </a:highlight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647" name="Google Shape;647;p40"/>
          <p:cNvSpPr txBox="1"/>
          <p:nvPr/>
        </p:nvSpPr>
        <p:spPr>
          <a:xfrm>
            <a:off x="4203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A7EA52"/>
                </a:solidFill>
              </a:rPr>
              <a:t>😉</a:t>
            </a:r>
            <a:endParaRPr sz="9600">
              <a:solidFill>
                <a:srgbClr val="A7EA52"/>
              </a:solidFill>
            </a:endParaRPr>
          </a:p>
        </p:txBody>
      </p:sp>
      <p:sp>
        <p:nvSpPr>
          <p:cNvPr id="648" name="Google Shape;648;p40"/>
          <p:cNvSpPr txBox="1"/>
          <p:nvPr>
            <p:ph idx="12" type="sldNum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3" name="Google Shape;653;p4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4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55" name="Google Shape;655;p4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656" name="Google Shape;656;p4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657" name="Google Shape;657;p4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58" name="Google Shape;658;p4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659" name="Google Shape;659;p4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660" name="Google Shape;660;p4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61" name="Google Shape;661;p4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662" name="Google Shape;662;p4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663" name="Google Shape;663;p4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64" name="Google Shape;664;p4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665" name="Google Shape;665;p4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666" name="Google Shape;666;p4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67" name="Google Shape;667;p4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idx="4294967295" type="title"/>
          </p:nvPr>
        </p:nvSpPr>
        <p:spPr>
          <a:xfrm>
            <a:off x="755125" y="1477700"/>
            <a:ext cx="5003400" cy="7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16A3E0"/>
                </a:solidFill>
              </a:rPr>
              <a:t>Hello!</a:t>
            </a:r>
            <a:endParaRPr sz="6000">
              <a:solidFill>
                <a:srgbClr val="16A3E0"/>
              </a:solidFill>
            </a:endParaRPr>
          </a:p>
        </p:txBody>
      </p:sp>
      <p:sp>
        <p:nvSpPr>
          <p:cNvPr id="128" name="Google Shape;128;p15"/>
          <p:cNvSpPr txBox="1"/>
          <p:nvPr>
            <p:ph idx="4294967295" type="body"/>
          </p:nvPr>
        </p:nvSpPr>
        <p:spPr>
          <a:xfrm>
            <a:off x="755125" y="2100750"/>
            <a:ext cx="5003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Jayden Smith</a:t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 sz="3600"/>
          </a:p>
        </p:txBody>
      </p:sp>
      <p:pic>
        <p:nvPicPr>
          <p:cNvPr descr="create_0006_hio3mrgxjt4-imani-clovis.jpg" id="129" name="Google Shape;129;p15"/>
          <p:cNvPicPr preferRelativeResize="0"/>
          <p:nvPr/>
        </p:nvPicPr>
        <p:blipFill rotWithShape="1">
          <a:blip r:embed="rId3">
            <a:alphaModFix/>
          </a:blip>
          <a:srcRect b="0" l="37369" r="37369" t="0"/>
          <a:stretch/>
        </p:blipFill>
        <p:spPr>
          <a:xfrm>
            <a:off x="5888700" y="0"/>
            <a:ext cx="23097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>
            <p:ph type="ctrTitle"/>
          </p:nvPr>
        </p:nvSpPr>
        <p:spPr>
          <a:xfrm>
            <a:off x="3451475" y="2045250"/>
            <a:ext cx="51543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36" name="Google Shape;136;p16"/>
          <p:cNvSpPr txBox="1"/>
          <p:nvPr>
            <p:ph idx="1" type="subTitle"/>
          </p:nvPr>
        </p:nvSpPr>
        <p:spPr>
          <a:xfrm>
            <a:off x="3451475" y="2680575"/>
            <a:ext cx="51543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709450" y="2151150"/>
            <a:ext cx="548299" cy="841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rgbClr val="75DDFF"/>
                    </a:gs>
                    <a:gs pos="100000">
                      <a:srgbClr val="09B1E9"/>
                    </a:gs>
                  </a:gsLst>
                  <a:lin ang="5400012" scaled="0"/>
                </a:gradFill>
                <a:latin typeface="Droid Serif"/>
              </a:rPr>
              <a:t>1</a:t>
            </a:r>
          </a:p>
        </p:txBody>
      </p:sp>
      <p:sp>
        <p:nvSpPr>
          <p:cNvPr id="138" name="Google Shape;138;p16"/>
          <p:cNvSpPr txBox="1"/>
          <p:nvPr>
            <p:ph idx="12" type="sldNum"/>
          </p:nvPr>
        </p:nvSpPr>
        <p:spPr>
          <a:xfrm>
            <a:off x="85295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985175" y="766700"/>
            <a:ext cx="4486200" cy="3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</a:t>
            </a:r>
            <a:r>
              <a:rPr lang="en">
                <a:solidFill>
                  <a:srgbClr val="16A3E0"/>
                </a:solidFill>
              </a:rPr>
              <a:t>inspiration </a:t>
            </a:r>
            <a:r>
              <a:rPr lang="en"/>
              <a:t>and to invoke philosophical thoughts from the reader.</a:t>
            </a:r>
            <a:endParaRPr/>
          </a:p>
        </p:txBody>
      </p:sp>
      <p:sp>
        <p:nvSpPr>
          <p:cNvPr id="144" name="Google Shape;144;p17"/>
          <p:cNvSpPr txBox="1"/>
          <p:nvPr>
            <p:ph idx="12" type="sldNum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buildings2.jpg" id="145" name="Google Shape;145;p17"/>
          <p:cNvPicPr preferRelativeResize="0"/>
          <p:nvPr/>
        </p:nvPicPr>
        <p:blipFill rotWithShape="1">
          <a:blip r:embed="rId3">
            <a:alphaModFix/>
          </a:blip>
          <a:srcRect b="0" l="71384" r="7018" t="0"/>
          <a:stretch/>
        </p:blipFill>
        <p:spPr>
          <a:xfrm>
            <a:off x="7169200" y="0"/>
            <a:ext cx="19748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51" name="Google Shape;151;p18"/>
          <p:cNvSpPr txBox="1"/>
          <p:nvPr>
            <p:ph idx="1" type="body"/>
          </p:nvPr>
        </p:nvSpPr>
        <p:spPr>
          <a:xfrm>
            <a:off x="457200" y="1406944"/>
            <a:ext cx="5301300" cy="31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➝"/>
            </a:pPr>
            <a:r>
              <a:rPr lang="en"/>
              <a:t>Here you have a list of items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➝"/>
            </a:pPr>
            <a:r>
              <a:rPr lang="en"/>
              <a:t>And some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➝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hoto-1485113304677-256fd24bb0ae" id="153" name="Google Shape;153;p18"/>
          <p:cNvPicPr preferRelativeResize="0"/>
          <p:nvPr/>
        </p:nvPicPr>
        <p:blipFill rotWithShape="1">
          <a:blip r:embed="rId3">
            <a:alphaModFix/>
          </a:blip>
          <a:srcRect b="0" l="49857" r="24546" t="0"/>
          <a:stretch/>
        </p:blipFill>
        <p:spPr>
          <a:xfrm>
            <a:off x="7169200" y="0"/>
            <a:ext cx="19747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idx="4294967295" type="ctrTitle"/>
          </p:nvPr>
        </p:nvSpPr>
        <p:spPr>
          <a:xfrm>
            <a:off x="685800" y="2878750"/>
            <a:ext cx="654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</a:rPr>
              <a:t>Big concept</a:t>
            </a:r>
            <a:endParaRPr sz="6000">
              <a:solidFill>
                <a:srgbClr val="FFFFFF"/>
              </a:solidFill>
            </a:endParaRPr>
          </a:p>
        </p:txBody>
      </p:sp>
      <p:sp>
        <p:nvSpPr>
          <p:cNvPr id="159" name="Google Shape;159;p19"/>
          <p:cNvSpPr txBox="1"/>
          <p:nvPr>
            <p:ph idx="4294967295" type="subTitle"/>
          </p:nvPr>
        </p:nvSpPr>
        <p:spPr>
          <a:xfrm>
            <a:off x="685800" y="3944950"/>
            <a:ext cx="4716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</a:rPr>
              <a:t>Bring the attention of your audience over a key concept using icons or illustrations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6068197" y="2435701"/>
            <a:ext cx="218604" cy="20873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5725192" y="493180"/>
            <a:ext cx="1478365" cy="1478741"/>
            <a:chOff x="6654650" y="3665275"/>
            <a:chExt cx="409100" cy="409125"/>
          </a:xfrm>
        </p:grpSpPr>
        <p:sp>
          <p:nvSpPr>
            <p:cNvPr id="162" name="Google Shape;162;p1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19"/>
          <p:cNvSpPr/>
          <p:nvPr/>
        </p:nvSpPr>
        <p:spPr>
          <a:xfrm rot="2467125">
            <a:off x="4799065" y="658833"/>
            <a:ext cx="303745" cy="290053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 rot="-1609080">
            <a:off x="5338909" y="1128184"/>
            <a:ext cx="218605" cy="20873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 rot="2926152">
            <a:off x="7230014" y="1548701"/>
            <a:ext cx="163711" cy="1563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 rot="-1609210">
            <a:off x="7270041" y="862993"/>
            <a:ext cx="83659" cy="7988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 txBox="1"/>
          <p:nvPr>
            <p:ph idx="12" type="sldNum"/>
          </p:nvPr>
        </p:nvSpPr>
        <p:spPr>
          <a:xfrm>
            <a:off x="75658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19"/>
          <p:cNvGrpSpPr/>
          <p:nvPr/>
        </p:nvGrpSpPr>
        <p:grpSpPr>
          <a:xfrm rot="1056990">
            <a:off x="4094029" y="1826100"/>
            <a:ext cx="883248" cy="883313"/>
            <a:chOff x="570875" y="4322250"/>
            <a:chExt cx="443300" cy="443325"/>
          </a:xfrm>
        </p:grpSpPr>
        <p:sp>
          <p:nvSpPr>
            <p:cNvPr id="170" name="Google Shape;170;p1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adFill>
              <a:gsLst>
                <a:gs pos="0">
                  <a:srgbClr val="C6F18D"/>
                </a:gs>
                <a:gs pos="100000">
                  <a:srgbClr val="8AD82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adFill>
              <a:gsLst>
                <a:gs pos="0">
                  <a:srgbClr val="C6F18D"/>
                </a:gs>
                <a:gs pos="100000">
                  <a:srgbClr val="8AD82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adFill>
              <a:gsLst>
                <a:gs pos="0">
                  <a:srgbClr val="C6F18D"/>
                </a:gs>
                <a:gs pos="100000">
                  <a:srgbClr val="8AD82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adFill>
              <a:gsLst>
                <a:gs pos="0">
                  <a:srgbClr val="C6F18D"/>
                </a:gs>
                <a:gs pos="100000">
                  <a:srgbClr val="8AD82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457200" y="1409500"/>
            <a:ext cx="2573100" cy="33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79" name="Google Shape;179;p20"/>
          <p:cNvSpPr txBox="1"/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80" name="Google Shape;180;p20"/>
          <p:cNvSpPr txBox="1"/>
          <p:nvPr>
            <p:ph idx="2" type="body"/>
          </p:nvPr>
        </p:nvSpPr>
        <p:spPr>
          <a:xfrm>
            <a:off x="3185326" y="1409500"/>
            <a:ext cx="2573100" cy="33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81" name="Google Shape;181;p20"/>
          <p:cNvSpPr txBox="1"/>
          <p:nvPr>
            <p:ph idx="12" type="sldNum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photo-1483560403379-e98150f47baa" id="182" name="Google Shape;182;p20"/>
          <p:cNvPicPr preferRelativeResize="0"/>
          <p:nvPr/>
        </p:nvPicPr>
        <p:blipFill rotWithShape="1">
          <a:blip r:embed="rId3">
            <a:alphaModFix/>
          </a:blip>
          <a:srcRect b="0" l="33875" r="40528" t="0"/>
          <a:stretch/>
        </p:blipFill>
        <p:spPr>
          <a:xfrm>
            <a:off x="7169200" y="0"/>
            <a:ext cx="19747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457200" y="563300"/>
            <a:ext cx="5301300" cy="7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457200" y="1409500"/>
            <a:ext cx="1708800" cy="3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89" name="Google Shape;189;p21"/>
          <p:cNvSpPr txBox="1"/>
          <p:nvPr>
            <p:ph idx="2" type="body"/>
          </p:nvPr>
        </p:nvSpPr>
        <p:spPr>
          <a:xfrm>
            <a:off x="2253487" y="1409500"/>
            <a:ext cx="1708800" cy="3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90" name="Google Shape;190;p21"/>
          <p:cNvSpPr txBox="1"/>
          <p:nvPr>
            <p:ph idx="3" type="body"/>
          </p:nvPr>
        </p:nvSpPr>
        <p:spPr>
          <a:xfrm>
            <a:off x="4049775" y="1409500"/>
            <a:ext cx="1708800" cy="3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"/>
          <p:cNvSpPr txBox="1"/>
          <p:nvPr>
            <p:ph idx="12" type="sldNum"/>
          </p:nvPr>
        </p:nvSpPr>
        <p:spPr>
          <a:xfrm>
            <a:off x="56062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reate_0009__lzctgpjyge-gaelle-marcel.jpg" id="192" name="Google Shape;192;p21"/>
          <p:cNvPicPr preferRelativeResize="0"/>
          <p:nvPr/>
        </p:nvPicPr>
        <p:blipFill rotWithShape="1">
          <a:blip r:embed="rId3">
            <a:alphaModFix/>
          </a:blip>
          <a:srcRect b="0" l="36941" r="41461" t="0"/>
          <a:stretch/>
        </p:blipFill>
        <p:spPr>
          <a:xfrm>
            <a:off x="7169200" y="0"/>
            <a:ext cx="19748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stor template">
  <a:themeElements>
    <a:clrScheme name="Custom 347">
      <a:dk1>
        <a:srgbClr val="162D5A"/>
      </a:dk1>
      <a:lt1>
        <a:srgbClr val="FFFFFF"/>
      </a:lt1>
      <a:dk2>
        <a:srgbClr val="5E626B"/>
      </a:dk2>
      <a:lt2>
        <a:srgbClr val="EDEEF1"/>
      </a:lt2>
      <a:accent1>
        <a:srgbClr val="A7EA52"/>
      </a:accent1>
      <a:accent2>
        <a:srgbClr val="33CCCC"/>
      </a:accent2>
      <a:accent3>
        <a:srgbClr val="33CCFF"/>
      </a:accent3>
      <a:accent4>
        <a:srgbClr val="16A3E0"/>
      </a:accent4>
      <a:accent5>
        <a:srgbClr val="162D5A"/>
      </a:accent5>
      <a:accent6>
        <a:srgbClr val="F14124"/>
      </a:accent6>
      <a:hlink>
        <a:srgbClr val="16A3E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