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Abril Fatface"/>
      <p:regular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E6A070-3E73-421F-B5BD-9E3687474B78}">
  <a:tblStyle styleId="{BBE6A070-3E73-421F-B5BD-9E3687474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AbrilFatface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3af115675_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3af115675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Font typeface="Abril Fatface"/>
              <a:buChar char="▫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◦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CAPTION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5203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abril-fatface" TargetMode="External"/><Relationship Id="rId4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450500" y="599950"/>
            <a:ext cx="5345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title"/>
          </p:nvPr>
        </p:nvSpPr>
        <p:spPr>
          <a:xfrm>
            <a:off x="1253825" y="894850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112675" y="22641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AFCF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Gray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4288900" y="7407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BDE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936450" y="740700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C0CA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Black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3839025" y="778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{BBE6A070-3E73-421F-B5BD-9E3687474B78}</a:tableStyleId>
              </a:tblPr>
              <a:tblGrid>
                <a:gridCol w="1106350"/>
                <a:gridCol w="1106350"/>
                <a:gridCol w="1106350"/>
                <a:gridCol w="1106350"/>
              </a:tblGrid>
              <a:tr h="92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BDEC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05625" y="1281850"/>
            <a:ext cx="6444377" cy="306995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1101500" y="743350"/>
            <a:ext cx="1836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290650" y="1906700"/>
            <a:ext cx="647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0CAFC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741375" y="224927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111125" y="33046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852050" y="21092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4447850" y="376257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6115900" y="2511300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6639125" y="3825525"/>
            <a:ext cx="120900" cy="120900"/>
          </a:xfrm>
          <a:prstGeom prst="diamond">
            <a:avLst/>
          </a:prstGeom>
          <a:solidFill>
            <a:srgbClr val="BDECE5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4294967295" type="ctrTitle"/>
          </p:nvPr>
        </p:nvSpPr>
        <p:spPr>
          <a:xfrm>
            <a:off x="1396500" y="668950"/>
            <a:ext cx="6351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190" name="Google Shape;190;p26"/>
          <p:cNvSpPr txBox="1"/>
          <p:nvPr>
            <p:ph idx="4294967295" type="subTitle"/>
          </p:nvPr>
        </p:nvSpPr>
        <p:spPr>
          <a:xfrm>
            <a:off x="1396500" y="2001850"/>
            <a:ext cx="390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4294967295" type="ctrTitle"/>
          </p:nvPr>
        </p:nvSpPr>
        <p:spPr>
          <a:xfrm>
            <a:off x="1332000" y="952800"/>
            <a:ext cx="6480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197" name="Google Shape;197;p27"/>
          <p:cNvSpPr txBox="1"/>
          <p:nvPr>
            <p:ph idx="4294967295" type="subTitle"/>
          </p:nvPr>
        </p:nvSpPr>
        <p:spPr>
          <a:xfrm>
            <a:off x="1332000" y="1411308"/>
            <a:ext cx="6480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98" name="Google Shape;198;p27"/>
          <p:cNvSpPr txBox="1"/>
          <p:nvPr>
            <p:ph idx="4294967295" type="ctrTitle"/>
          </p:nvPr>
        </p:nvSpPr>
        <p:spPr>
          <a:xfrm>
            <a:off x="1332000" y="3276893"/>
            <a:ext cx="6480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199" name="Google Shape;199;p27"/>
          <p:cNvSpPr txBox="1"/>
          <p:nvPr>
            <p:ph idx="4294967295" type="subTitle"/>
          </p:nvPr>
        </p:nvSpPr>
        <p:spPr>
          <a:xfrm>
            <a:off x="1332000" y="3735401"/>
            <a:ext cx="6480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00" name="Google Shape;200;p27"/>
          <p:cNvSpPr txBox="1"/>
          <p:nvPr>
            <p:ph idx="4294967295" type="ctrTitle"/>
          </p:nvPr>
        </p:nvSpPr>
        <p:spPr>
          <a:xfrm>
            <a:off x="1332000" y="2114847"/>
            <a:ext cx="6480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01" name="Google Shape;201;p27"/>
          <p:cNvSpPr txBox="1"/>
          <p:nvPr>
            <p:ph idx="4294967295" type="subTitle"/>
          </p:nvPr>
        </p:nvSpPr>
        <p:spPr>
          <a:xfrm>
            <a:off x="1332000" y="2573355"/>
            <a:ext cx="6480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08" name="Google Shape;208;p28"/>
          <p:cNvCxnSpPr>
            <a:endCxn id="209" idx="0"/>
          </p:cNvCxnSpPr>
          <p:nvPr/>
        </p:nvCxnSpPr>
        <p:spPr>
          <a:xfrm flipH="1">
            <a:off x="5780775" y="12000"/>
            <a:ext cx="7200" cy="10548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10" name="Google Shape;210;p28"/>
          <p:cNvCxnSpPr>
            <a:stCxn id="209" idx="2"/>
            <a:endCxn id="211" idx="0"/>
          </p:cNvCxnSpPr>
          <p:nvPr/>
        </p:nvCxnSpPr>
        <p:spPr>
          <a:xfrm>
            <a:off x="5780775" y="1545300"/>
            <a:ext cx="7200" cy="7872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12" name="Google Shape;212;p28"/>
          <p:cNvCxnSpPr>
            <a:stCxn id="213" idx="2"/>
          </p:cNvCxnSpPr>
          <p:nvPr/>
        </p:nvCxnSpPr>
        <p:spPr>
          <a:xfrm>
            <a:off x="5787925" y="4078213"/>
            <a:ext cx="0" cy="10653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14" name="Google Shape;214;p28"/>
          <p:cNvCxnSpPr>
            <a:stCxn id="211" idx="2"/>
            <a:endCxn id="213" idx="0"/>
          </p:cNvCxnSpPr>
          <p:nvPr/>
        </p:nvCxnSpPr>
        <p:spPr>
          <a:xfrm>
            <a:off x="5787925" y="2811000"/>
            <a:ext cx="0" cy="7887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9" name="Google Shape;209;p28"/>
          <p:cNvSpPr txBox="1"/>
          <p:nvPr/>
        </p:nvSpPr>
        <p:spPr>
          <a:xfrm>
            <a:off x="46448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651975" y="3599713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523150" y="1009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5316438" y="1009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3" name="Google Shape;223;p29"/>
          <p:cNvSpPr txBox="1"/>
          <p:nvPr>
            <p:ph idx="3" type="body"/>
          </p:nvPr>
        </p:nvSpPr>
        <p:spPr>
          <a:xfrm>
            <a:off x="7109725" y="1009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523150" y="2914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5" name="Google Shape;225;p29"/>
          <p:cNvSpPr txBox="1"/>
          <p:nvPr>
            <p:ph idx="2" type="body"/>
          </p:nvPr>
        </p:nvSpPr>
        <p:spPr>
          <a:xfrm>
            <a:off x="5316438" y="2914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6" name="Google Shape;226;p29"/>
          <p:cNvSpPr txBox="1"/>
          <p:nvPr>
            <p:ph idx="3" type="body"/>
          </p:nvPr>
        </p:nvSpPr>
        <p:spPr>
          <a:xfrm>
            <a:off x="7109725" y="2914350"/>
            <a:ext cx="1705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33" name="Google Shape;233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700" y="732850"/>
            <a:ext cx="3868599" cy="3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Instructions for use</a:t>
            </a:r>
            <a:endParaRPr sz="2200"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6024075" y="794450"/>
            <a:ext cx="2662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BDECE5"/>
                </a:highlight>
              </a:rPr>
              <a:t>EDIT IN POWERPOINT®</a:t>
            </a:r>
            <a:endParaRPr sz="1200">
              <a:highlight>
                <a:srgbClr val="BDECE5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3604800" y="3982125"/>
            <a:ext cx="5082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www.slidescarnival.com/help-use-presentation-template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604900" y="794450"/>
            <a:ext cx="22383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C0CAFC"/>
                </a:highlight>
              </a:rPr>
              <a:t>EDIT IN GOOGLE SLIDES</a:t>
            </a:r>
            <a:endParaRPr sz="1200">
              <a:highlight>
                <a:srgbClr val="C0CAFC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503899" y="854576"/>
            <a:ext cx="1711533" cy="3434340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Android project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41" name="Google Shape;241;p31"/>
          <p:cNvSpPr/>
          <p:nvPr/>
        </p:nvSpPr>
        <p:spPr>
          <a:xfrm>
            <a:off x="1580865" y="1142592"/>
            <a:ext cx="15576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1494750" y="782000"/>
            <a:ext cx="1712554" cy="360394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1615802" y="1301945"/>
            <a:ext cx="14607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2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iPhone project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1168878" y="959375"/>
            <a:ext cx="2280286" cy="3224901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1326225" y="1256105"/>
            <a:ext cx="19746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33"/>
          <p:cNvSpPr txBox="1"/>
          <p:nvPr>
            <p:ph idx="4294967295" type="body"/>
          </p:nvPr>
        </p:nvSpPr>
        <p:spPr>
          <a:xfrm>
            <a:off x="3649725" y="854500"/>
            <a:ext cx="3689400" cy="3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Tablet project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>
            <a:off x="1272825" y="11104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1434150" y="12698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34"/>
          <p:cNvSpPr txBox="1"/>
          <p:nvPr>
            <p:ph idx="4294967295" type="body"/>
          </p:nvPr>
        </p:nvSpPr>
        <p:spPr>
          <a:xfrm>
            <a:off x="5385350" y="854500"/>
            <a:ext cx="2789400" cy="3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Desktop project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4294967295" type="ctrTitle"/>
          </p:nvPr>
        </p:nvSpPr>
        <p:spPr>
          <a:xfrm>
            <a:off x="1352175" y="994350"/>
            <a:ext cx="36222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72" name="Google Shape;272;p35"/>
          <p:cNvSpPr txBox="1"/>
          <p:nvPr>
            <p:ph idx="4294967295" type="subTitle"/>
          </p:nvPr>
        </p:nvSpPr>
        <p:spPr>
          <a:xfrm>
            <a:off x="1352175" y="1732048"/>
            <a:ext cx="36222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and user@mail.me</a:t>
            </a:r>
            <a:endParaRPr b="1" sz="1800"/>
          </a:p>
        </p:txBody>
      </p:sp>
      <p:grpSp>
        <p:nvGrpSpPr>
          <p:cNvPr id="273" name="Google Shape;273;p35"/>
          <p:cNvGrpSpPr/>
          <p:nvPr/>
        </p:nvGrpSpPr>
        <p:grpSpPr>
          <a:xfrm>
            <a:off x="5387609" y="1337852"/>
            <a:ext cx="2520593" cy="2467685"/>
            <a:chOff x="1233350" y="1619250"/>
            <a:chExt cx="466500" cy="456725"/>
          </a:xfrm>
        </p:grpSpPr>
        <p:sp>
          <p:nvSpPr>
            <p:cNvPr id="274" name="Google Shape;274;p35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Presentation design</a:t>
            </a:r>
            <a:endParaRPr sz="2000"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797150" y="530474"/>
            <a:ext cx="48897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Titles: Abril Fatface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Body copy: Raleway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hlinkClick r:id="rId3"/>
              </a:rPr>
              <a:t>https://www.fontsquirrel.com/fonts/abril-fatface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hlinkClick r:id="rId4"/>
              </a:rPr>
              <a:t>https://www.fontsquirrel.com/fonts/raleway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Pastel green </a:t>
            </a:r>
            <a:r>
              <a:rPr b="1" lang="en" sz="1600">
                <a:solidFill>
                  <a:srgbClr val="BDECE5"/>
                </a:solidFill>
              </a:rPr>
              <a:t>#bdece5</a:t>
            </a:r>
            <a:endParaRPr b="1" sz="1600">
              <a:solidFill>
                <a:srgbClr val="BDECE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Pastel blue </a:t>
            </a:r>
            <a:r>
              <a:rPr b="1" lang="en" sz="1600">
                <a:solidFill>
                  <a:srgbClr val="AFCFEC"/>
                </a:solidFill>
              </a:rPr>
              <a:t>#afcfec</a:t>
            </a:r>
            <a:endParaRPr b="1" sz="1600">
              <a:solidFill>
                <a:srgbClr val="AFCF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Violet </a:t>
            </a:r>
            <a:r>
              <a:rPr b="1" lang="en" sz="1600">
                <a:solidFill>
                  <a:srgbClr val="C0CAFC"/>
                </a:solidFill>
              </a:rPr>
              <a:t>#c0cafc</a:t>
            </a:r>
            <a:endParaRPr b="1" sz="1600">
              <a:solidFill>
                <a:srgbClr val="C0CAFC"/>
              </a:solidFill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797150" y="4400250"/>
            <a:ext cx="5043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8"/>
          <p:cNvGrpSpPr/>
          <p:nvPr/>
        </p:nvGrpSpPr>
        <p:grpSpPr>
          <a:xfrm>
            <a:off x="1115743" y="709438"/>
            <a:ext cx="288896" cy="365365"/>
            <a:chOff x="584925" y="238125"/>
            <a:chExt cx="415200" cy="525100"/>
          </a:xfrm>
        </p:grpSpPr>
        <p:sp>
          <p:nvSpPr>
            <p:cNvPr id="299" name="Google Shape;299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38"/>
          <p:cNvGrpSpPr/>
          <p:nvPr/>
        </p:nvGrpSpPr>
        <p:grpSpPr>
          <a:xfrm>
            <a:off x="1574554" y="762528"/>
            <a:ext cx="309300" cy="257481"/>
            <a:chOff x="1244325" y="314425"/>
            <a:chExt cx="444525" cy="370050"/>
          </a:xfrm>
        </p:grpSpPr>
        <p:sp>
          <p:nvSpPr>
            <p:cNvPr id="306" name="Google Shape;306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38"/>
          <p:cNvGrpSpPr/>
          <p:nvPr/>
        </p:nvGrpSpPr>
        <p:grpSpPr>
          <a:xfrm>
            <a:off x="2050376" y="761258"/>
            <a:ext cx="295715" cy="260020"/>
            <a:chOff x="1928175" y="312600"/>
            <a:chExt cx="425000" cy="373700"/>
          </a:xfrm>
        </p:grpSpPr>
        <p:sp>
          <p:nvSpPr>
            <p:cNvPr id="309" name="Google Shape;309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8"/>
          <p:cNvSpPr/>
          <p:nvPr/>
        </p:nvSpPr>
        <p:spPr>
          <a:xfrm>
            <a:off x="2546362" y="751939"/>
            <a:ext cx="242173" cy="27870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3031994" y="752792"/>
            <a:ext cx="209053" cy="27699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8"/>
          <p:cNvGrpSpPr/>
          <p:nvPr/>
        </p:nvGrpSpPr>
        <p:grpSpPr>
          <a:xfrm>
            <a:off x="3435349" y="747672"/>
            <a:ext cx="339898" cy="287209"/>
            <a:chOff x="3918650" y="293075"/>
            <a:chExt cx="488500" cy="412775"/>
          </a:xfrm>
        </p:grpSpPr>
        <p:sp>
          <p:nvSpPr>
            <p:cNvPr id="314" name="Google Shape;314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8"/>
          <p:cNvGrpSpPr/>
          <p:nvPr/>
        </p:nvGrpSpPr>
        <p:grpSpPr>
          <a:xfrm>
            <a:off x="3934533" y="725998"/>
            <a:ext cx="279572" cy="330540"/>
            <a:chOff x="4636075" y="261925"/>
            <a:chExt cx="401800" cy="475050"/>
          </a:xfrm>
        </p:grpSpPr>
        <p:sp>
          <p:nvSpPr>
            <p:cNvPr id="318" name="Google Shape;318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8"/>
          <p:cNvSpPr/>
          <p:nvPr/>
        </p:nvSpPr>
        <p:spPr>
          <a:xfrm>
            <a:off x="4383554" y="751504"/>
            <a:ext cx="320346" cy="27957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8"/>
          <p:cNvGrpSpPr/>
          <p:nvPr/>
        </p:nvGrpSpPr>
        <p:grpSpPr>
          <a:xfrm>
            <a:off x="4872159" y="753621"/>
            <a:ext cx="280407" cy="274876"/>
            <a:chOff x="5983625" y="301625"/>
            <a:chExt cx="403000" cy="395050"/>
          </a:xfrm>
        </p:grpSpPr>
        <p:sp>
          <p:nvSpPr>
            <p:cNvPr id="324" name="Google Shape;324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8"/>
          <p:cNvGrpSpPr/>
          <p:nvPr/>
        </p:nvGrpSpPr>
        <p:grpSpPr>
          <a:xfrm>
            <a:off x="5343302" y="751482"/>
            <a:ext cx="276163" cy="275746"/>
            <a:chOff x="6660750" y="298550"/>
            <a:chExt cx="396900" cy="396300"/>
          </a:xfrm>
        </p:grpSpPr>
        <p:sp>
          <p:nvSpPr>
            <p:cNvPr id="345" name="Google Shape;345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8"/>
          <p:cNvGrpSpPr/>
          <p:nvPr/>
        </p:nvGrpSpPr>
        <p:grpSpPr>
          <a:xfrm>
            <a:off x="1115743" y="1185678"/>
            <a:ext cx="288896" cy="349657"/>
            <a:chOff x="584925" y="922575"/>
            <a:chExt cx="415200" cy="502525"/>
          </a:xfrm>
        </p:grpSpPr>
        <p:sp>
          <p:nvSpPr>
            <p:cNvPr id="348" name="Google Shape;348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8"/>
          <p:cNvGrpSpPr/>
          <p:nvPr/>
        </p:nvGrpSpPr>
        <p:grpSpPr>
          <a:xfrm>
            <a:off x="1576258" y="1177607"/>
            <a:ext cx="305908" cy="364530"/>
            <a:chOff x="1246775" y="910975"/>
            <a:chExt cx="439650" cy="523900"/>
          </a:xfrm>
        </p:grpSpPr>
        <p:sp>
          <p:nvSpPr>
            <p:cNvPr id="352" name="Google Shape;352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2049107" y="1236228"/>
            <a:ext cx="298255" cy="248122"/>
            <a:chOff x="1926350" y="995225"/>
            <a:chExt cx="428650" cy="356600"/>
          </a:xfrm>
        </p:grpSpPr>
        <p:sp>
          <p:nvSpPr>
            <p:cNvPr id="356" name="Google Shape;356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8"/>
          <p:cNvSpPr/>
          <p:nvPr/>
        </p:nvSpPr>
        <p:spPr>
          <a:xfrm>
            <a:off x="2521711" y="1215479"/>
            <a:ext cx="291471" cy="289766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991216" y="1229936"/>
            <a:ext cx="290601" cy="26087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3464532" y="1232058"/>
            <a:ext cx="282112" cy="25661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3942945" y="1234598"/>
            <a:ext cx="263430" cy="2515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8"/>
          <p:cNvGrpSpPr/>
          <p:nvPr/>
        </p:nvGrpSpPr>
        <p:grpSpPr>
          <a:xfrm>
            <a:off x="4398040" y="1217546"/>
            <a:ext cx="290601" cy="291018"/>
            <a:chOff x="5302225" y="968375"/>
            <a:chExt cx="417650" cy="418250"/>
          </a:xfrm>
        </p:grpSpPr>
        <p:sp>
          <p:nvSpPr>
            <p:cNvPr id="365" name="Google Shape;365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4832220" y="1184826"/>
            <a:ext cx="360285" cy="350927"/>
            <a:chOff x="5926225" y="921350"/>
            <a:chExt cx="517800" cy="504350"/>
          </a:xfrm>
        </p:grpSpPr>
        <p:sp>
          <p:nvSpPr>
            <p:cNvPr id="368" name="Google Shape;3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8"/>
          <p:cNvGrpSpPr/>
          <p:nvPr/>
        </p:nvGrpSpPr>
        <p:grpSpPr>
          <a:xfrm>
            <a:off x="5313139" y="1191628"/>
            <a:ext cx="336489" cy="337341"/>
            <a:chOff x="6617400" y="931125"/>
            <a:chExt cx="483600" cy="484825"/>
          </a:xfrm>
        </p:grpSpPr>
        <p:sp>
          <p:nvSpPr>
            <p:cNvPr id="371" name="Google Shape;371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8"/>
          <p:cNvGrpSpPr/>
          <p:nvPr/>
        </p:nvGrpSpPr>
        <p:grpSpPr>
          <a:xfrm>
            <a:off x="1097896" y="1715443"/>
            <a:ext cx="324591" cy="227735"/>
            <a:chOff x="559275" y="1683950"/>
            <a:chExt cx="466500" cy="327300"/>
          </a:xfrm>
        </p:grpSpPr>
        <p:sp>
          <p:nvSpPr>
            <p:cNvPr id="374" name="Google Shape;374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8"/>
          <p:cNvGrpSpPr/>
          <p:nvPr/>
        </p:nvGrpSpPr>
        <p:grpSpPr>
          <a:xfrm>
            <a:off x="1566917" y="1670425"/>
            <a:ext cx="324591" cy="317789"/>
            <a:chOff x="1233350" y="1619250"/>
            <a:chExt cx="466500" cy="456725"/>
          </a:xfrm>
        </p:grpSpPr>
        <p:sp>
          <p:nvSpPr>
            <p:cNvPr id="377" name="Google Shape;377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2046132" y="1677209"/>
            <a:ext cx="304204" cy="304204"/>
            <a:chOff x="1922075" y="1629000"/>
            <a:chExt cx="437200" cy="437200"/>
          </a:xfrm>
        </p:grpSpPr>
        <p:sp>
          <p:nvSpPr>
            <p:cNvPr id="382" name="Google Shape;382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8"/>
          <p:cNvGrpSpPr/>
          <p:nvPr/>
        </p:nvGrpSpPr>
        <p:grpSpPr>
          <a:xfrm>
            <a:off x="2513884" y="1675939"/>
            <a:ext cx="306743" cy="306743"/>
            <a:chOff x="2594325" y="1627175"/>
            <a:chExt cx="440850" cy="440850"/>
          </a:xfrm>
        </p:grpSpPr>
        <p:sp>
          <p:nvSpPr>
            <p:cNvPr id="385" name="Google Shape;385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8"/>
          <p:cNvSpPr/>
          <p:nvPr/>
        </p:nvSpPr>
        <p:spPr>
          <a:xfrm>
            <a:off x="2996731" y="1689666"/>
            <a:ext cx="279572" cy="27955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3480819" y="1652995"/>
            <a:ext cx="248957" cy="352631"/>
            <a:chOff x="3984000" y="1594200"/>
            <a:chExt cx="357800" cy="506800"/>
          </a:xfrm>
        </p:grpSpPr>
        <p:sp>
          <p:nvSpPr>
            <p:cNvPr id="390" name="Google Shape;390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8"/>
          <p:cNvGrpSpPr/>
          <p:nvPr/>
        </p:nvGrpSpPr>
        <p:grpSpPr>
          <a:xfrm>
            <a:off x="3910319" y="1728611"/>
            <a:ext cx="328000" cy="201399"/>
            <a:chOff x="4601275" y="1702875"/>
            <a:chExt cx="471400" cy="289450"/>
          </a:xfrm>
        </p:grpSpPr>
        <p:sp>
          <p:nvSpPr>
            <p:cNvPr id="393" name="Google Shape;393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4395066" y="1679331"/>
            <a:ext cx="296550" cy="299959"/>
            <a:chOff x="5297950" y="1632050"/>
            <a:chExt cx="426200" cy="431100"/>
          </a:xfrm>
        </p:grpSpPr>
        <p:sp>
          <p:nvSpPr>
            <p:cNvPr id="399" name="Google Shape;399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4863235" y="1670425"/>
            <a:ext cx="298255" cy="317789"/>
            <a:chOff x="5970800" y="1619250"/>
            <a:chExt cx="428650" cy="456725"/>
          </a:xfrm>
        </p:grpSpPr>
        <p:sp>
          <p:nvSpPr>
            <p:cNvPr id="402" name="Google Shape;402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5318671" y="1666598"/>
            <a:ext cx="334349" cy="305039"/>
            <a:chOff x="6625350" y="1613750"/>
            <a:chExt cx="480525" cy="438400"/>
          </a:xfrm>
        </p:grpSpPr>
        <p:sp>
          <p:nvSpPr>
            <p:cNvPr id="408" name="Google Shape;408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1134008" y="2162808"/>
            <a:ext cx="252367" cy="271066"/>
            <a:chOff x="611175" y="2326900"/>
            <a:chExt cx="362700" cy="389575"/>
          </a:xfrm>
        </p:grpSpPr>
        <p:sp>
          <p:nvSpPr>
            <p:cNvPr id="414" name="Google Shape;414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1596321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2065392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2534463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3065322" y="2119477"/>
            <a:ext cx="141908" cy="354336"/>
            <a:chOff x="3386850" y="2264625"/>
            <a:chExt cx="203950" cy="509250"/>
          </a:xfrm>
        </p:grpSpPr>
        <p:sp>
          <p:nvSpPr>
            <p:cNvPr id="422" name="Google Shape;422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8"/>
          <p:cNvGrpSpPr/>
          <p:nvPr/>
        </p:nvGrpSpPr>
        <p:grpSpPr>
          <a:xfrm>
            <a:off x="4016116" y="2164513"/>
            <a:ext cx="116407" cy="264265"/>
            <a:chOff x="4753325" y="2329350"/>
            <a:chExt cx="167300" cy="379800"/>
          </a:xfrm>
        </p:grpSpPr>
        <p:sp>
          <p:nvSpPr>
            <p:cNvPr id="425" name="Google Shape;425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8"/>
          <p:cNvGrpSpPr/>
          <p:nvPr/>
        </p:nvGrpSpPr>
        <p:grpSpPr>
          <a:xfrm>
            <a:off x="3544955" y="2121164"/>
            <a:ext cx="120687" cy="350944"/>
            <a:chOff x="4076175" y="2267050"/>
            <a:chExt cx="173450" cy="504375"/>
          </a:xfrm>
        </p:grpSpPr>
        <p:sp>
          <p:nvSpPr>
            <p:cNvPr id="428" name="Google Shape;428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8"/>
          <p:cNvSpPr/>
          <p:nvPr/>
        </p:nvSpPr>
        <p:spPr>
          <a:xfrm>
            <a:off x="4410745" y="2158303"/>
            <a:ext cx="265970" cy="280407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4866209" y="2163225"/>
            <a:ext cx="292306" cy="270214"/>
            <a:chOff x="5975075" y="2327500"/>
            <a:chExt cx="420100" cy="388350"/>
          </a:xfrm>
        </p:grpSpPr>
        <p:sp>
          <p:nvSpPr>
            <p:cNvPr id="432" name="Google Shape;432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8"/>
          <p:cNvGrpSpPr/>
          <p:nvPr/>
        </p:nvGrpSpPr>
        <p:grpSpPr>
          <a:xfrm>
            <a:off x="5391730" y="2155154"/>
            <a:ext cx="179308" cy="292306"/>
            <a:chOff x="6730350" y="2315900"/>
            <a:chExt cx="257700" cy="420100"/>
          </a:xfrm>
        </p:grpSpPr>
        <p:sp>
          <p:nvSpPr>
            <p:cNvPr id="435" name="Google Shape;435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1214721" y="2601666"/>
            <a:ext cx="90941" cy="331392"/>
            <a:chOff x="727175" y="2957625"/>
            <a:chExt cx="130700" cy="476275"/>
          </a:xfrm>
        </p:grpSpPr>
        <p:sp>
          <p:nvSpPr>
            <p:cNvPr id="441" name="Google Shape;441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8"/>
          <p:cNvSpPr/>
          <p:nvPr/>
        </p:nvSpPr>
        <p:spPr>
          <a:xfrm>
            <a:off x="2059025" y="2588719"/>
            <a:ext cx="278703" cy="35772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1626070" y="2588719"/>
            <a:ext cx="206479" cy="35772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8"/>
          <p:cNvGrpSpPr/>
          <p:nvPr/>
        </p:nvGrpSpPr>
        <p:grpSpPr>
          <a:xfrm>
            <a:off x="2506230" y="2612277"/>
            <a:ext cx="322051" cy="310153"/>
            <a:chOff x="2583325" y="2972875"/>
            <a:chExt cx="462850" cy="445750"/>
          </a:xfrm>
        </p:grpSpPr>
        <p:sp>
          <p:nvSpPr>
            <p:cNvPr id="446" name="Google Shape;446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2964205" y="2658600"/>
            <a:ext cx="344143" cy="217524"/>
            <a:chOff x="3241525" y="3039450"/>
            <a:chExt cx="494600" cy="312625"/>
          </a:xfrm>
        </p:grpSpPr>
        <p:sp>
          <p:nvSpPr>
            <p:cNvPr id="449" name="Google Shape;449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8"/>
          <p:cNvSpPr/>
          <p:nvPr/>
        </p:nvSpPr>
        <p:spPr>
          <a:xfrm>
            <a:off x="3926800" y="2619738"/>
            <a:ext cx="295715" cy="29569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>
            <a:off x="4365320" y="2635656"/>
            <a:ext cx="356041" cy="263412"/>
            <a:chOff x="5255200" y="3006475"/>
            <a:chExt cx="511700" cy="378575"/>
          </a:xfrm>
        </p:grpSpPr>
        <p:sp>
          <p:nvSpPr>
            <p:cNvPr id="453" name="Google Shape;453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8"/>
          <p:cNvGrpSpPr/>
          <p:nvPr/>
        </p:nvGrpSpPr>
        <p:grpSpPr>
          <a:xfrm>
            <a:off x="3461267" y="2620366"/>
            <a:ext cx="288061" cy="293993"/>
            <a:chOff x="3955900" y="2984500"/>
            <a:chExt cx="414000" cy="422525"/>
          </a:xfrm>
        </p:grpSpPr>
        <p:sp>
          <p:nvSpPr>
            <p:cNvPr id="456" name="Google Shape;456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8"/>
          <p:cNvSpPr/>
          <p:nvPr/>
        </p:nvSpPr>
        <p:spPr>
          <a:xfrm>
            <a:off x="1100912" y="3110052"/>
            <a:ext cx="322034" cy="25321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4900640" y="2606134"/>
            <a:ext cx="224326" cy="3229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38"/>
          <p:cNvGrpSpPr/>
          <p:nvPr/>
        </p:nvGrpSpPr>
        <p:grpSpPr>
          <a:xfrm>
            <a:off x="5371343" y="2616104"/>
            <a:ext cx="220082" cy="312710"/>
            <a:chOff x="6701050" y="2978375"/>
            <a:chExt cx="316300" cy="449425"/>
          </a:xfrm>
        </p:grpSpPr>
        <p:sp>
          <p:nvSpPr>
            <p:cNvPr id="462" name="Google Shape;462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572431" y="3131014"/>
            <a:ext cx="313562" cy="210740"/>
            <a:chOff x="1241275" y="3718400"/>
            <a:chExt cx="450650" cy="302875"/>
          </a:xfrm>
        </p:grpSpPr>
        <p:sp>
          <p:nvSpPr>
            <p:cNvPr id="465" name="Google Shape;465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2045715" y="3114871"/>
            <a:ext cx="305039" cy="243443"/>
            <a:chOff x="1921475" y="3695200"/>
            <a:chExt cx="438400" cy="349875"/>
          </a:xfrm>
        </p:grpSpPr>
        <p:sp>
          <p:nvSpPr>
            <p:cNvPr id="470" name="Google Shape;470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2517711" y="3111044"/>
            <a:ext cx="299090" cy="250679"/>
            <a:chOff x="2599825" y="3689700"/>
            <a:chExt cx="429850" cy="360275"/>
          </a:xfrm>
        </p:grpSpPr>
        <p:sp>
          <p:nvSpPr>
            <p:cNvPr id="474" name="Google Shape;474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001170" y="3085126"/>
            <a:ext cx="270214" cy="282112"/>
            <a:chOff x="3294650" y="3652450"/>
            <a:chExt cx="388350" cy="405450"/>
          </a:xfrm>
        </p:grpSpPr>
        <p:sp>
          <p:nvSpPr>
            <p:cNvPr id="477" name="Google Shape;477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3447682" y="3120820"/>
            <a:ext cx="315232" cy="231127"/>
            <a:chOff x="3936375" y="3703750"/>
            <a:chExt cx="453050" cy="332175"/>
          </a:xfrm>
        </p:grpSpPr>
        <p:sp>
          <p:nvSpPr>
            <p:cNvPr id="481" name="Google Shape;481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3916703" y="3120820"/>
            <a:ext cx="315232" cy="231127"/>
            <a:chOff x="4610450" y="3703750"/>
            <a:chExt cx="453050" cy="332175"/>
          </a:xfrm>
        </p:grpSpPr>
        <p:sp>
          <p:nvSpPr>
            <p:cNvPr id="487" name="Google Shape;487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4396771" y="3097459"/>
            <a:ext cx="293141" cy="277850"/>
            <a:chOff x="5300400" y="3670175"/>
            <a:chExt cx="421300" cy="399325"/>
          </a:xfrm>
        </p:grpSpPr>
        <p:sp>
          <p:nvSpPr>
            <p:cNvPr id="490" name="Google Shape;490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8"/>
          <p:cNvSpPr/>
          <p:nvPr/>
        </p:nvSpPr>
        <p:spPr>
          <a:xfrm>
            <a:off x="4849650" y="3073518"/>
            <a:ext cx="326295" cy="32627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8"/>
          <p:cNvGrpSpPr/>
          <p:nvPr/>
        </p:nvGrpSpPr>
        <p:grpSpPr>
          <a:xfrm>
            <a:off x="5339058" y="3094049"/>
            <a:ext cx="284652" cy="284669"/>
            <a:chOff x="6654650" y="3665275"/>
            <a:chExt cx="409100" cy="409125"/>
          </a:xfrm>
        </p:grpSpPr>
        <p:sp>
          <p:nvSpPr>
            <p:cNvPr id="497" name="Google Shape;497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1105967" y="3551172"/>
            <a:ext cx="308448" cy="308466"/>
            <a:chOff x="570875" y="4322250"/>
            <a:chExt cx="443300" cy="443325"/>
          </a:xfrm>
        </p:grpSpPr>
        <p:sp>
          <p:nvSpPr>
            <p:cNvPr id="500" name="Google Shape;500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8"/>
          <p:cNvSpPr/>
          <p:nvPr/>
        </p:nvSpPr>
        <p:spPr>
          <a:xfrm>
            <a:off x="1562328" y="3611412"/>
            <a:ext cx="333949" cy="18864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8"/>
          <p:cNvGrpSpPr/>
          <p:nvPr/>
        </p:nvGrpSpPr>
        <p:grpSpPr>
          <a:xfrm>
            <a:off x="2086071" y="3528246"/>
            <a:ext cx="224326" cy="354319"/>
            <a:chOff x="1979475" y="4289300"/>
            <a:chExt cx="322400" cy="509225"/>
          </a:xfrm>
        </p:grpSpPr>
        <p:sp>
          <p:nvSpPr>
            <p:cNvPr id="506" name="Google Shape;506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2535123" y="3532908"/>
            <a:ext cx="264682" cy="344995"/>
            <a:chOff x="2624850" y="4296000"/>
            <a:chExt cx="380400" cy="495825"/>
          </a:xfrm>
        </p:grpSpPr>
        <p:sp>
          <p:nvSpPr>
            <p:cNvPr id="510" name="Google Shape;510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8"/>
          <p:cNvSpPr/>
          <p:nvPr/>
        </p:nvSpPr>
        <p:spPr>
          <a:xfrm>
            <a:off x="3464114" y="3564249"/>
            <a:ext cx="282947" cy="28296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2995044" y="3582099"/>
            <a:ext cx="282947" cy="247270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3931898" y="3562980"/>
            <a:ext cx="285522" cy="285504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8"/>
          <p:cNvGrpSpPr/>
          <p:nvPr/>
        </p:nvGrpSpPr>
        <p:grpSpPr>
          <a:xfrm>
            <a:off x="4379776" y="3566897"/>
            <a:ext cx="327130" cy="277015"/>
            <a:chOff x="5275975" y="4344850"/>
            <a:chExt cx="470150" cy="398125"/>
          </a:xfrm>
        </p:grpSpPr>
        <p:sp>
          <p:nvSpPr>
            <p:cNvPr id="517" name="Google Shape;517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8"/>
          <p:cNvSpPr/>
          <p:nvPr/>
        </p:nvSpPr>
        <p:spPr>
          <a:xfrm>
            <a:off x="4865794" y="3558735"/>
            <a:ext cx="294010" cy="29399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8"/>
          <p:cNvGrpSpPr/>
          <p:nvPr/>
        </p:nvGrpSpPr>
        <p:grpSpPr>
          <a:xfrm>
            <a:off x="5330552" y="3544388"/>
            <a:ext cx="301664" cy="322034"/>
            <a:chOff x="6642425" y="4312500"/>
            <a:chExt cx="433550" cy="462825"/>
          </a:xfrm>
        </p:grpSpPr>
        <p:sp>
          <p:nvSpPr>
            <p:cNvPr id="522" name="Google Shape;522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8"/>
          <p:cNvSpPr/>
          <p:nvPr/>
        </p:nvSpPr>
        <p:spPr>
          <a:xfrm>
            <a:off x="1066501" y="4060513"/>
            <a:ext cx="387456" cy="228588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1574554" y="4022333"/>
            <a:ext cx="309300" cy="304204"/>
            <a:chOff x="1244325" y="4999400"/>
            <a:chExt cx="444525" cy="437200"/>
          </a:xfrm>
        </p:grpSpPr>
        <p:sp>
          <p:nvSpPr>
            <p:cNvPr id="527" name="Google Shape;527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071198" y="4012557"/>
            <a:ext cx="254071" cy="323738"/>
            <a:chOff x="1958100" y="4985350"/>
            <a:chExt cx="365150" cy="465275"/>
          </a:xfrm>
        </p:grpSpPr>
        <p:sp>
          <p:nvSpPr>
            <p:cNvPr id="533" name="Google Shape;533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2521520" y="4024873"/>
            <a:ext cx="291471" cy="299525"/>
            <a:chOff x="2605300" y="5003050"/>
            <a:chExt cx="418900" cy="430475"/>
          </a:xfrm>
        </p:grpSpPr>
        <p:sp>
          <p:nvSpPr>
            <p:cNvPr id="537" name="Google Shape;537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962083" y="4031257"/>
            <a:ext cx="348387" cy="286356"/>
            <a:chOff x="3238475" y="5012225"/>
            <a:chExt cx="500700" cy="411550"/>
          </a:xfrm>
        </p:grpSpPr>
        <p:sp>
          <p:nvSpPr>
            <p:cNvPr id="541" name="Google Shape;541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>
            <a:off x="3883131" y="4000659"/>
            <a:ext cx="382377" cy="347535"/>
            <a:chOff x="4562200" y="4968250"/>
            <a:chExt cx="549550" cy="499475"/>
          </a:xfrm>
        </p:grpSpPr>
        <p:sp>
          <p:nvSpPr>
            <p:cNvPr id="547" name="Google Shape;547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8"/>
          <p:cNvGrpSpPr/>
          <p:nvPr/>
        </p:nvGrpSpPr>
        <p:grpSpPr>
          <a:xfrm>
            <a:off x="3472748" y="4020211"/>
            <a:ext cx="265100" cy="308013"/>
            <a:chOff x="3972400" y="4996350"/>
            <a:chExt cx="381000" cy="442675"/>
          </a:xfrm>
        </p:grpSpPr>
        <p:sp>
          <p:nvSpPr>
            <p:cNvPr id="553" name="Google Shape;553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8"/>
          <p:cNvGrpSpPr/>
          <p:nvPr/>
        </p:nvGrpSpPr>
        <p:grpSpPr>
          <a:xfrm>
            <a:off x="4355562" y="3994293"/>
            <a:ext cx="375575" cy="360268"/>
            <a:chOff x="5241175" y="4959100"/>
            <a:chExt cx="539775" cy="517775"/>
          </a:xfrm>
        </p:grpSpPr>
        <p:sp>
          <p:nvSpPr>
            <p:cNvPr id="556" name="Google Shape;556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4847527" y="4083459"/>
            <a:ext cx="330540" cy="182700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5360297" y="4047817"/>
            <a:ext cx="240903" cy="277015"/>
            <a:chOff x="6685175" y="5036025"/>
            <a:chExt cx="346225" cy="398125"/>
          </a:xfrm>
        </p:grpSpPr>
        <p:sp>
          <p:nvSpPr>
            <p:cNvPr id="564" name="Google Shape;564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5978618" y="2258599"/>
            <a:ext cx="432570" cy="421334"/>
            <a:chOff x="5926225" y="921350"/>
            <a:chExt cx="517800" cy="504350"/>
          </a:xfrm>
        </p:grpSpPr>
        <p:sp>
          <p:nvSpPr>
            <p:cNvPr id="570" name="Google Shape;5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6172538" y="2494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0C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>
            <a:off x="6863605" y="2237979"/>
            <a:ext cx="432570" cy="421334"/>
            <a:chOff x="5926225" y="921350"/>
            <a:chExt cx="517800" cy="504350"/>
          </a:xfrm>
        </p:grpSpPr>
        <p:sp>
          <p:nvSpPr>
            <p:cNvPr id="574" name="Google Shape;57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8"/>
          <p:cNvSpPr/>
          <p:nvPr/>
        </p:nvSpPr>
        <p:spPr>
          <a:xfrm>
            <a:off x="7057526" y="2474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C0CA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5978885" y="2987021"/>
            <a:ext cx="1075937" cy="1047989"/>
            <a:chOff x="5926225" y="921350"/>
            <a:chExt cx="517800" cy="504350"/>
          </a:xfrm>
        </p:grpSpPr>
        <p:sp>
          <p:nvSpPr>
            <p:cNvPr id="578" name="Google Shape;57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8"/>
          <p:cNvSpPr/>
          <p:nvPr/>
        </p:nvSpPr>
        <p:spPr>
          <a:xfrm>
            <a:off x="6461198" y="3574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"/>
          <p:cNvSpPr txBox="1"/>
          <p:nvPr/>
        </p:nvSpPr>
        <p:spPr>
          <a:xfrm>
            <a:off x="5867575" y="693075"/>
            <a:ext cx="2579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p3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/>
        </p:nvSpPr>
        <p:spPr>
          <a:xfrm>
            <a:off x="2525268" y="914286"/>
            <a:ext cx="55446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1399400" y="2602852"/>
            <a:ext cx="6085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✋👆👉👍👤👦👧👨👩👪💃🏃💑❤😂😉😋😒😭👶😸🐟🍒🍔💣📌📖🔨🎃🎈🎨🏈🏰🌏🔌🔑</a:t>
            </a:r>
            <a:r>
              <a:rPr lang="en" sz="2000">
                <a:highlight>
                  <a:srgbClr val="000000"/>
                </a:highlight>
              </a:rPr>
              <a:t> </a:t>
            </a:r>
            <a:r>
              <a:rPr lang="en" sz="200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and many more...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1191050" y="1008825"/>
            <a:ext cx="1196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B4A7D6"/>
                </a:solidFill>
              </a:rPr>
              <a:t>😉</a:t>
            </a:r>
            <a:endParaRPr sz="7200">
              <a:solidFill>
                <a:srgbClr val="B4A7D6"/>
              </a:solidFill>
            </a:endParaRPr>
          </a:p>
        </p:txBody>
      </p:sp>
      <p:sp>
        <p:nvSpPr>
          <p:cNvPr id="590" name="Google Shape;590;p3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7" name="Google Shape;597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98" name="Google Shape;598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99" name="Google Shape;599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1" name="Google Shape;601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02" name="Google Shape;602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4" name="Google Shape;604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05" name="Google Shape;605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07" name="Google Shape;607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08" name="Google Shape;608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1352175" y="994350"/>
            <a:ext cx="36222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82" name="Google Shape;82;p14"/>
          <p:cNvSpPr txBox="1"/>
          <p:nvPr>
            <p:ph idx="4294967295" type="subTitle"/>
          </p:nvPr>
        </p:nvSpPr>
        <p:spPr>
          <a:xfrm>
            <a:off x="1352175" y="1732048"/>
            <a:ext cx="36222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descr="photo-1434030216411-0b793f4b4173.jp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15229" r="15229" t="0"/>
          <a:stretch/>
        </p:blipFill>
        <p:spPr>
          <a:xfrm>
            <a:off x="5557550" y="542350"/>
            <a:ext cx="2822500" cy="40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351100" y="33240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ctrTitle"/>
          </p:nvPr>
        </p:nvSpPr>
        <p:spPr>
          <a:xfrm>
            <a:off x="1337375" y="821350"/>
            <a:ext cx="3765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1337375" y="2725750"/>
            <a:ext cx="406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963818" y="2939212"/>
            <a:ext cx="282436" cy="2696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6613189" y="1424684"/>
            <a:ext cx="1210036" cy="1210355"/>
            <a:chOff x="6654650" y="3665275"/>
            <a:chExt cx="409100" cy="409125"/>
          </a:xfrm>
        </p:grpSpPr>
        <p:sp>
          <p:nvSpPr>
            <p:cNvPr id="113" name="Google Shape;11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 rot="1056968">
            <a:off x="5447194" y="2376391"/>
            <a:ext cx="799480" cy="799540"/>
            <a:chOff x="570875" y="4322250"/>
            <a:chExt cx="443300" cy="443325"/>
          </a:xfrm>
        </p:grpSpPr>
        <p:sp>
          <p:nvSpPr>
            <p:cNvPr id="116" name="Google Shape;11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8"/>
          <p:cNvSpPr/>
          <p:nvPr/>
        </p:nvSpPr>
        <p:spPr>
          <a:xfrm rot="2466694">
            <a:off x="5536815" y="1659322"/>
            <a:ext cx="392403" cy="37468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-1609568">
            <a:off x="6110709" y="1895084"/>
            <a:ext cx="282387" cy="2696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2926471">
            <a:off x="7823017" y="2108704"/>
            <a:ext cx="211468" cy="2019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1609175">
            <a:off x="6942934" y="755896"/>
            <a:ext cx="190566" cy="181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0" name="Google Shape;140;p20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