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>
        <p:scale>
          <a:sx n="60" d="100"/>
          <a:sy n="60" d="100"/>
        </p:scale>
        <p:origin x="-7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FBDC1063-0F1F-4E49-B3CB-666B1CA23EBF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C0411815-48FA-41B9-9EB0-DAD267251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65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1063-0F1F-4E49-B3CB-666B1CA23EBF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11815-48FA-41B9-9EB0-DAD267251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5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1063-0F1F-4E49-B3CB-666B1CA23EBF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11815-48FA-41B9-9EB0-DAD267251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39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1063-0F1F-4E49-B3CB-666B1CA23EBF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11815-48FA-41B9-9EB0-DAD267251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43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1063-0F1F-4E49-B3CB-666B1CA23EBF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11815-48FA-41B9-9EB0-DAD267251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18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1063-0F1F-4E49-B3CB-666B1CA23EBF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11815-48FA-41B9-9EB0-DAD267251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87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1063-0F1F-4E49-B3CB-666B1CA23EBF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11815-48FA-41B9-9EB0-DAD267251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75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1063-0F1F-4E49-B3CB-666B1CA23EBF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11815-48FA-41B9-9EB0-DAD267251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953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1063-0F1F-4E49-B3CB-666B1CA23EBF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11815-48FA-41B9-9EB0-DAD267251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91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1063-0F1F-4E49-B3CB-666B1CA23EBF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11815-48FA-41B9-9EB0-DAD267251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54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1063-0F1F-4E49-B3CB-666B1CA23EBF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11815-48FA-41B9-9EB0-DAD267251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92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1063-0F1F-4E49-B3CB-666B1CA23EBF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11815-48FA-41B9-9EB0-DAD267251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98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1063-0F1F-4E49-B3CB-666B1CA23EBF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11815-48FA-41B9-9EB0-DAD267251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11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1063-0F1F-4E49-B3CB-666B1CA23EBF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11815-48FA-41B9-9EB0-DAD267251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9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1063-0F1F-4E49-B3CB-666B1CA23EBF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11815-48FA-41B9-9EB0-DAD267251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32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1063-0F1F-4E49-B3CB-666B1CA23EBF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11815-48FA-41B9-9EB0-DAD267251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41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1063-0F1F-4E49-B3CB-666B1CA23EBF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11815-48FA-41B9-9EB0-DAD267251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99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BDC1063-0F1F-4E49-B3CB-666B1CA23EBF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0411815-48FA-41B9-9EB0-DAD267251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7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  <p:sldLayoutId id="21474838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Happiest Place in the World: </a:t>
            </a:r>
            <a:r>
              <a:rPr lang="en-US" b="1" dirty="0" smtClean="0">
                <a:latin typeface="Algerian" panose="04020705040A02060702" pitchFamily="82" charset="0"/>
              </a:rPr>
              <a:t>Northern Europe </a:t>
            </a:r>
            <a:r>
              <a:rPr lang="en-US" dirty="0" smtClean="0"/>
              <a:t>or </a:t>
            </a:r>
            <a:r>
              <a:rPr lang="en-US" b="1" dirty="0" smtClean="0">
                <a:latin typeface="Algerian" panose="04020705040A02060702" pitchFamily="82" charset="0"/>
              </a:rPr>
              <a:t>North America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Procrastinators: Sava Radovic, </a:t>
            </a:r>
            <a:r>
              <a:rPr lang="en-US" dirty="0" err="1" smtClean="0"/>
              <a:t>Vamsi</a:t>
            </a:r>
            <a:r>
              <a:rPr lang="en-US" dirty="0" smtClean="0"/>
              <a:t> </a:t>
            </a:r>
            <a:r>
              <a:rPr lang="en-US" dirty="0" err="1" smtClean="0"/>
              <a:t>Kurkal</a:t>
            </a:r>
            <a:r>
              <a:rPr lang="en-US" dirty="0" smtClean="0"/>
              <a:t>, josh </a:t>
            </a:r>
            <a:r>
              <a:rPr lang="en-US" dirty="0" err="1" smtClean="0"/>
              <a:t>ursua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60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Countries in Each Region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80196" y="2445844"/>
            <a:ext cx="9281818" cy="4412156"/>
          </a:xfrm>
        </p:spPr>
        <p:txBody>
          <a:bodyPr>
            <a:noAutofit/>
          </a:bodyPr>
          <a:lstStyle/>
          <a:p>
            <a:r>
              <a:rPr lang="en-US" sz="1180" dirty="0"/>
              <a:t>&gt; </a:t>
            </a:r>
            <a:r>
              <a:rPr lang="en-US" sz="1180" dirty="0" err="1"/>
              <a:t>SE.names</a:t>
            </a:r>
            <a:r>
              <a:rPr lang="en-US" sz="1180" dirty="0"/>
              <a:t> &lt;- c("</a:t>
            </a:r>
            <a:r>
              <a:rPr lang="en-US" sz="1180" dirty="0" err="1"/>
              <a:t>Albania","Bosnia</a:t>
            </a:r>
            <a:r>
              <a:rPr lang="en-US" sz="1180" dirty="0"/>
              <a:t> and Herzegovina","Croatia","Greece","Italy","Macedonia","Malta","Montenegro","Portugal","Serbia","Slovenia","Spain")</a:t>
            </a:r>
          </a:p>
          <a:p>
            <a:r>
              <a:rPr lang="en-US" sz="1180" dirty="0"/>
              <a:t>&gt; </a:t>
            </a:r>
            <a:r>
              <a:rPr lang="en-US" sz="1180" dirty="0" err="1"/>
              <a:t>NE.names</a:t>
            </a:r>
            <a:r>
              <a:rPr lang="en-US" sz="1180" dirty="0"/>
              <a:t> &lt;- c("Denmark","Estonia","Finland","Iceland","Ireland","Norway","Sweden","United </a:t>
            </a:r>
            <a:r>
              <a:rPr lang="en-US" sz="1180" dirty="0" err="1"/>
              <a:t>Kingdom","Lithuania","Latvia</a:t>
            </a:r>
            <a:r>
              <a:rPr lang="en-US" sz="1180" dirty="0"/>
              <a:t>")</a:t>
            </a:r>
          </a:p>
          <a:p>
            <a:r>
              <a:rPr lang="en-US" sz="1180" dirty="0"/>
              <a:t>&gt; </a:t>
            </a:r>
            <a:r>
              <a:rPr lang="en-US" sz="1180" dirty="0" err="1"/>
              <a:t>WE.names</a:t>
            </a:r>
            <a:r>
              <a:rPr lang="en-US" sz="1180" dirty="0"/>
              <a:t>&lt;-c("Austria","Belgium","France","Germany","Liechenstien","Luxemborg","Netherlands","Switzerland")</a:t>
            </a:r>
          </a:p>
          <a:p>
            <a:r>
              <a:rPr lang="en-US" sz="1180" dirty="0"/>
              <a:t>&gt; </a:t>
            </a:r>
            <a:r>
              <a:rPr lang="en-US" sz="1180" dirty="0" err="1"/>
              <a:t>EE.names</a:t>
            </a:r>
            <a:r>
              <a:rPr lang="en-US" sz="1180" dirty="0"/>
              <a:t>&lt;-c("</a:t>
            </a:r>
            <a:r>
              <a:rPr lang="en-US" sz="1180" dirty="0" err="1"/>
              <a:t>Belarus","Bulgaria","Czech</a:t>
            </a:r>
            <a:r>
              <a:rPr lang="en-US" sz="1180" dirty="0"/>
              <a:t> Republic","Hungary","Moldova","Poland","Romania","Russia","Slovakia","Ukraine")</a:t>
            </a:r>
          </a:p>
          <a:p>
            <a:r>
              <a:rPr lang="en-US" sz="1180" dirty="0"/>
              <a:t>&gt; </a:t>
            </a:r>
            <a:r>
              <a:rPr lang="en-US" sz="1180" dirty="0" err="1"/>
              <a:t>Afr.names</a:t>
            </a:r>
            <a:r>
              <a:rPr lang="en-US" sz="1180" dirty="0"/>
              <a:t> &lt;- c("Algeria","Cameroon","Chad","Egypt","Ethiopia","Guinea","Kenya","Mozambique","Niger","South </a:t>
            </a:r>
            <a:r>
              <a:rPr lang="en-US" sz="1180" dirty="0" err="1"/>
              <a:t>Africa","Tanzania","Uganda</a:t>
            </a:r>
            <a:r>
              <a:rPr lang="en-US" sz="1180" dirty="0"/>
              <a:t>")</a:t>
            </a:r>
          </a:p>
          <a:p>
            <a:r>
              <a:rPr lang="en-US" sz="1180" dirty="0"/>
              <a:t>&gt; </a:t>
            </a:r>
            <a:r>
              <a:rPr lang="en-US" sz="1180" dirty="0" err="1"/>
              <a:t>SEAsia.names</a:t>
            </a:r>
            <a:r>
              <a:rPr lang="en-US" sz="1180" dirty="0"/>
              <a:t>&lt;-c("Brunei","Cambodia","Indonesia","Laos","Malaysia","Myanmar","Philippines","Singapore","Thailand","Vietnam")</a:t>
            </a:r>
          </a:p>
          <a:p>
            <a:r>
              <a:rPr lang="en-US" sz="1180" dirty="0"/>
              <a:t>&gt; </a:t>
            </a:r>
            <a:r>
              <a:rPr lang="en-US" sz="1180" dirty="0" err="1"/>
              <a:t>EAsia.names</a:t>
            </a:r>
            <a:r>
              <a:rPr lang="en-US" sz="1180" dirty="0"/>
              <a:t>&lt;-c("</a:t>
            </a:r>
            <a:r>
              <a:rPr lang="en-US" sz="1180" dirty="0" err="1"/>
              <a:t>China","Hong</a:t>
            </a:r>
            <a:r>
              <a:rPr lang="en-US" sz="1180" dirty="0"/>
              <a:t> </a:t>
            </a:r>
            <a:r>
              <a:rPr lang="en-US" sz="1180" dirty="0" err="1"/>
              <a:t>Kong","Japan","South</a:t>
            </a:r>
            <a:r>
              <a:rPr lang="en-US" sz="1180" dirty="0"/>
              <a:t> </a:t>
            </a:r>
            <a:r>
              <a:rPr lang="en-US" sz="1180" dirty="0" err="1"/>
              <a:t>Korea","Mongolia","Taiwan","India</a:t>
            </a:r>
            <a:r>
              <a:rPr lang="en-US" sz="1180" dirty="0"/>
              <a:t>")</a:t>
            </a:r>
          </a:p>
          <a:p>
            <a:r>
              <a:rPr lang="en-US" sz="1180" dirty="0"/>
              <a:t>&gt; </a:t>
            </a:r>
            <a:r>
              <a:rPr lang="en-US" sz="1180" dirty="0" err="1"/>
              <a:t>MiddleEast.names</a:t>
            </a:r>
            <a:r>
              <a:rPr lang="en-US" sz="1180" dirty="0"/>
              <a:t>&lt;-c("Bahrain","Cyprus","Egypt","Iran","Iraq","Israel","Jordan","Kuwait","Lebanon","Oman","Qatar","Saudi </a:t>
            </a:r>
            <a:r>
              <a:rPr lang="en-US" sz="1180" dirty="0" err="1"/>
              <a:t>Arabia","Syria","Turkey","United</a:t>
            </a:r>
            <a:r>
              <a:rPr lang="en-US" sz="1180" dirty="0"/>
              <a:t> Arab </a:t>
            </a:r>
            <a:r>
              <a:rPr lang="en-US" sz="1180" dirty="0" err="1"/>
              <a:t>Emirates","Yemen</a:t>
            </a:r>
            <a:r>
              <a:rPr lang="en-US" sz="1180" dirty="0"/>
              <a:t>")</a:t>
            </a:r>
          </a:p>
          <a:p>
            <a:r>
              <a:rPr lang="en-US" sz="1180" dirty="0"/>
              <a:t>&gt; </a:t>
            </a:r>
            <a:r>
              <a:rPr lang="en-US" sz="1180" dirty="0" err="1"/>
              <a:t>NA.names</a:t>
            </a:r>
            <a:r>
              <a:rPr lang="en-US" sz="1180" dirty="0"/>
              <a:t>&lt;-c("</a:t>
            </a:r>
            <a:r>
              <a:rPr lang="en-US" sz="1180" dirty="0" err="1"/>
              <a:t>Canada","United</a:t>
            </a:r>
            <a:r>
              <a:rPr lang="en-US" sz="1180" dirty="0"/>
              <a:t> </a:t>
            </a:r>
            <a:r>
              <a:rPr lang="en-US" sz="1180" dirty="0" err="1"/>
              <a:t>States","Mexico</a:t>
            </a:r>
            <a:r>
              <a:rPr lang="en-US" sz="1180" dirty="0"/>
              <a:t>")</a:t>
            </a:r>
          </a:p>
          <a:p>
            <a:r>
              <a:rPr lang="en-US" sz="1180" dirty="0"/>
              <a:t>&gt; </a:t>
            </a:r>
            <a:r>
              <a:rPr lang="en-US" sz="1180" dirty="0" err="1"/>
              <a:t>CA.names</a:t>
            </a:r>
            <a:r>
              <a:rPr lang="en-US" sz="1180" dirty="0"/>
              <a:t>&lt;-c("Costa </a:t>
            </a:r>
            <a:r>
              <a:rPr lang="en-US" sz="1180" dirty="0" err="1"/>
              <a:t>Rica","El</a:t>
            </a:r>
            <a:r>
              <a:rPr lang="en-US" sz="1180" dirty="0"/>
              <a:t> </a:t>
            </a:r>
            <a:r>
              <a:rPr lang="en-US" sz="1180" dirty="0" err="1"/>
              <a:t>Salvador","Guatemala","Honduras","Nicaragua","Panama</a:t>
            </a:r>
            <a:r>
              <a:rPr lang="en-US" sz="1180" dirty="0"/>
              <a:t>")</a:t>
            </a:r>
          </a:p>
          <a:p>
            <a:r>
              <a:rPr lang="en-US" sz="1180" dirty="0"/>
              <a:t>&gt; </a:t>
            </a:r>
            <a:r>
              <a:rPr lang="en-US" sz="1180" dirty="0" err="1"/>
              <a:t>SA.names</a:t>
            </a:r>
            <a:r>
              <a:rPr lang="en-US" sz="1180" dirty="0"/>
              <a:t>&lt;-c("Brazil","Colombia","Argentina","Peru","Venezuela","Chile","Ecuador","Bolivia","Paraguay","Uruguay","Suriname")</a:t>
            </a:r>
          </a:p>
        </p:txBody>
      </p:sp>
    </p:spTree>
    <p:extLst>
      <p:ext uri="{BB962C8B-B14F-4D97-AF65-F5344CB8AC3E}">
        <p14:creationId xmlns:p14="http://schemas.microsoft.com/office/powerpoint/2010/main" val="398144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24407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865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605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524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867" y="363348"/>
            <a:ext cx="8038095" cy="6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94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NORTHERN EUROPE </a:t>
            </a:r>
            <a:r>
              <a:rPr lang="en-US" dirty="0" smtClean="0"/>
              <a:t>HAD THE GREATEST MEDIAN HAPPINESS COMPARED TO OTHER REGIONS, BUT </a:t>
            </a:r>
            <a:r>
              <a:rPr lang="en-US" b="1" dirty="0" smtClean="0"/>
              <a:t>NORTH AMERICA </a:t>
            </a:r>
            <a:r>
              <a:rPr lang="en-US" dirty="0" smtClean="0"/>
              <a:t>HAD THE GREATEST MEAN HAPPINESS</a:t>
            </a:r>
          </a:p>
          <a:p>
            <a:r>
              <a:rPr lang="en-US" b="1" dirty="0" smtClean="0"/>
              <a:t>SOUTH AMERICA</a:t>
            </a:r>
            <a:r>
              <a:rPr lang="en-US" dirty="0" smtClean="0"/>
              <a:t> HAD THE GREATEST NUMBER OF IMMIGRANTS</a:t>
            </a:r>
          </a:p>
          <a:p>
            <a:r>
              <a:rPr lang="en-US" b="1" dirty="0"/>
              <a:t>AFRICA</a:t>
            </a:r>
            <a:r>
              <a:rPr lang="en-US" dirty="0"/>
              <a:t> HAD THE LOWEST MEAN AND MEDIAN HAPPINESS, AND THE LOWEST NUMBER OF </a:t>
            </a:r>
            <a:r>
              <a:rPr lang="en-US" dirty="0" smtClean="0"/>
              <a:t>IMMIGRANTS</a:t>
            </a:r>
          </a:p>
          <a:p>
            <a:r>
              <a:rPr lang="en-US" dirty="0" smtClean="0"/>
              <a:t>THERE WAS NO CORRELATION BETWEEN THE NUMBER OF IMMIGRANTS IN EACH REGION AND THAT REGION’S AVERAGE HAPPINESS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97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499"/>
            <a:ext cx="8761411" cy="402188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&gt; boxplot(SE$HAPPINESS,EE$HAPPINESS,NE$HAPPINESS,WE$HAPPINESS,Afr$HAPPINESS,SEAsia$HAPPINESS,EAsia$HAPPINESS,MiddleEast$HAPPINESS,NAmerica$HAPPINESS,CA$HAPPINESS,SA$HAPPINESS, names = </a:t>
            </a:r>
            <a:r>
              <a:rPr lang="en-US" dirty="0" err="1"/>
              <a:t>Regions,xlab</a:t>
            </a:r>
            <a:r>
              <a:rPr lang="en-US" dirty="0"/>
              <a:t> = "Region",</a:t>
            </a:r>
            <a:r>
              <a:rPr lang="en-US" dirty="0" err="1"/>
              <a:t>ylab</a:t>
            </a:r>
            <a:r>
              <a:rPr lang="en-US" dirty="0"/>
              <a:t> = "happiness factor", main = "Happiness by region")</a:t>
            </a:r>
          </a:p>
          <a:p>
            <a:r>
              <a:rPr lang="en-US" dirty="0"/>
              <a:t>&gt; </a:t>
            </a:r>
          </a:p>
          <a:p>
            <a:r>
              <a:rPr lang="en-US" dirty="0"/>
              <a:t>&gt; </a:t>
            </a:r>
            <a:r>
              <a:rPr lang="en-US" dirty="0" err="1"/>
              <a:t>barplot</a:t>
            </a:r>
            <a:r>
              <a:rPr lang="en-US" dirty="0"/>
              <a:t>(</a:t>
            </a:r>
            <a:r>
              <a:rPr lang="en-US" dirty="0" err="1"/>
              <a:t>Averagehappiness</a:t>
            </a:r>
            <a:r>
              <a:rPr lang="en-US" dirty="0"/>
              <a:t>, names = Regions, </a:t>
            </a:r>
            <a:r>
              <a:rPr lang="en-US" dirty="0" err="1"/>
              <a:t>xlab</a:t>
            </a:r>
            <a:r>
              <a:rPr lang="en-US" dirty="0"/>
              <a:t>= "Regions", </a:t>
            </a:r>
            <a:r>
              <a:rPr lang="en-US" dirty="0" err="1"/>
              <a:t>ylab</a:t>
            </a:r>
            <a:r>
              <a:rPr lang="en-US" dirty="0"/>
              <a:t> = "Average Happiness Factor", main = "Average Happiness by region")</a:t>
            </a:r>
          </a:p>
          <a:p>
            <a:r>
              <a:rPr lang="en-US" dirty="0"/>
              <a:t>&gt; </a:t>
            </a:r>
          </a:p>
          <a:p>
            <a:r>
              <a:rPr lang="en-US" dirty="0"/>
              <a:t>&gt; </a:t>
            </a:r>
            <a:r>
              <a:rPr lang="en-US" dirty="0" err="1"/>
              <a:t>barplot</a:t>
            </a:r>
            <a:r>
              <a:rPr lang="en-US" dirty="0"/>
              <a:t>(</a:t>
            </a:r>
            <a:r>
              <a:rPr lang="en-US" dirty="0" err="1"/>
              <a:t>Immigrant,names</a:t>
            </a:r>
            <a:r>
              <a:rPr lang="en-US" dirty="0"/>
              <a:t> = Regions, </a:t>
            </a:r>
            <a:r>
              <a:rPr lang="en-US" dirty="0" err="1"/>
              <a:t>xlab</a:t>
            </a:r>
            <a:r>
              <a:rPr lang="en-US" dirty="0"/>
              <a:t> = "Region", </a:t>
            </a:r>
            <a:r>
              <a:rPr lang="en-US" dirty="0" err="1"/>
              <a:t>ylab</a:t>
            </a:r>
            <a:r>
              <a:rPr lang="en-US" dirty="0"/>
              <a:t> = "# of Immigrants", main = "Immigrants per region")</a:t>
            </a:r>
          </a:p>
          <a:p>
            <a:r>
              <a:rPr lang="en-US" dirty="0"/>
              <a:t>&gt; </a:t>
            </a:r>
          </a:p>
          <a:p>
            <a:r>
              <a:rPr lang="en-US" dirty="0"/>
              <a:t>&gt; plot(</a:t>
            </a:r>
            <a:r>
              <a:rPr lang="en-US" dirty="0" err="1"/>
              <a:t>Immigrant,Averagehappiness</a:t>
            </a:r>
            <a:r>
              <a:rPr lang="en-US" dirty="0"/>
              <a:t>, </a:t>
            </a:r>
            <a:r>
              <a:rPr lang="en-US" dirty="0" err="1"/>
              <a:t>xlab</a:t>
            </a:r>
            <a:r>
              <a:rPr lang="en-US" dirty="0"/>
              <a:t> ="# of Immigrants", </a:t>
            </a:r>
            <a:r>
              <a:rPr lang="en-US" dirty="0" err="1"/>
              <a:t>ylab</a:t>
            </a:r>
            <a:r>
              <a:rPr lang="en-US" dirty="0"/>
              <a:t> = "Average Happiness", main = "Immigration vs Average Happiness")</a:t>
            </a:r>
          </a:p>
        </p:txBody>
      </p:sp>
    </p:spTree>
    <p:extLst>
      <p:ext uri="{BB962C8B-B14F-4D97-AF65-F5344CB8AC3E}">
        <p14:creationId xmlns:p14="http://schemas.microsoft.com/office/powerpoint/2010/main" val="418074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46</TotalTime>
  <Words>465</Words>
  <Application>Microsoft Office PowerPoint</Application>
  <PresentationFormat>Custom</PresentationFormat>
  <Paragraphs>27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Ion Boardroom</vt:lpstr>
      <vt:lpstr>Happiest Place in the World: Northern Europe or North America?</vt:lpstr>
      <vt:lpstr>Countries in Each Region</vt:lpstr>
      <vt:lpstr>PowerPoint Presentation</vt:lpstr>
      <vt:lpstr>PowerPoint Presentation</vt:lpstr>
      <vt:lpstr>PowerPoint Presentation</vt:lpstr>
      <vt:lpstr>PowerPoint Presentation</vt:lpstr>
      <vt:lpstr>CONCLUSIONS</vt:lpstr>
      <vt:lpstr>CODE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NORTHERN EUROPE: BEST PLACE TO LIVE</dc:title>
  <dc:creator>Sava Radovic</dc:creator>
  <cp:lastModifiedBy>vamsi</cp:lastModifiedBy>
  <cp:revision>15</cp:revision>
  <dcterms:created xsi:type="dcterms:W3CDTF">2015-02-21T20:25:31Z</dcterms:created>
  <dcterms:modified xsi:type="dcterms:W3CDTF">2015-02-21T21:13:14Z</dcterms:modified>
</cp:coreProperties>
</file>