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2" d="100"/>
          <a:sy n="62" d="100"/>
        </p:scale>
        <p:origin x="-1416" y="-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0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680D-C00E-4599-B6FB-8635A5483D4C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FD65-6770-4D03-9524-54D642F3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Zodiac Signs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 Radovic, Josh </a:t>
            </a:r>
            <a:r>
              <a:rPr lang="en-US" dirty="0" err="1" smtClean="0"/>
              <a:t>Ursua</a:t>
            </a:r>
            <a:r>
              <a:rPr lang="en-US" dirty="0" smtClean="0"/>
              <a:t>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Kurkal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Procrastinators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Zodiac Sign </a:t>
            </a:r>
            <a:r>
              <a:rPr lang="en-US" dirty="0" smtClean="0"/>
              <a:t>Dataset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Years of education</a:t>
            </a:r>
          </a:p>
          <a:p>
            <a:r>
              <a:rPr lang="en-US" dirty="0" smtClean="0"/>
              <a:t>Profession</a:t>
            </a:r>
          </a:p>
          <a:p>
            <a:r>
              <a:rPr lang="en-US" dirty="0" smtClean="0"/>
              <a:t>Capital Gain</a:t>
            </a:r>
          </a:p>
          <a:p>
            <a:r>
              <a:rPr lang="en-US" dirty="0" smtClean="0"/>
              <a:t>Capital Loss</a:t>
            </a:r>
          </a:p>
          <a:p>
            <a:r>
              <a:rPr lang="en-US" dirty="0" smtClean="0"/>
              <a:t>Native Country</a:t>
            </a:r>
          </a:p>
          <a:p>
            <a:r>
              <a:rPr lang="en-US" dirty="0" smtClean="0"/>
              <a:t>Profession</a:t>
            </a:r>
          </a:p>
          <a:p>
            <a:r>
              <a:rPr lang="en-US" dirty="0" smtClean="0"/>
              <a:t>Data of 1,000 people was recorded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playing R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7" y="1513764"/>
            <a:ext cx="10217927" cy="51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2626" y="604432"/>
            <a:ext cx="475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Capital Gain vs. Zodiac 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426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from our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with the Cancer Zodiac Sign averaged the highest capital gain</a:t>
            </a:r>
          </a:p>
          <a:p>
            <a:endParaRPr lang="en-US" dirty="0" smtClean="0"/>
          </a:p>
          <a:p>
            <a:r>
              <a:rPr lang="en-US" dirty="0" smtClean="0"/>
              <a:t>People with Libra and </a:t>
            </a:r>
            <a:r>
              <a:rPr lang="en-US" dirty="0" err="1" smtClean="0"/>
              <a:t>Scorpia</a:t>
            </a:r>
            <a:r>
              <a:rPr lang="en-US" dirty="0" smtClean="0"/>
              <a:t> averaged the second highest capital gain</a:t>
            </a:r>
          </a:p>
          <a:p>
            <a:endParaRPr lang="en-US" dirty="0" smtClean="0"/>
          </a:p>
          <a:p>
            <a:r>
              <a:rPr lang="en-US" dirty="0" smtClean="0"/>
              <a:t>People with Virgo signs averaged the lowest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75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Zodiac Signs</vt:lpstr>
      <vt:lpstr>What the Zodiac Sign Dataset Contains</vt:lpstr>
      <vt:lpstr>PowerPoint Presentation</vt:lpstr>
      <vt:lpstr>Conclusions from our 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 Radovic</dc:creator>
  <cp:lastModifiedBy>vamsi</cp:lastModifiedBy>
  <cp:revision>6</cp:revision>
  <dcterms:created xsi:type="dcterms:W3CDTF">2015-02-14T20:57:25Z</dcterms:created>
  <dcterms:modified xsi:type="dcterms:W3CDTF">2015-02-14T21:39:17Z</dcterms:modified>
</cp:coreProperties>
</file>