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 Test: Score Vs. Texting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 Radovic, josh </a:t>
            </a:r>
            <a:r>
              <a:rPr lang="en-US" dirty="0" err="1" smtClean="0"/>
              <a:t>ursua</a:t>
            </a:r>
            <a:r>
              <a:rPr lang="en-US" dirty="0" smtClean="0"/>
              <a:t>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kurkal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Vs. Texting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864" y="1353848"/>
            <a:ext cx="6889806" cy="53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these results tell us (In 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Those who asked questions frequently received distinctly higher scores than those who did not</a:t>
            </a:r>
          </a:p>
          <a:p>
            <a:endParaRPr lang="en-US" sz="2800" dirty="0" smtClean="0"/>
          </a:p>
          <a:p>
            <a:r>
              <a:rPr lang="en-US" sz="2800" dirty="0" smtClean="0"/>
              <a:t> There was not much difference between the average scores of those who asked questions rarely and those who did not ask questions at 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95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73" y="1348750"/>
            <a:ext cx="6794999" cy="529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4263" y="5123794"/>
            <a:ext cx="237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Value = 24.90905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3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According to the Permutation Test, a significance level of -5 to 5 means that the null hypothesis is true</a:t>
            </a:r>
          </a:p>
          <a:p>
            <a:endParaRPr lang="en-US" sz="2800" dirty="0" smtClean="0"/>
          </a:p>
          <a:p>
            <a:r>
              <a:rPr lang="en-US" sz="2800" dirty="0" smtClean="0"/>
              <a:t>The data gives a significance value of 24.9095 (about 25)</a:t>
            </a:r>
          </a:p>
          <a:p>
            <a:endParaRPr lang="en-US" sz="2800" dirty="0" smtClean="0"/>
          </a:p>
          <a:p>
            <a:r>
              <a:rPr lang="en-US" sz="2800" dirty="0" smtClean="0"/>
              <a:t>Null hypothesis is rejected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MOODY101_RANDOM &lt;- read.csv("MOODY101_RANDOM.csv")</a:t>
            </a:r>
          </a:p>
          <a:p>
            <a:r>
              <a:rPr lang="en-US" dirty="0"/>
              <a:t>score &lt;- MOODY101_RANDOM$SCORE</a:t>
            </a:r>
          </a:p>
          <a:p>
            <a:r>
              <a:rPr lang="en-US" dirty="0"/>
              <a:t>questions &lt;- MOODY101_RANDOM$ASKSQUESTIONS</a:t>
            </a:r>
          </a:p>
          <a:p>
            <a:endParaRPr lang="en-US" dirty="0"/>
          </a:p>
          <a:p>
            <a:r>
              <a:rPr lang="en-US" dirty="0"/>
              <a:t>boxplot(</a:t>
            </a:r>
            <a:r>
              <a:rPr lang="en-US" dirty="0" err="1"/>
              <a:t>score~questions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nn</a:t>
            </a:r>
            <a:r>
              <a:rPr lang="en-US" dirty="0"/>
              <a:t>&lt;-mean(</a:t>
            </a:r>
            <a:r>
              <a:rPr lang="en-US" dirty="0" err="1"/>
              <a:t>neverask_null</a:t>
            </a:r>
            <a:r>
              <a:rPr lang="en-US" dirty="0"/>
              <a:t>)</a:t>
            </a:r>
          </a:p>
          <a:p>
            <a:r>
              <a:rPr lang="en-US" dirty="0" err="1"/>
              <a:t>fn</a:t>
            </a:r>
            <a:r>
              <a:rPr lang="en-US" dirty="0"/>
              <a:t>&lt;-mean(</a:t>
            </a:r>
            <a:r>
              <a:rPr lang="en-US" dirty="0" err="1"/>
              <a:t>frequentlyask_null</a:t>
            </a:r>
            <a:r>
              <a:rPr lang="en-US" dirty="0"/>
              <a:t>)</a:t>
            </a:r>
          </a:p>
          <a:p>
            <a:r>
              <a:rPr lang="en-US" dirty="0" err="1"/>
              <a:t>rn</a:t>
            </a:r>
            <a:r>
              <a:rPr lang="en-US" dirty="0"/>
              <a:t>&lt;-mean(</a:t>
            </a:r>
            <a:r>
              <a:rPr lang="en-US" dirty="0" err="1"/>
              <a:t>rarelyask_null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temp &lt;- (</a:t>
            </a:r>
            <a:r>
              <a:rPr lang="en-US" dirty="0" err="1"/>
              <a:t>nn+rn</a:t>
            </a:r>
            <a:r>
              <a:rPr lang="en-US" dirty="0"/>
              <a:t>)/2</a:t>
            </a:r>
          </a:p>
          <a:p>
            <a:r>
              <a:rPr lang="en-US" dirty="0" err="1"/>
              <a:t>D_null</a:t>
            </a:r>
            <a:r>
              <a:rPr lang="en-US" dirty="0"/>
              <a:t> &lt;- c(</a:t>
            </a:r>
            <a:r>
              <a:rPr lang="en-US" dirty="0" err="1"/>
              <a:t>D_null</a:t>
            </a:r>
            <a:r>
              <a:rPr lang="en-US" dirty="0"/>
              <a:t>,(</a:t>
            </a:r>
            <a:r>
              <a:rPr lang="en-US" dirty="0" err="1"/>
              <a:t>fn</a:t>
            </a:r>
            <a:r>
              <a:rPr lang="en-US" dirty="0"/>
              <a:t>-temp))</a:t>
            </a:r>
          </a:p>
        </p:txBody>
      </p:sp>
    </p:spTree>
    <p:extLst>
      <p:ext uri="{BB962C8B-B14F-4D97-AF65-F5344CB8AC3E}">
        <p14:creationId xmlns:p14="http://schemas.microsoft.com/office/powerpoint/2010/main" val="361922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153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Permutation Test: Score Vs. Texting</vt:lpstr>
      <vt:lpstr>Score Vs. Texting</vt:lpstr>
      <vt:lpstr>What these results tell us (In General)</vt:lpstr>
      <vt:lpstr>Permutation Test</vt:lpstr>
      <vt:lpstr>Conclusions of Permutation Test</vt:lpstr>
      <vt:lpstr>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Test: Score Vs. Texting</dc:title>
  <dc:creator>Sava Radovic</dc:creator>
  <cp:lastModifiedBy>Sava Radovic</cp:lastModifiedBy>
  <cp:revision>6</cp:revision>
  <dcterms:created xsi:type="dcterms:W3CDTF">2015-03-07T20:26:59Z</dcterms:created>
  <dcterms:modified xsi:type="dcterms:W3CDTF">2015-03-07T21:04:31Z</dcterms:modified>
</cp:coreProperties>
</file>