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7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"/>
          <p:cNvSpPr/>
          <p:nvPr/>
        </p:nvSpPr>
        <p:spPr>
          <a:xfrm>
            <a:off x="7499160" y="1143000"/>
            <a:ext cx="2114640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ismo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i="1" dirty="0" err="1">
                <a:solidFill>
                  <a:schemeClr val="accent2"/>
                </a:solidFill>
              </a:rPr>
              <a:t>usaron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 rot="10800000" flipH="1">
            <a:off x="6732350" y="1475135"/>
            <a:ext cx="800658" cy="763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5DC204-C73B-4973-B6AD-47FD1C874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228" y="2287300"/>
            <a:ext cx="81355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ESTRUCTURA DE DATOS PARA EL BIENESTAR ANIMAL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4161907" y="4055809"/>
            <a:ext cx="1506481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Luis Martinez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1108092" y="4060383"/>
            <a:ext cx="1506481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Victor Botero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https://github.com/vmbotero/ST0245-002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574250B-263E-4D36-BA08-B31AEFA6BFB8}"/>
              </a:ext>
            </a:extLst>
          </p:cNvPr>
          <p:cNvSpPr/>
          <p:nvPr/>
        </p:nvSpPr>
        <p:spPr>
          <a:xfrm>
            <a:off x="3665864" y="1801175"/>
            <a:ext cx="2292029" cy="2232648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368EA7E-42BD-4300-B6C0-D81A8BBB9A4B}"/>
              </a:ext>
            </a:extLst>
          </p:cNvPr>
          <p:cNvSpPr/>
          <p:nvPr/>
        </p:nvSpPr>
        <p:spPr>
          <a:xfrm>
            <a:off x="1002534" y="1739396"/>
            <a:ext cx="1717596" cy="2294427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</Words>
  <Application>Microsoft Office PowerPoint</Application>
  <PresentationFormat>Panorámica</PresentationFormat>
  <Paragraphs>155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Victor Manuel Botero Gómez</cp:lastModifiedBy>
  <cp:revision>1</cp:revision>
  <dcterms:created xsi:type="dcterms:W3CDTF">2020-06-26T14:36:07Z</dcterms:created>
  <dcterms:modified xsi:type="dcterms:W3CDTF">2021-08-17T04:57:04Z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