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Algerian" panose="04020705040A02060702" pitchFamily="8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7" name="Shape 1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8" name="Shape 13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4" name="Shape 1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1" name="Shape 14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Shape 1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8" name="Shape 14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5" name="Shape 1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6" name="Shape 13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es-E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Shape 1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0" name="Shape 1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8" name="Shape 1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es-E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5" name="Shape 1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6" name="Shape 14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es-E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3" name="Shape 14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0" name="Shape 14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Shape 1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7" name="Shape 14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2412" y="1905000"/>
            <a:ext cx="91440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7" name="Shape 17" descr="Gráfico de líneas"/>
          <p:cNvGrpSpPr/>
          <p:nvPr/>
        </p:nvGrpSpPr>
        <p:grpSpPr>
          <a:xfrm>
            <a:off x="1584896" y="4724400"/>
            <a:ext cx="8631935" cy="64007"/>
            <a:chOff x="-4110037" y="2703513"/>
            <a:chExt cx="17394239" cy="160335"/>
          </a:xfrm>
        </p:grpSpPr>
        <p:sp>
          <p:nvSpPr>
            <p:cNvPr id="18" name="Shape 18"/>
            <p:cNvSpPr/>
            <p:nvPr/>
          </p:nvSpPr>
          <p:spPr>
            <a:xfrm>
              <a:off x="12815888" y="2768600"/>
              <a:ext cx="468312" cy="1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7" y="75000"/>
                  </a:moveTo>
                  <a:lnTo>
                    <a:pt x="10327" y="75000"/>
                  </a:lnTo>
                  <a:cubicBezTo>
                    <a:pt x="20655" y="75000"/>
                    <a:pt x="29016" y="105000"/>
                    <a:pt x="25573" y="105000"/>
                  </a:cubicBezTo>
                  <a:cubicBezTo>
                    <a:pt x="46229" y="90000"/>
                    <a:pt x="46229" y="120000"/>
                    <a:pt x="49180" y="75000"/>
                  </a:cubicBezTo>
                  <a:cubicBezTo>
                    <a:pt x="62459" y="60000"/>
                    <a:pt x="76229" y="90000"/>
                    <a:pt x="61475" y="105000"/>
                  </a:cubicBezTo>
                  <a:lnTo>
                    <a:pt x="99344" y="90000"/>
                  </a:lnTo>
                  <a:lnTo>
                    <a:pt x="76721" y="75000"/>
                  </a:lnTo>
                  <a:cubicBezTo>
                    <a:pt x="82622" y="30000"/>
                    <a:pt x="113114" y="90000"/>
                    <a:pt x="120000" y="45000"/>
                  </a:cubicBezTo>
                  <a:lnTo>
                    <a:pt x="79180" y="45000"/>
                  </a:lnTo>
                  <a:lnTo>
                    <a:pt x="81147" y="30000"/>
                  </a:lnTo>
                  <a:cubicBezTo>
                    <a:pt x="71803" y="45000"/>
                    <a:pt x="53606" y="30000"/>
                    <a:pt x="47213" y="30000"/>
                  </a:cubicBezTo>
                  <a:cubicBezTo>
                    <a:pt x="48196" y="15000"/>
                    <a:pt x="47704" y="15000"/>
                    <a:pt x="54590" y="15000"/>
                  </a:cubicBezTo>
                  <a:cubicBezTo>
                    <a:pt x="4918" y="0"/>
                    <a:pt x="41311" y="75000"/>
                    <a:pt x="0" y="75000"/>
                  </a:cubicBezTo>
                  <a:cubicBezTo>
                    <a:pt x="2459" y="75000"/>
                    <a:pt x="5901" y="75000"/>
                    <a:pt x="1032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2380913" y="2755900"/>
              <a:ext cx="461962" cy="26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663" y="40000"/>
                  </a:moveTo>
                  <a:lnTo>
                    <a:pt x="80663" y="40000"/>
                  </a:lnTo>
                  <a:lnTo>
                    <a:pt x="63236" y="70000"/>
                  </a:lnTo>
                  <a:lnTo>
                    <a:pt x="33858" y="60000"/>
                  </a:lnTo>
                  <a:cubicBezTo>
                    <a:pt x="33360" y="70000"/>
                    <a:pt x="11950" y="80000"/>
                    <a:pt x="26390" y="90000"/>
                  </a:cubicBezTo>
                  <a:cubicBezTo>
                    <a:pt x="29377" y="90000"/>
                    <a:pt x="34854" y="80000"/>
                    <a:pt x="39336" y="90000"/>
                  </a:cubicBezTo>
                  <a:cubicBezTo>
                    <a:pt x="36348" y="110000"/>
                    <a:pt x="0" y="90000"/>
                    <a:pt x="8962" y="110000"/>
                  </a:cubicBezTo>
                  <a:cubicBezTo>
                    <a:pt x="32365" y="110000"/>
                    <a:pt x="35850" y="120000"/>
                    <a:pt x="50290" y="100000"/>
                  </a:cubicBezTo>
                  <a:cubicBezTo>
                    <a:pt x="71701" y="110000"/>
                    <a:pt x="87136" y="110000"/>
                    <a:pt x="97095" y="120000"/>
                  </a:cubicBezTo>
                  <a:cubicBezTo>
                    <a:pt x="103568" y="120000"/>
                    <a:pt x="104066" y="110000"/>
                    <a:pt x="112531" y="110000"/>
                  </a:cubicBezTo>
                  <a:lnTo>
                    <a:pt x="107053" y="110000"/>
                  </a:lnTo>
                  <a:lnTo>
                    <a:pt x="106058" y="70000"/>
                  </a:lnTo>
                  <a:cubicBezTo>
                    <a:pt x="99087" y="80000"/>
                    <a:pt x="93112" y="70000"/>
                    <a:pt x="85643" y="70000"/>
                  </a:cubicBezTo>
                  <a:lnTo>
                    <a:pt x="120000" y="40000"/>
                  </a:lnTo>
                  <a:cubicBezTo>
                    <a:pt x="109045" y="10000"/>
                    <a:pt x="75186" y="20000"/>
                    <a:pt x="61244" y="0"/>
                  </a:cubicBezTo>
                  <a:cubicBezTo>
                    <a:pt x="78174" y="40000"/>
                    <a:pt x="47800" y="20000"/>
                    <a:pt x="80663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2814300" y="2779713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38436" y="2795588"/>
              <a:ext cx="425449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621" y="85714"/>
                  </a:moveTo>
                  <a:lnTo>
                    <a:pt x="41621" y="85714"/>
                  </a:lnTo>
                  <a:cubicBezTo>
                    <a:pt x="33513" y="85714"/>
                    <a:pt x="31351" y="85714"/>
                    <a:pt x="30270" y="102857"/>
                  </a:cubicBezTo>
                  <a:lnTo>
                    <a:pt x="120000" y="85714"/>
                  </a:lnTo>
                  <a:cubicBezTo>
                    <a:pt x="116756" y="85714"/>
                    <a:pt x="91351" y="68571"/>
                    <a:pt x="108108" y="51428"/>
                  </a:cubicBezTo>
                  <a:cubicBezTo>
                    <a:pt x="100540" y="34285"/>
                    <a:pt x="77297" y="51428"/>
                    <a:pt x="74054" y="68571"/>
                  </a:cubicBezTo>
                  <a:lnTo>
                    <a:pt x="80540" y="51428"/>
                  </a:lnTo>
                  <a:cubicBezTo>
                    <a:pt x="59459" y="85714"/>
                    <a:pt x="45405" y="17142"/>
                    <a:pt x="58918" y="0"/>
                  </a:cubicBezTo>
                  <a:lnTo>
                    <a:pt x="57297" y="0"/>
                  </a:lnTo>
                  <a:lnTo>
                    <a:pt x="0" y="119999"/>
                  </a:lnTo>
                  <a:cubicBezTo>
                    <a:pt x="21081" y="119999"/>
                    <a:pt x="16216" y="85714"/>
                    <a:pt x="41621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-3646487" y="2800350"/>
              <a:ext cx="460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05000" y="0"/>
                    <a:pt x="120000" y="0"/>
                    <a:pt x="105000" y="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627311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0909" y="60000"/>
                    <a:pt x="9090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3103561" y="2741613"/>
              <a:ext cx="2857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lnTo>
                    <a:pt x="0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3660775" y="2713038"/>
              <a:ext cx="331788" cy="20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68670" y="26666"/>
                  </a:lnTo>
                  <a:cubicBezTo>
                    <a:pt x="75606" y="26666"/>
                    <a:pt x="51329" y="26666"/>
                    <a:pt x="61734" y="13333"/>
                  </a:cubicBezTo>
                  <a:cubicBezTo>
                    <a:pt x="58265" y="13333"/>
                    <a:pt x="39537" y="13333"/>
                    <a:pt x="44393" y="26666"/>
                  </a:cubicBezTo>
                  <a:lnTo>
                    <a:pt x="54797" y="26666"/>
                  </a:lnTo>
                  <a:cubicBezTo>
                    <a:pt x="28439" y="66666"/>
                    <a:pt x="44393" y="80000"/>
                    <a:pt x="0" y="106666"/>
                  </a:cubicBezTo>
                  <a:cubicBezTo>
                    <a:pt x="27745" y="120000"/>
                    <a:pt x="39537" y="106666"/>
                    <a:pt x="54104" y="93333"/>
                  </a:cubicBezTo>
                  <a:lnTo>
                    <a:pt x="67976" y="80000"/>
                  </a:lnTo>
                  <a:lnTo>
                    <a:pt x="110289" y="2666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674813" y="2768600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47" y="0"/>
                  </a:moveTo>
                  <a:lnTo>
                    <a:pt x="18947" y="0"/>
                  </a:lnTo>
                  <a:lnTo>
                    <a:pt x="0" y="120000"/>
                  </a:lnTo>
                  <a:cubicBezTo>
                    <a:pt x="25263" y="0"/>
                    <a:pt x="120000" y="0"/>
                    <a:pt x="18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690811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0"/>
                  </a:moveTo>
                  <a:lnTo>
                    <a:pt x="62400" y="0"/>
                  </a:lnTo>
                  <a:cubicBezTo>
                    <a:pt x="57600" y="0"/>
                    <a:pt x="33600" y="60000"/>
                    <a:pt x="0" y="120000"/>
                  </a:cubicBezTo>
                  <a:lnTo>
                    <a:pt x="120000" y="0"/>
                  </a:lnTo>
                  <a:lnTo>
                    <a:pt x="6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87529" y="6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15962" y="2809875"/>
              <a:ext cx="1911350" cy="5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80" y="67826"/>
                  </a:moveTo>
                  <a:lnTo>
                    <a:pt x="45180" y="67826"/>
                  </a:lnTo>
                  <a:cubicBezTo>
                    <a:pt x="29759" y="73043"/>
                    <a:pt x="49036" y="52173"/>
                    <a:pt x="41927" y="46956"/>
                  </a:cubicBezTo>
                  <a:cubicBezTo>
                    <a:pt x="37590" y="52173"/>
                    <a:pt x="36024" y="57391"/>
                    <a:pt x="33373" y="62608"/>
                  </a:cubicBezTo>
                  <a:cubicBezTo>
                    <a:pt x="45662" y="52173"/>
                    <a:pt x="31686" y="88695"/>
                    <a:pt x="44096" y="83478"/>
                  </a:cubicBezTo>
                  <a:cubicBezTo>
                    <a:pt x="42409" y="99130"/>
                    <a:pt x="35180" y="99130"/>
                    <a:pt x="30963" y="99130"/>
                  </a:cubicBezTo>
                  <a:cubicBezTo>
                    <a:pt x="26265" y="83478"/>
                    <a:pt x="35180" y="88695"/>
                    <a:pt x="36265" y="73043"/>
                  </a:cubicBezTo>
                  <a:cubicBezTo>
                    <a:pt x="31204" y="73043"/>
                    <a:pt x="32168" y="78260"/>
                    <a:pt x="30000" y="83478"/>
                  </a:cubicBezTo>
                  <a:cubicBezTo>
                    <a:pt x="22168" y="83478"/>
                    <a:pt x="13855" y="104347"/>
                    <a:pt x="9156" y="83478"/>
                  </a:cubicBezTo>
                  <a:cubicBezTo>
                    <a:pt x="3493" y="88695"/>
                    <a:pt x="3855" y="93913"/>
                    <a:pt x="602" y="104347"/>
                  </a:cubicBezTo>
                  <a:cubicBezTo>
                    <a:pt x="0" y="120000"/>
                    <a:pt x="9036" y="109565"/>
                    <a:pt x="11204" y="120000"/>
                  </a:cubicBezTo>
                  <a:cubicBezTo>
                    <a:pt x="10722" y="120000"/>
                    <a:pt x="9879" y="120000"/>
                    <a:pt x="10120" y="114782"/>
                  </a:cubicBezTo>
                  <a:lnTo>
                    <a:pt x="15060" y="120000"/>
                  </a:lnTo>
                  <a:cubicBezTo>
                    <a:pt x="10361" y="114782"/>
                    <a:pt x="15662" y="104347"/>
                    <a:pt x="18192" y="104347"/>
                  </a:cubicBezTo>
                  <a:cubicBezTo>
                    <a:pt x="19879" y="104347"/>
                    <a:pt x="23493" y="99130"/>
                    <a:pt x="23012" y="104347"/>
                  </a:cubicBezTo>
                  <a:lnTo>
                    <a:pt x="20240" y="109565"/>
                  </a:lnTo>
                  <a:cubicBezTo>
                    <a:pt x="23855" y="114782"/>
                    <a:pt x="28072" y="99130"/>
                    <a:pt x="31807" y="104347"/>
                  </a:cubicBezTo>
                  <a:cubicBezTo>
                    <a:pt x="31927" y="109565"/>
                    <a:pt x="30602" y="109565"/>
                    <a:pt x="30361" y="114782"/>
                  </a:cubicBezTo>
                  <a:cubicBezTo>
                    <a:pt x="34457" y="104347"/>
                    <a:pt x="38554" y="104347"/>
                    <a:pt x="44698" y="93913"/>
                  </a:cubicBezTo>
                  <a:lnTo>
                    <a:pt x="41084" y="109565"/>
                  </a:lnTo>
                  <a:cubicBezTo>
                    <a:pt x="46024" y="93913"/>
                    <a:pt x="57228" y="99130"/>
                    <a:pt x="64939" y="104347"/>
                  </a:cubicBezTo>
                  <a:cubicBezTo>
                    <a:pt x="64096" y="104347"/>
                    <a:pt x="62530" y="99130"/>
                    <a:pt x="63493" y="99130"/>
                  </a:cubicBezTo>
                  <a:cubicBezTo>
                    <a:pt x="67951" y="93913"/>
                    <a:pt x="71445" y="104347"/>
                    <a:pt x="69277" y="109565"/>
                  </a:cubicBezTo>
                  <a:cubicBezTo>
                    <a:pt x="73734" y="99130"/>
                    <a:pt x="86265" y="120000"/>
                    <a:pt x="92289" y="104347"/>
                  </a:cubicBezTo>
                  <a:lnTo>
                    <a:pt x="120000" y="26086"/>
                  </a:lnTo>
                  <a:cubicBezTo>
                    <a:pt x="119036" y="26086"/>
                    <a:pt x="117831" y="31304"/>
                    <a:pt x="116746" y="31304"/>
                  </a:cubicBezTo>
                  <a:cubicBezTo>
                    <a:pt x="114216" y="15652"/>
                    <a:pt x="112891" y="20869"/>
                    <a:pt x="117228" y="5217"/>
                  </a:cubicBezTo>
                  <a:cubicBezTo>
                    <a:pt x="112891" y="15652"/>
                    <a:pt x="114578" y="26086"/>
                    <a:pt x="108072" y="26086"/>
                  </a:cubicBezTo>
                  <a:cubicBezTo>
                    <a:pt x="110602" y="15652"/>
                    <a:pt x="111325" y="0"/>
                    <a:pt x="105060" y="0"/>
                  </a:cubicBezTo>
                  <a:cubicBezTo>
                    <a:pt x="89397" y="15652"/>
                    <a:pt x="79036" y="52173"/>
                    <a:pt x="64457" y="73043"/>
                  </a:cubicBezTo>
                  <a:cubicBezTo>
                    <a:pt x="63855" y="62608"/>
                    <a:pt x="52409" y="67826"/>
                    <a:pt x="46867" y="67826"/>
                  </a:cubicBezTo>
                  <a:cubicBezTo>
                    <a:pt x="48915" y="57391"/>
                    <a:pt x="53132" y="52173"/>
                    <a:pt x="57349" y="46956"/>
                  </a:cubicBezTo>
                  <a:lnTo>
                    <a:pt x="46626" y="46956"/>
                  </a:lnTo>
                  <a:lnTo>
                    <a:pt x="45180" y="67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995486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12000" y="0"/>
                    <a:pt x="48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000" y="0"/>
                  </a:moveTo>
                  <a:lnTo>
                    <a:pt x="110000" y="0"/>
                  </a:lnTo>
                  <a:cubicBezTo>
                    <a:pt x="120000" y="0"/>
                    <a:pt x="110000" y="0"/>
                    <a:pt x="120000" y="0"/>
                  </a:cubicBezTo>
                  <a:lnTo>
                    <a:pt x="0" y="0"/>
                  </a:lnTo>
                  <a:lnTo>
                    <a:pt x="11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51125" y="2798763"/>
              <a:ext cx="4603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00" y="120000"/>
                  </a:moveTo>
                  <a:lnTo>
                    <a:pt x="15000" y="120000"/>
                  </a:lnTo>
                  <a:lnTo>
                    <a:pt x="120000" y="0"/>
                  </a:lnTo>
                  <a:lnTo>
                    <a:pt x="40000" y="120000"/>
                  </a:lnTo>
                  <a:cubicBezTo>
                    <a:pt x="10000" y="120000"/>
                    <a:pt x="0" y="120000"/>
                    <a:pt x="15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698750" y="2809875"/>
              <a:ext cx="190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0"/>
                    <a:pt x="108000" y="0"/>
                    <a:pt x="48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9900" y="2800350"/>
              <a:ext cx="238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3846" y="120000"/>
                    <a:pt x="10153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998537" y="2811463"/>
              <a:ext cx="1076324" cy="20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181" y="120000"/>
                  </a:moveTo>
                  <a:lnTo>
                    <a:pt x="18181" y="120000"/>
                  </a:lnTo>
                  <a:cubicBezTo>
                    <a:pt x="27807" y="120000"/>
                    <a:pt x="19251" y="80000"/>
                    <a:pt x="32941" y="80000"/>
                  </a:cubicBezTo>
                  <a:lnTo>
                    <a:pt x="28877" y="80000"/>
                  </a:lnTo>
                  <a:cubicBezTo>
                    <a:pt x="38502" y="66666"/>
                    <a:pt x="55614" y="66666"/>
                    <a:pt x="67165" y="66666"/>
                  </a:cubicBezTo>
                  <a:cubicBezTo>
                    <a:pt x="65882" y="80000"/>
                    <a:pt x="74224" y="80000"/>
                    <a:pt x="72941" y="106666"/>
                  </a:cubicBezTo>
                  <a:cubicBezTo>
                    <a:pt x="80641" y="106666"/>
                    <a:pt x="88556" y="93333"/>
                    <a:pt x="92620" y="66666"/>
                  </a:cubicBezTo>
                  <a:cubicBezTo>
                    <a:pt x="97540" y="80000"/>
                    <a:pt x="105026" y="53333"/>
                    <a:pt x="111229" y="66666"/>
                  </a:cubicBezTo>
                  <a:cubicBezTo>
                    <a:pt x="108449" y="53333"/>
                    <a:pt x="120000" y="13333"/>
                    <a:pt x="104812" y="40000"/>
                  </a:cubicBezTo>
                  <a:cubicBezTo>
                    <a:pt x="106096" y="40000"/>
                    <a:pt x="105240" y="26666"/>
                    <a:pt x="106524" y="26666"/>
                  </a:cubicBezTo>
                  <a:cubicBezTo>
                    <a:pt x="96684" y="13333"/>
                    <a:pt x="92834" y="40000"/>
                    <a:pt x="84491" y="40000"/>
                  </a:cubicBezTo>
                  <a:cubicBezTo>
                    <a:pt x="79572" y="26666"/>
                    <a:pt x="92620" y="26666"/>
                    <a:pt x="87914" y="13333"/>
                  </a:cubicBezTo>
                  <a:cubicBezTo>
                    <a:pt x="77433" y="26666"/>
                    <a:pt x="55187" y="0"/>
                    <a:pt x="55828" y="53333"/>
                  </a:cubicBezTo>
                  <a:cubicBezTo>
                    <a:pt x="48128" y="66666"/>
                    <a:pt x="47058" y="53333"/>
                    <a:pt x="44919" y="40000"/>
                  </a:cubicBezTo>
                  <a:cubicBezTo>
                    <a:pt x="32727" y="93333"/>
                    <a:pt x="0" y="13333"/>
                    <a:pt x="213" y="93333"/>
                  </a:cubicBezTo>
                  <a:cubicBezTo>
                    <a:pt x="4491" y="93333"/>
                    <a:pt x="11764" y="93333"/>
                    <a:pt x="18181" y="80000"/>
                  </a:cubicBezTo>
                  <a:lnTo>
                    <a:pt x="1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495550" y="2803525"/>
              <a:ext cx="174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538411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03" y="85714"/>
                  </a:moveTo>
                  <a:lnTo>
                    <a:pt x="107803" y="85714"/>
                  </a:lnTo>
                  <a:lnTo>
                    <a:pt x="100399" y="77142"/>
                  </a:lnTo>
                  <a:cubicBezTo>
                    <a:pt x="102141" y="85714"/>
                    <a:pt x="104972" y="85714"/>
                    <a:pt x="107803" y="85714"/>
                  </a:cubicBezTo>
                  <a:close/>
                  <a:moveTo>
                    <a:pt x="120000" y="77142"/>
                  </a:moveTo>
                  <a:lnTo>
                    <a:pt x="120000" y="77142"/>
                  </a:lnTo>
                  <a:lnTo>
                    <a:pt x="115862" y="111428"/>
                  </a:lnTo>
                  <a:cubicBezTo>
                    <a:pt x="92558" y="119999"/>
                    <a:pt x="84283" y="111428"/>
                    <a:pt x="64029" y="111428"/>
                  </a:cubicBezTo>
                  <a:cubicBezTo>
                    <a:pt x="62504" y="102857"/>
                    <a:pt x="64900" y="102857"/>
                    <a:pt x="66206" y="102857"/>
                  </a:cubicBezTo>
                  <a:cubicBezTo>
                    <a:pt x="51833" y="111428"/>
                    <a:pt x="30490" y="102857"/>
                    <a:pt x="20254" y="119999"/>
                  </a:cubicBezTo>
                  <a:cubicBezTo>
                    <a:pt x="15680" y="119999"/>
                    <a:pt x="3702" y="111428"/>
                    <a:pt x="8275" y="102857"/>
                  </a:cubicBezTo>
                  <a:cubicBezTo>
                    <a:pt x="6098" y="102857"/>
                    <a:pt x="3484" y="102857"/>
                    <a:pt x="871" y="102857"/>
                  </a:cubicBezTo>
                  <a:cubicBezTo>
                    <a:pt x="217" y="94285"/>
                    <a:pt x="6533" y="102857"/>
                    <a:pt x="6751" y="94285"/>
                  </a:cubicBezTo>
                  <a:cubicBezTo>
                    <a:pt x="4791" y="94285"/>
                    <a:pt x="3920" y="85714"/>
                    <a:pt x="3484" y="94285"/>
                  </a:cubicBezTo>
                  <a:cubicBezTo>
                    <a:pt x="6969" y="85714"/>
                    <a:pt x="0" y="51428"/>
                    <a:pt x="15898" y="51428"/>
                  </a:cubicBezTo>
                  <a:cubicBezTo>
                    <a:pt x="21996" y="77142"/>
                    <a:pt x="4791" y="59999"/>
                    <a:pt x="8493" y="85714"/>
                  </a:cubicBezTo>
                  <a:cubicBezTo>
                    <a:pt x="13720" y="85714"/>
                    <a:pt x="13067" y="77142"/>
                    <a:pt x="13502" y="68571"/>
                  </a:cubicBezTo>
                  <a:cubicBezTo>
                    <a:pt x="20254" y="68571"/>
                    <a:pt x="20036" y="77142"/>
                    <a:pt x="19600" y="85714"/>
                  </a:cubicBezTo>
                  <a:cubicBezTo>
                    <a:pt x="22214" y="77142"/>
                    <a:pt x="30707" y="85714"/>
                    <a:pt x="34192" y="77142"/>
                  </a:cubicBezTo>
                  <a:cubicBezTo>
                    <a:pt x="47041" y="68571"/>
                    <a:pt x="33539" y="94285"/>
                    <a:pt x="42032" y="94285"/>
                  </a:cubicBezTo>
                  <a:lnTo>
                    <a:pt x="46823" y="68571"/>
                  </a:lnTo>
                  <a:lnTo>
                    <a:pt x="60980" y="68571"/>
                  </a:lnTo>
                  <a:cubicBezTo>
                    <a:pt x="81234" y="59999"/>
                    <a:pt x="57931" y="17142"/>
                    <a:pt x="81234" y="0"/>
                  </a:cubicBezTo>
                  <a:cubicBezTo>
                    <a:pt x="78185" y="17142"/>
                    <a:pt x="87549" y="42857"/>
                    <a:pt x="98439" y="51428"/>
                  </a:cubicBezTo>
                  <a:cubicBezTo>
                    <a:pt x="91905" y="51428"/>
                    <a:pt x="79927" y="68571"/>
                    <a:pt x="71651" y="59999"/>
                  </a:cubicBezTo>
                  <a:cubicBezTo>
                    <a:pt x="83411" y="85714"/>
                    <a:pt x="55317" y="68571"/>
                    <a:pt x="61415" y="94285"/>
                  </a:cubicBezTo>
                  <a:cubicBezTo>
                    <a:pt x="67295" y="77142"/>
                    <a:pt x="77096" y="77142"/>
                    <a:pt x="84718" y="77142"/>
                  </a:cubicBezTo>
                  <a:lnTo>
                    <a:pt x="82105" y="85714"/>
                  </a:lnTo>
                  <a:cubicBezTo>
                    <a:pt x="90163" y="85714"/>
                    <a:pt x="96261" y="59999"/>
                    <a:pt x="107586" y="68571"/>
                  </a:cubicBezTo>
                  <a:cubicBezTo>
                    <a:pt x="113030" y="68571"/>
                    <a:pt x="111941" y="77142"/>
                    <a:pt x="111070" y="77142"/>
                  </a:cubicBezTo>
                  <a:cubicBezTo>
                    <a:pt x="115644" y="77142"/>
                    <a:pt x="120000" y="68571"/>
                    <a:pt x="120000" y="77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1777663" y="2757488"/>
              <a:ext cx="19049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cubicBezTo>
                    <a:pt x="96000" y="120000"/>
                    <a:pt x="48000" y="12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983287" y="2741613"/>
              <a:ext cx="380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6832600" y="2713038"/>
              <a:ext cx="53974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cubicBezTo>
                    <a:pt x="72857" y="0"/>
                    <a:pt x="34285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1317288" y="2755900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6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534400" y="2735263"/>
              <a:ext cx="301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30000" y="0"/>
                    <a:pt x="67500" y="0"/>
                    <a:pt x="120000" y="0"/>
                  </a:cubicBezTo>
                  <a:cubicBezTo>
                    <a:pt x="112500" y="0"/>
                    <a:pt x="675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821488" y="2714625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8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583237" y="2719388"/>
              <a:ext cx="253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4303712" y="2728913"/>
              <a:ext cx="507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9230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519737" y="2735263"/>
              <a:ext cx="95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lnTo>
                    <a:pt x="96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9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096750" y="2784475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4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2225338" y="2773363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75000" y="0"/>
                    <a:pt x="3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274175" y="2746375"/>
              <a:ext cx="55562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28965" y="60000"/>
                    <a:pt x="95172" y="120000"/>
                    <a:pt x="62068" y="120000"/>
                  </a:cubicBezTo>
                  <a:cubicBezTo>
                    <a:pt x="120000" y="120000"/>
                    <a:pt x="115862" y="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847513" y="2827338"/>
              <a:ext cx="349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0"/>
                  </a:moveTo>
                  <a:lnTo>
                    <a:pt x="20000" y="120000"/>
                  </a:lnTo>
                  <a:cubicBezTo>
                    <a:pt x="46666" y="120000"/>
                    <a:pt x="86666" y="0"/>
                    <a:pt x="120000" y="0"/>
                  </a:cubicBezTo>
                  <a:cubicBezTo>
                    <a:pt x="53333" y="0"/>
                    <a:pt x="0" y="120000"/>
                    <a:pt x="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1882438" y="2825750"/>
              <a:ext cx="2539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90000" y="0"/>
                    <a:pt x="45000" y="0"/>
                    <a:pt x="0" y="0"/>
                  </a:cubicBezTo>
                  <a:cubicBezTo>
                    <a:pt x="15000" y="0"/>
                    <a:pt x="60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2109450" y="2752725"/>
              <a:ext cx="454024" cy="23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864" y="120000"/>
                  </a:moveTo>
                  <a:lnTo>
                    <a:pt x="51864" y="120000"/>
                  </a:lnTo>
                  <a:cubicBezTo>
                    <a:pt x="54406" y="108000"/>
                    <a:pt x="105762" y="96000"/>
                    <a:pt x="62542" y="84000"/>
                  </a:cubicBezTo>
                  <a:cubicBezTo>
                    <a:pt x="64067" y="48000"/>
                    <a:pt x="90000" y="72000"/>
                    <a:pt x="101694" y="72000"/>
                  </a:cubicBezTo>
                  <a:cubicBezTo>
                    <a:pt x="93559" y="60000"/>
                    <a:pt x="105762" y="48000"/>
                    <a:pt x="103220" y="36000"/>
                  </a:cubicBezTo>
                  <a:cubicBezTo>
                    <a:pt x="97627" y="48000"/>
                    <a:pt x="91016" y="48000"/>
                    <a:pt x="81355" y="48000"/>
                  </a:cubicBezTo>
                  <a:cubicBezTo>
                    <a:pt x="77288" y="36000"/>
                    <a:pt x="91525" y="24000"/>
                    <a:pt x="102711" y="36000"/>
                  </a:cubicBezTo>
                  <a:cubicBezTo>
                    <a:pt x="88983" y="12000"/>
                    <a:pt x="120000" y="12000"/>
                    <a:pt x="100677" y="0"/>
                  </a:cubicBezTo>
                  <a:cubicBezTo>
                    <a:pt x="58983" y="0"/>
                    <a:pt x="28983" y="0"/>
                    <a:pt x="0" y="48000"/>
                  </a:cubicBezTo>
                  <a:cubicBezTo>
                    <a:pt x="23389" y="36000"/>
                    <a:pt x="50338" y="36000"/>
                    <a:pt x="69661" y="48000"/>
                  </a:cubicBezTo>
                  <a:lnTo>
                    <a:pt x="61525" y="72000"/>
                  </a:lnTo>
                  <a:cubicBezTo>
                    <a:pt x="39661" y="48000"/>
                    <a:pt x="25932" y="60000"/>
                    <a:pt x="4067" y="60000"/>
                  </a:cubicBezTo>
                  <a:lnTo>
                    <a:pt x="52881" y="84000"/>
                  </a:lnTo>
                  <a:cubicBezTo>
                    <a:pt x="75762" y="108000"/>
                    <a:pt x="60508" y="108000"/>
                    <a:pt x="42711" y="108000"/>
                  </a:cubicBezTo>
                  <a:cubicBezTo>
                    <a:pt x="46779" y="108000"/>
                    <a:pt x="50847" y="108000"/>
                    <a:pt x="5186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182475" y="2816225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348162" y="2827338"/>
              <a:ext cx="17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lnTo>
                    <a:pt x="106666" y="0"/>
                  </a:lnTo>
                  <a:lnTo>
                    <a:pt x="0" y="120000"/>
                  </a:lnTo>
                  <a:cubicBezTo>
                    <a:pt x="93333" y="0"/>
                    <a:pt x="120000" y="0"/>
                    <a:pt x="10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754562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852987" y="2719388"/>
              <a:ext cx="95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20000" y="120000"/>
                    <a:pt x="120000" y="120000"/>
                    <a:pt x="96000" y="0"/>
                  </a:cubicBezTo>
                  <a:cubicBezTo>
                    <a:pt x="0" y="120000"/>
                    <a:pt x="48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654800" y="2805113"/>
              <a:ext cx="190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24000" y="0"/>
                  </a:lnTo>
                  <a:cubicBezTo>
                    <a:pt x="0" y="0"/>
                    <a:pt x="24000" y="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289675" y="2798763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737100" y="2827338"/>
              <a:ext cx="17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66666" y="0"/>
                    <a:pt x="106666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239000" y="2779713"/>
              <a:ext cx="111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8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181850" y="2773363"/>
              <a:ext cx="468312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360" y="85714"/>
                  </a:moveTo>
                  <a:lnTo>
                    <a:pt x="68360" y="85714"/>
                  </a:lnTo>
                  <a:cubicBezTo>
                    <a:pt x="66393" y="85714"/>
                    <a:pt x="65901" y="102857"/>
                    <a:pt x="64918" y="102857"/>
                  </a:cubicBezTo>
                  <a:cubicBezTo>
                    <a:pt x="83114" y="85714"/>
                    <a:pt x="116065" y="102857"/>
                    <a:pt x="120000" y="68571"/>
                  </a:cubicBezTo>
                  <a:cubicBezTo>
                    <a:pt x="114098" y="68571"/>
                    <a:pt x="82131" y="34285"/>
                    <a:pt x="87540" y="17142"/>
                  </a:cubicBezTo>
                  <a:cubicBezTo>
                    <a:pt x="74754" y="34285"/>
                    <a:pt x="56557" y="0"/>
                    <a:pt x="49672" y="0"/>
                  </a:cubicBezTo>
                  <a:cubicBezTo>
                    <a:pt x="70327" y="34285"/>
                    <a:pt x="51639" y="34285"/>
                    <a:pt x="37868" y="51428"/>
                  </a:cubicBezTo>
                  <a:cubicBezTo>
                    <a:pt x="25081" y="34285"/>
                    <a:pt x="40327" y="17142"/>
                    <a:pt x="29508" y="17142"/>
                  </a:cubicBezTo>
                  <a:lnTo>
                    <a:pt x="0" y="17142"/>
                  </a:lnTo>
                  <a:lnTo>
                    <a:pt x="25573" y="17142"/>
                  </a:lnTo>
                  <a:lnTo>
                    <a:pt x="17704" y="51428"/>
                  </a:lnTo>
                  <a:lnTo>
                    <a:pt x="20163" y="51428"/>
                  </a:lnTo>
                  <a:cubicBezTo>
                    <a:pt x="63442" y="34285"/>
                    <a:pt x="24098" y="119999"/>
                    <a:pt x="68360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7407275" y="2787650"/>
              <a:ext cx="269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cubicBezTo>
                    <a:pt x="68571" y="0"/>
                    <a:pt x="94285" y="0"/>
                    <a:pt x="119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070225" y="2794000"/>
              <a:ext cx="10159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528" y="60000"/>
                    <a:pt x="120000" y="120000"/>
                    <a:pt x="117735" y="0"/>
                  </a:cubicBezTo>
                  <a:lnTo>
                    <a:pt x="13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7142" y="0"/>
                  </a:lnTo>
                  <a:lnTo>
                    <a:pt x="0" y="0"/>
                  </a:lnTo>
                  <a:cubicBezTo>
                    <a:pt x="22857" y="0"/>
                    <a:pt x="85714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523163" y="2773363"/>
              <a:ext cx="301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45000" y="0"/>
                    <a:pt x="15000" y="120000"/>
                    <a:pt x="0" y="120000"/>
                  </a:cubicBezTo>
                  <a:cubicBezTo>
                    <a:pt x="45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009188" y="2787650"/>
              <a:ext cx="1158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14000" y="0"/>
                    <a:pt x="36000" y="60000"/>
                    <a:pt x="38000" y="120000"/>
                  </a:cubicBezTo>
                  <a:cubicBezTo>
                    <a:pt x="68000" y="120000"/>
                    <a:pt x="90000" y="60000"/>
                    <a:pt x="120000" y="60000"/>
                  </a:cubicBezTo>
                  <a:cubicBezTo>
                    <a:pt x="86000" y="60000"/>
                    <a:pt x="46000" y="6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125075" y="2789238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-4110037" y="2703513"/>
              <a:ext cx="16486188" cy="134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15" y="28000"/>
                  </a:moveTo>
                  <a:lnTo>
                    <a:pt x="59315" y="28000"/>
                  </a:lnTo>
                  <a:lnTo>
                    <a:pt x="59287" y="28000"/>
                  </a:lnTo>
                  <a:lnTo>
                    <a:pt x="59315" y="28000"/>
                  </a:lnTo>
                  <a:lnTo>
                    <a:pt x="59315" y="28000"/>
                  </a:lnTo>
                  <a:close/>
                  <a:moveTo>
                    <a:pt x="73991" y="60000"/>
                  </a:moveTo>
                  <a:lnTo>
                    <a:pt x="73991" y="60000"/>
                  </a:lnTo>
                  <a:lnTo>
                    <a:pt x="73181" y="62000"/>
                  </a:lnTo>
                  <a:lnTo>
                    <a:pt x="73265" y="62000"/>
                  </a:lnTo>
                  <a:lnTo>
                    <a:pt x="72469" y="64000"/>
                  </a:lnTo>
                  <a:cubicBezTo>
                    <a:pt x="72957" y="66000"/>
                    <a:pt x="73279" y="70000"/>
                    <a:pt x="72594" y="72000"/>
                  </a:cubicBezTo>
                  <a:cubicBezTo>
                    <a:pt x="72650" y="72000"/>
                    <a:pt x="72455" y="70000"/>
                    <a:pt x="72692" y="68000"/>
                  </a:cubicBezTo>
                  <a:cubicBezTo>
                    <a:pt x="72231" y="66000"/>
                    <a:pt x="71226" y="64000"/>
                    <a:pt x="71491" y="70000"/>
                  </a:cubicBezTo>
                  <a:cubicBezTo>
                    <a:pt x="72371" y="64000"/>
                    <a:pt x="71687" y="78000"/>
                    <a:pt x="72385" y="72000"/>
                  </a:cubicBezTo>
                  <a:cubicBezTo>
                    <a:pt x="72008" y="76000"/>
                    <a:pt x="71645" y="76000"/>
                    <a:pt x="71296" y="76000"/>
                  </a:cubicBezTo>
                  <a:cubicBezTo>
                    <a:pt x="71659" y="74000"/>
                    <a:pt x="71212" y="70000"/>
                    <a:pt x="70667" y="68000"/>
                  </a:cubicBezTo>
                  <a:cubicBezTo>
                    <a:pt x="70430" y="70000"/>
                    <a:pt x="69774" y="68000"/>
                    <a:pt x="69383" y="70000"/>
                  </a:cubicBezTo>
                  <a:cubicBezTo>
                    <a:pt x="69522" y="74000"/>
                    <a:pt x="69173" y="76000"/>
                    <a:pt x="69830" y="76000"/>
                  </a:cubicBezTo>
                  <a:cubicBezTo>
                    <a:pt x="69592" y="78000"/>
                    <a:pt x="69215" y="78000"/>
                    <a:pt x="68810" y="76000"/>
                  </a:cubicBezTo>
                  <a:cubicBezTo>
                    <a:pt x="68978" y="76000"/>
                    <a:pt x="69257" y="76000"/>
                    <a:pt x="69243" y="74000"/>
                  </a:cubicBezTo>
                  <a:cubicBezTo>
                    <a:pt x="68978" y="70000"/>
                    <a:pt x="68657" y="70000"/>
                    <a:pt x="68489" y="70000"/>
                  </a:cubicBezTo>
                  <a:lnTo>
                    <a:pt x="68084" y="70000"/>
                  </a:lnTo>
                  <a:cubicBezTo>
                    <a:pt x="68126" y="70000"/>
                    <a:pt x="68154" y="70000"/>
                    <a:pt x="68182" y="72000"/>
                  </a:cubicBezTo>
                  <a:lnTo>
                    <a:pt x="67735" y="74000"/>
                  </a:lnTo>
                  <a:cubicBezTo>
                    <a:pt x="68336" y="72000"/>
                    <a:pt x="68014" y="76000"/>
                    <a:pt x="68000" y="78000"/>
                  </a:cubicBezTo>
                  <a:cubicBezTo>
                    <a:pt x="68014" y="74000"/>
                    <a:pt x="67609" y="78000"/>
                    <a:pt x="67400" y="78000"/>
                  </a:cubicBezTo>
                  <a:lnTo>
                    <a:pt x="67861" y="82000"/>
                  </a:lnTo>
                  <a:cubicBezTo>
                    <a:pt x="67637" y="84000"/>
                    <a:pt x="67093" y="80000"/>
                    <a:pt x="67205" y="84000"/>
                  </a:cubicBezTo>
                  <a:cubicBezTo>
                    <a:pt x="68154" y="86000"/>
                    <a:pt x="68517" y="84000"/>
                    <a:pt x="69383" y="84000"/>
                  </a:cubicBezTo>
                  <a:lnTo>
                    <a:pt x="69034" y="80000"/>
                  </a:lnTo>
                  <a:cubicBezTo>
                    <a:pt x="70011" y="78000"/>
                    <a:pt x="69634" y="86000"/>
                    <a:pt x="70723" y="86000"/>
                  </a:cubicBezTo>
                  <a:cubicBezTo>
                    <a:pt x="71184" y="82000"/>
                    <a:pt x="72371" y="84000"/>
                    <a:pt x="72385" y="78000"/>
                  </a:cubicBezTo>
                  <a:cubicBezTo>
                    <a:pt x="72245" y="80000"/>
                    <a:pt x="73069" y="84000"/>
                    <a:pt x="73446" y="80000"/>
                  </a:cubicBezTo>
                  <a:cubicBezTo>
                    <a:pt x="73851" y="76000"/>
                    <a:pt x="75108" y="74000"/>
                    <a:pt x="74731" y="72000"/>
                  </a:cubicBezTo>
                  <a:cubicBezTo>
                    <a:pt x="74396" y="72000"/>
                    <a:pt x="73935" y="74000"/>
                    <a:pt x="73670" y="72000"/>
                  </a:cubicBezTo>
                  <a:lnTo>
                    <a:pt x="74312" y="70000"/>
                  </a:lnTo>
                  <a:lnTo>
                    <a:pt x="73893" y="66000"/>
                  </a:lnTo>
                  <a:cubicBezTo>
                    <a:pt x="74116" y="68000"/>
                    <a:pt x="74088" y="64000"/>
                    <a:pt x="73991" y="60000"/>
                  </a:cubicBezTo>
                  <a:close/>
                  <a:moveTo>
                    <a:pt x="76700" y="54000"/>
                  </a:moveTo>
                  <a:lnTo>
                    <a:pt x="76700" y="54000"/>
                  </a:lnTo>
                  <a:cubicBezTo>
                    <a:pt x="77132" y="64000"/>
                    <a:pt x="77593" y="72000"/>
                    <a:pt x="79590" y="70000"/>
                  </a:cubicBezTo>
                  <a:lnTo>
                    <a:pt x="79436" y="70000"/>
                  </a:lnTo>
                  <a:cubicBezTo>
                    <a:pt x="80442" y="76000"/>
                    <a:pt x="81391" y="64000"/>
                    <a:pt x="82606" y="70000"/>
                  </a:cubicBezTo>
                  <a:cubicBezTo>
                    <a:pt x="82020" y="72000"/>
                    <a:pt x="82047" y="72000"/>
                    <a:pt x="81391" y="80000"/>
                  </a:cubicBezTo>
                  <a:lnTo>
                    <a:pt x="82033" y="78000"/>
                  </a:lnTo>
                  <a:cubicBezTo>
                    <a:pt x="81852" y="82000"/>
                    <a:pt x="82480" y="80000"/>
                    <a:pt x="82955" y="80000"/>
                  </a:cubicBezTo>
                  <a:lnTo>
                    <a:pt x="82536" y="86000"/>
                  </a:lnTo>
                  <a:cubicBezTo>
                    <a:pt x="82257" y="84000"/>
                    <a:pt x="81531" y="84000"/>
                    <a:pt x="81559" y="86000"/>
                  </a:cubicBezTo>
                  <a:cubicBezTo>
                    <a:pt x="81712" y="84000"/>
                    <a:pt x="80595" y="78000"/>
                    <a:pt x="79995" y="80000"/>
                  </a:cubicBezTo>
                  <a:cubicBezTo>
                    <a:pt x="80051" y="84000"/>
                    <a:pt x="81335" y="82000"/>
                    <a:pt x="80763" y="88000"/>
                  </a:cubicBezTo>
                  <a:cubicBezTo>
                    <a:pt x="81265" y="86000"/>
                    <a:pt x="81335" y="90000"/>
                    <a:pt x="81852" y="88000"/>
                  </a:cubicBezTo>
                  <a:cubicBezTo>
                    <a:pt x="81349" y="90000"/>
                    <a:pt x="81726" y="94000"/>
                    <a:pt x="81363" y="96000"/>
                  </a:cubicBezTo>
                  <a:lnTo>
                    <a:pt x="82215" y="94000"/>
                  </a:lnTo>
                  <a:cubicBezTo>
                    <a:pt x="82243" y="96000"/>
                    <a:pt x="80958" y="98000"/>
                    <a:pt x="81670" y="102000"/>
                  </a:cubicBezTo>
                  <a:cubicBezTo>
                    <a:pt x="82020" y="100000"/>
                    <a:pt x="82941" y="104000"/>
                    <a:pt x="82955" y="98000"/>
                  </a:cubicBezTo>
                  <a:lnTo>
                    <a:pt x="82983" y="100000"/>
                  </a:lnTo>
                  <a:cubicBezTo>
                    <a:pt x="83625" y="102000"/>
                    <a:pt x="83262" y="94000"/>
                    <a:pt x="84058" y="96000"/>
                  </a:cubicBezTo>
                  <a:cubicBezTo>
                    <a:pt x="84072" y="94000"/>
                    <a:pt x="83919" y="94000"/>
                    <a:pt x="83625" y="94000"/>
                  </a:cubicBezTo>
                  <a:cubicBezTo>
                    <a:pt x="83388" y="94000"/>
                    <a:pt x="83346" y="98000"/>
                    <a:pt x="82857" y="98000"/>
                  </a:cubicBezTo>
                  <a:cubicBezTo>
                    <a:pt x="82634" y="94000"/>
                    <a:pt x="83458" y="98000"/>
                    <a:pt x="83109" y="92000"/>
                  </a:cubicBezTo>
                  <a:cubicBezTo>
                    <a:pt x="82941" y="90000"/>
                    <a:pt x="81796" y="96000"/>
                    <a:pt x="82159" y="88000"/>
                  </a:cubicBezTo>
                  <a:lnTo>
                    <a:pt x="82815" y="90000"/>
                  </a:lnTo>
                  <a:cubicBezTo>
                    <a:pt x="82829" y="86000"/>
                    <a:pt x="83290" y="86000"/>
                    <a:pt x="83276" y="82000"/>
                  </a:cubicBezTo>
                  <a:cubicBezTo>
                    <a:pt x="83681" y="80000"/>
                    <a:pt x="84044" y="86000"/>
                    <a:pt x="84449" y="82000"/>
                  </a:cubicBezTo>
                  <a:cubicBezTo>
                    <a:pt x="84617" y="80000"/>
                    <a:pt x="84323" y="74000"/>
                    <a:pt x="84994" y="76000"/>
                  </a:cubicBezTo>
                  <a:cubicBezTo>
                    <a:pt x="85510" y="82000"/>
                    <a:pt x="87046" y="82000"/>
                    <a:pt x="87633" y="80000"/>
                  </a:cubicBezTo>
                  <a:lnTo>
                    <a:pt x="88135" y="78000"/>
                  </a:lnTo>
                  <a:cubicBezTo>
                    <a:pt x="88094" y="76000"/>
                    <a:pt x="87172" y="78000"/>
                    <a:pt x="87493" y="76000"/>
                  </a:cubicBezTo>
                  <a:lnTo>
                    <a:pt x="88275" y="74000"/>
                  </a:lnTo>
                  <a:lnTo>
                    <a:pt x="88219" y="76000"/>
                  </a:lnTo>
                  <a:cubicBezTo>
                    <a:pt x="88484" y="76000"/>
                    <a:pt x="88750" y="74000"/>
                    <a:pt x="88987" y="74000"/>
                  </a:cubicBezTo>
                  <a:cubicBezTo>
                    <a:pt x="88736" y="76000"/>
                    <a:pt x="88177" y="76000"/>
                    <a:pt x="88289" y="80000"/>
                  </a:cubicBezTo>
                  <a:cubicBezTo>
                    <a:pt x="88652" y="80000"/>
                    <a:pt x="88708" y="82000"/>
                    <a:pt x="89043" y="82000"/>
                  </a:cubicBezTo>
                  <a:cubicBezTo>
                    <a:pt x="88973" y="82000"/>
                    <a:pt x="88917" y="82000"/>
                    <a:pt x="88917" y="82000"/>
                  </a:cubicBezTo>
                  <a:cubicBezTo>
                    <a:pt x="89671" y="84000"/>
                    <a:pt x="89643" y="78000"/>
                    <a:pt x="89825" y="76000"/>
                  </a:cubicBezTo>
                  <a:cubicBezTo>
                    <a:pt x="90579" y="72000"/>
                    <a:pt x="89071" y="72000"/>
                    <a:pt x="89169" y="66000"/>
                  </a:cubicBezTo>
                  <a:lnTo>
                    <a:pt x="91361" y="64000"/>
                  </a:lnTo>
                  <a:cubicBezTo>
                    <a:pt x="91165" y="66000"/>
                    <a:pt x="90984" y="68000"/>
                    <a:pt x="91054" y="70000"/>
                  </a:cubicBezTo>
                  <a:cubicBezTo>
                    <a:pt x="91584" y="72000"/>
                    <a:pt x="91068" y="72000"/>
                    <a:pt x="91822" y="72000"/>
                  </a:cubicBezTo>
                  <a:cubicBezTo>
                    <a:pt x="91766" y="66000"/>
                    <a:pt x="92771" y="70000"/>
                    <a:pt x="93302" y="66000"/>
                  </a:cubicBezTo>
                  <a:cubicBezTo>
                    <a:pt x="93553" y="68000"/>
                    <a:pt x="93609" y="68000"/>
                    <a:pt x="93064" y="68000"/>
                  </a:cubicBezTo>
                  <a:cubicBezTo>
                    <a:pt x="93120" y="72000"/>
                    <a:pt x="93846" y="72000"/>
                    <a:pt x="94112" y="72000"/>
                  </a:cubicBezTo>
                  <a:lnTo>
                    <a:pt x="94684" y="70000"/>
                  </a:lnTo>
                  <a:cubicBezTo>
                    <a:pt x="94461" y="68000"/>
                    <a:pt x="94558" y="64000"/>
                    <a:pt x="95033" y="64000"/>
                  </a:cubicBezTo>
                  <a:lnTo>
                    <a:pt x="95061" y="62000"/>
                  </a:lnTo>
                  <a:cubicBezTo>
                    <a:pt x="94279" y="62000"/>
                    <a:pt x="93078" y="56000"/>
                    <a:pt x="92590" y="60000"/>
                  </a:cubicBezTo>
                  <a:lnTo>
                    <a:pt x="92729" y="58000"/>
                  </a:lnTo>
                  <a:cubicBezTo>
                    <a:pt x="91836" y="56000"/>
                    <a:pt x="90788" y="66000"/>
                    <a:pt x="90370" y="58000"/>
                  </a:cubicBezTo>
                  <a:cubicBezTo>
                    <a:pt x="90411" y="56000"/>
                    <a:pt x="90188" y="58000"/>
                    <a:pt x="90202" y="54000"/>
                  </a:cubicBezTo>
                  <a:lnTo>
                    <a:pt x="89546" y="56000"/>
                  </a:lnTo>
                  <a:lnTo>
                    <a:pt x="89685" y="54000"/>
                  </a:lnTo>
                  <a:lnTo>
                    <a:pt x="88568" y="56000"/>
                  </a:lnTo>
                  <a:lnTo>
                    <a:pt x="88596" y="54000"/>
                  </a:lnTo>
                  <a:lnTo>
                    <a:pt x="87312" y="64000"/>
                  </a:lnTo>
                  <a:cubicBezTo>
                    <a:pt x="87312" y="66000"/>
                    <a:pt x="87340" y="66000"/>
                    <a:pt x="87158" y="68000"/>
                  </a:cubicBezTo>
                  <a:cubicBezTo>
                    <a:pt x="86990" y="68000"/>
                    <a:pt x="86851" y="68000"/>
                    <a:pt x="86725" y="68000"/>
                  </a:cubicBezTo>
                  <a:cubicBezTo>
                    <a:pt x="86725" y="68000"/>
                    <a:pt x="86725" y="68000"/>
                    <a:pt x="86725" y="68000"/>
                  </a:cubicBezTo>
                  <a:lnTo>
                    <a:pt x="86725" y="68000"/>
                  </a:lnTo>
                  <a:cubicBezTo>
                    <a:pt x="86446" y="68000"/>
                    <a:pt x="86264" y="64000"/>
                    <a:pt x="85929" y="64000"/>
                  </a:cubicBezTo>
                  <a:lnTo>
                    <a:pt x="86976" y="64000"/>
                  </a:lnTo>
                  <a:cubicBezTo>
                    <a:pt x="87060" y="60000"/>
                    <a:pt x="86962" y="58000"/>
                    <a:pt x="86460" y="54000"/>
                  </a:cubicBezTo>
                  <a:cubicBezTo>
                    <a:pt x="86669" y="54000"/>
                    <a:pt x="86753" y="52000"/>
                    <a:pt x="86502" y="52000"/>
                  </a:cubicBezTo>
                  <a:cubicBezTo>
                    <a:pt x="86460" y="52000"/>
                    <a:pt x="85818" y="54000"/>
                    <a:pt x="86055" y="56000"/>
                  </a:cubicBezTo>
                  <a:cubicBezTo>
                    <a:pt x="85063" y="58000"/>
                    <a:pt x="83472" y="50000"/>
                    <a:pt x="81964" y="56000"/>
                  </a:cubicBezTo>
                  <a:cubicBezTo>
                    <a:pt x="83039" y="52000"/>
                    <a:pt x="81098" y="50000"/>
                    <a:pt x="82299" y="50000"/>
                  </a:cubicBezTo>
                  <a:cubicBezTo>
                    <a:pt x="81461" y="44000"/>
                    <a:pt x="81573" y="54000"/>
                    <a:pt x="80721" y="54000"/>
                  </a:cubicBezTo>
                  <a:cubicBezTo>
                    <a:pt x="80651" y="52000"/>
                    <a:pt x="81182" y="54000"/>
                    <a:pt x="81377" y="50000"/>
                  </a:cubicBezTo>
                  <a:cubicBezTo>
                    <a:pt x="79967" y="48000"/>
                    <a:pt x="78989" y="58000"/>
                    <a:pt x="77607" y="58000"/>
                  </a:cubicBezTo>
                  <a:lnTo>
                    <a:pt x="77551" y="54000"/>
                  </a:lnTo>
                  <a:lnTo>
                    <a:pt x="76700" y="54000"/>
                  </a:lnTo>
                  <a:close/>
                  <a:moveTo>
                    <a:pt x="99767" y="64000"/>
                  </a:moveTo>
                  <a:lnTo>
                    <a:pt x="99767" y="64000"/>
                  </a:lnTo>
                  <a:cubicBezTo>
                    <a:pt x="99851" y="64000"/>
                    <a:pt x="99878" y="62000"/>
                    <a:pt x="99878" y="62000"/>
                  </a:cubicBezTo>
                  <a:cubicBezTo>
                    <a:pt x="98133" y="72000"/>
                    <a:pt x="96709" y="74000"/>
                    <a:pt x="95773" y="72000"/>
                  </a:cubicBezTo>
                  <a:cubicBezTo>
                    <a:pt x="95955" y="76000"/>
                    <a:pt x="96793" y="80000"/>
                    <a:pt x="97198" y="82000"/>
                  </a:cubicBezTo>
                  <a:lnTo>
                    <a:pt x="96848" y="86000"/>
                  </a:lnTo>
                  <a:lnTo>
                    <a:pt x="96625" y="82000"/>
                  </a:lnTo>
                  <a:lnTo>
                    <a:pt x="96011" y="86000"/>
                  </a:lnTo>
                  <a:cubicBezTo>
                    <a:pt x="96178" y="88000"/>
                    <a:pt x="96681" y="88000"/>
                    <a:pt x="97002" y="90000"/>
                  </a:cubicBezTo>
                  <a:lnTo>
                    <a:pt x="98384" y="82000"/>
                  </a:lnTo>
                  <a:lnTo>
                    <a:pt x="97547" y="80000"/>
                  </a:lnTo>
                  <a:cubicBezTo>
                    <a:pt x="97770" y="80000"/>
                    <a:pt x="98887" y="80000"/>
                    <a:pt x="99334" y="80000"/>
                  </a:cubicBezTo>
                  <a:cubicBezTo>
                    <a:pt x="99348" y="76000"/>
                    <a:pt x="98580" y="74000"/>
                    <a:pt x="98482" y="78000"/>
                  </a:cubicBezTo>
                  <a:cubicBezTo>
                    <a:pt x="98398" y="74000"/>
                    <a:pt x="99278" y="76000"/>
                    <a:pt x="98720" y="72000"/>
                  </a:cubicBezTo>
                  <a:cubicBezTo>
                    <a:pt x="99376" y="68000"/>
                    <a:pt x="100437" y="72000"/>
                    <a:pt x="100926" y="74000"/>
                  </a:cubicBezTo>
                  <a:lnTo>
                    <a:pt x="101010" y="78000"/>
                  </a:lnTo>
                  <a:cubicBezTo>
                    <a:pt x="101540" y="82000"/>
                    <a:pt x="101373" y="72000"/>
                    <a:pt x="102001" y="76000"/>
                  </a:cubicBezTo>
                  <a:cubicBezTo>
                    <a:pt x="101219" y="76000"/>
                    <a:pt x="102141" y="82000"/>
                    <a:pt x="101512" y="82000"/>
                  </a:cubicBezTo>
                  <a:cubicBezTo>
                    <a:pt x="101708" y="84000"/>
                    <a:pt x="101512" y="88000"/>
                    <a:pt x="102141" y="88000"/>
                  </a:cubicBezTo>
                  <a:cubicBezTo>
                    <a:pt x="102657" y="80000"/>
                    <a:pt x="102797" y="92000"/>
                    <a:pt x="103299" y="86000"/>
                  </a:cubicBezTo>
                  <a:cubicBezTo>
                    <a:pt x="103621" y="88000"/>
                    <a:pt x="102936" y="90000"/>
                    <a:pt x="103579" y="92000"/>
                  </a:cubicBezTo>
                  <a:cubicBezTo>
                    <a:pt x="104333" y="88000"/>
                    <a:pt x="104291" y="86000"/>
                    <a:pt x="104333" y="80000"/>
                  </a:cubicBezTo>
                  <a:cubicBezTo>
                    <a:pt x="103635" y="78000"/>
                    <a:pt x="103551" y="86000"/>
                    <a:pt x="102978" y="84000"/>
                  </a:cubicBezTo>
                  <a:lnTo>
                    <a:pt x="104109" y="76000"/>
                  </a:lnTo>
                  <a:cubicBezTo>
                    <a:pt x="103900" y="76000"/>
                    <a:pt x="103746" y="76000"/>
                    <a:pt x="103621" y="76000"/>
                  </a:cubicBezTo>
                  <a:cubicBezTo>
                    <a:pt x="103844" y="76000"/>
                    <a:pt x="104040" y="74000"/>
                    <a:pt x="104207" y="72000"/>
                  </a:cubicBezTo>
                  <a:lnTo>
                    <a:pt x="104472" y="70000"/>
                  </a:lnTo>
                  <a:cubicBezTo>
                    <a:pt x="103830" y="70000"/>
                    <a:pt x="103258" y="70000"/>
                    <a:pt x="103160" y="68000"/>
                  </a:cubicBezTo>
                  <a:lnTo>
                    <a:pt x="103244" y="64000"/>
                  </a:lnTo>
                  <a:cubicBezTo>
                    <a:pt x="103020" y="62000"/>
                    <a:pt x="102657" y="64000"/>
                    <a:pt x="102476" y="66000"/>
                  </a:cubicBezTo>
                  <a:cubicBezTo>
                    <a:pt x="101917" y="66000"/>
                    <a:pt x="101345" y="68000"/>
                    <a:pt x="101219" y="66000"/>
                  </a:cubicBezTo>
                  <a:lnTo>
                    <a:pt x="101428" y="64000"/>
                  </a:lnTo>
                  <a:lnTo>
                    <a:pt x="99767" y="64000"/>
                  </a:lnTo>
                  <a:close/>
                  <a:moveTo>
                    <a:pt x="108689" y="78000"/>
                  </a:moveTo>
                  <a:lnTo>
                    <a:pt x="108689" y="78000"/>
                  </a:lnTo>
                  <a:lnTo>
                    <a:pt x="108843" y="80000"/>
                  </a:lnTo>
                  <a:lnTo>
                    <a:pt x="108410" y="82000"/>
                  </a:lnTo>
                  <a:cubicBezTo>
                    <a:pt x="107642" y="82000"/>
                    <a:pt x="107014" y="74000"/>
                    <a:pt x="106316" y="80000"/>
                  </a:cubicBezTo>
                  <a:cubicBezTo>
                    <a:pt x="105994" y="78000"/>
                    <a:pt x="105813" y="74000"/>
                    <a:pt x="105645" y="72000"/>
                  </a:cubicBezTo>
                  <a:lnTo>
                    <a:pt x="106078" y="72000"/>
                  </a:lnTo>
                  <a:cubicBezTo>
                    <a:pt x="108033" y="64000"/>
                    <a:pt x="107097" y="82000"/>
                    <a:pt x="108689" y="78000"/>
                  </a:cubicBezTo>
                  <a:close/>
                  <a:moveTo>
                    <a:pt x="61228" y="86000"/>
                  </a:moveTo>
                  <a:lnTo>
                    <a:pt x="61228" y="86000"/>
                  </a:lnTo>
                  <a:cubicBezTo>
                    <a:pt x="61452" y="80000"/>
                    <a:pt x="62206" y="80000"/>
                    <a:pt x="62248" y="76000"/>
                  </a:cubicBezTo>
                  <a:cubicBezTo>
                    <a:pt x="62303" y="74000"/>
                    <a:pt x="62136" y="74000"/>
                    <a:pt x="61954" y="74000"/>
                  </a:cubicBezTo>
                  <a:lnTo>
                    <a:pt x="61326" y="72000"/>
                  </a:lnTo>
                  <a:cubicBezTo>
                    <a:pt x="61312" y="74000"/>
                    <a:pt x="61270" y="74000"/>
                    <a:pt x="61200" y="74000"/>
                  </a:cubicBezTo>
                  <a:cubicBezTo>
                    <a:pt x="61424" y="76000"/>
                    <a:pt x="61563" y="76000"/>
                    <a:pt x="61480" y="80000"/>
                  </a:cubicBezTo>
                  <a:cubicBezTo>
                    <a:pt x="60907" y="74000"/>
                    <a:pt x="60963" y="84000"/>
                    <a:pt x="60349" y="84000"/>
                  </a:cubicBezTo>
                  <a:cubicBezTo>
                    <a:pt x="60153" y="86000"/>
                    <a:pt x="61033" y="86000"/>
                    <a:pt x="61228" y="86000"/>
                  </a:cubicBezTo>
                  <a:close/>
                  <a:moveTo>
                    <a:pt x="57654" y="74000"/>
                  </a:moveTo>
                  <a:lnTo>
                    <a:pt x="57654" y="74000"/>
                  </a:lnTo>
                  <a:lnTo>
                    <a:pt x="57779" y="70000"/>
                  </a:lnTo>
                  <a:lnTo>
                    <a:pt x="57416" y="70000"/>
                  </a:lnTo>
                  <a:cubicBezTo>
                    <a:pt x="57458" y="72000"/>
                    <a:pt x="57500" y="74000"/>
                    <a:pt x="57654" y="74000"/>
                  </a:cubicBezTo>
                  <a:close/>
                  <a:moveTo>
                    <a:pt x="56537" y="70000"/>
                  </a:moveTo>
                  <a:lnTo>
                    <a:pt x="56537" y="70000"/>
                  </a:lnTo>
                  <a:lnTo>
                    <a:pt x="56592" y="70000"/>
                  </a:lnTo>
                  <a:lnTo>
                    <a:pt x="56202" y="68000"/>
                  </a:lnTo>
                  <a:cubicBezTo>
                    <a:pt x="56257" y="70000"/>
                    <a:pt x="56355" y="70000"/>
                    <a:pt x="56537" y="70000"/>
                  </a:cubicBezTo>
                  <a:close/>
                  <a:moveTo>
                    <a:pt x="67191" y="70000"/>
                  </a:moveTo>
                  <a:lnTo>
                    <a:pt x="67191" y="70000"/>
                  </a:lnTo>
                  <a:cubicBezTo>
                    <a:pt x="67135" y="70000"/>
                    <a:pt x="67079" y="70000"/>
                    <a:pt x="67051" y="70000"/>
                  </a:cubicBezTo>
                  <a:lnTo>
                    <a:pt x="67191" y="70000"/>
                  </a:lnTo>
                  <a:close/>
                  <a:moveTo>
                    <a:pt x="66716" y="74000"/>
                  </a:moveTo>
                  <a:lnTo>
                    <a:pt x="66716" y="74000"/>
                  </a:lnTo>
                  <a:cubicBezTo>
                    <a:pt x="67260" y="76000"/>
                    <a:pt x="67135" y="74000"/>
                    <a:pt x="67218" y="72000"/>
                  </a:cubicBezTo>
                  <a:lnTo>
                    <a:pt x="66646" y="72000"/>
                  </a:lnTo>
                  <a:cubicBezTo>
                    <a:pt x="66716" y="72000"/>
                    <a:pt x="66758" y="74000"/>
                    <a:pt x="66716" y="74000"/>
                  </a:cubicBezTo>
                  <a:close/>
                  <a:moveTo>
                    <a:pt x="66032" y="58000"/>
                  </a:moveTo>
                  <a:lnTo>
                    <a:pt x="66032" y="58000"/>
                  </a:lnTo>
                  <a:lnTo>
                    <a:pt x="63155" y="56000"/>
                  </a:lnTo>
                  <a:cubicBezTo>
                    <a:pt x="64831" y="66000"/>
                    <a:pt x="66018" y="72000"/>
                    <a:pt x="63211" y="74000"/>
                  </a:cubicBezTo>
                  <a:lnTo>
                    <a:pt x="63030" y="74000"/>
                  </a:lnTo>
                  <a:cubicBezTo>
                    <a:pt x="63393" y="76000"/>
                    <a:pt x="64035" y="76000"/>
                    <a:pt x="64621" y="74000"/>
                  </a:cubicBezTo>
                  <a:cubicBezTo>
                    <a:pt x="65096" y="70000"/>
                    <a:pt x="66646" y="58000"/>
                    <a:pt x="66632" y="56000"/>
                  </a:cubicBezTo>
                  <a:cubicBezTo>
                    <a:pt x="66464" y="54000"/>
                    <a:pt x="66213" y="56000"/>
                    <a:pt x="65906" y="56000"/>
                  </a:cubicBezTo>
                  <a:lnTo>
                    <a:pt x="66032" y="58000"/>
                  </a:lnTo>
                  <a:close/>
                  <a:moveTo>
                    <a:pt x="4859" y="80000"/>
                  </a:moveTo>
                  <a:lnTo>
                    <a:pt x="4859" y="80000"/>
                  </a:lnTo>
                  <a:cubicBezTo>
                    <a:pt x="4915" y="80000"/>
                    <a:pt x="4942" y="80000"/>
                    <a:pt x="4970" y="80000"/>
                  </a:cubicBezTo>
                  <a:cubicBezTo>
                    <a:pt x="4942" y="80000"/>
                    <a:pt x="4970" y="80000"/>
                    <a:pt x="4859" y="80000"/>
                  </a:cubicBezTo>
                  <a:close/>
                  <a:moveTo>
                    <a:pt x="51845" y="78000"/>
                  </a:moveTo>
                  <a:lnTo>
                    <a:pt x="51845" y="78000"/>
                  </a:lnTo>
                  <a:lnTo>
                    <a:pt x="51649" y="80000"/>
                  </a:lnTo>
                  <a:lnTo>
                    <a:pt x="51747" y="78000"/>
                  </a:lnTo>
                  <a:lnTo>
                    <a:pt x="51259" y="78000"/>
                  </a:lnTo>
                  <a:lnTo>
                    <a:pt x="51049" y="78000"/>
                  </a:lnTo>
                  <a:cubicBezTo>
                    <a:pt x="51077" y="78000"/>
                    <a:pt x="51105" y="78000"/>
                    <a:pt x="51119" y="78000"/>
                  </a:cubicBezTo>
                  <a:lnTo>
                    <a:pt x="50965" y="76000"/>
                  </a:lnTo>
                  <a:cubicBezTo>
                    <a:pt x="50574" y="80000"/>
                    <a:pt x="49597" y="84000"/>
                    <a:pt x="49318" y="86000"/>
                  </a:cubicBezTo>
                  <a:cubicBezTo>
                    <a:pt x="48941" y="88000"/>
                    <a:pt x="48494" y="88000"/>
                    <a:pt x="48201" y="88000"/>
                  </a:cubicBezTo>
                  <a:cubicBezTo>
                    <a:pt x="48466" y="88000"/>
                    <a:pt x="48815" y="88000"/>
                    <a:pt x="48717" y="86000"/>
                  </a:cubicBezTo>
                  <a:cubicBezTo>
                    <a:pt x="48173" y="84000"/>
                    <a:pt x="47907" y="78000"/>
                    <a:pt x="46986" y="82000"/>
                  </a:cubicBezTo>
                  <a:lnTo>
                    <a:pt x="47530" y="82000"/>
                  </a:lnTo>
                  <a:lnTo>
                    <a:pt x="46302" y="90000"/>
                  </a:lnTo>
                  <a:cubicBezTo>
                    <a:pt x="45883" y="88000"/>
                    <a:pt x="46916" y="86000"/>
                    <a:pt x="47084" y="84000"/>
                  </a:cubicBezTo>
                  <a:cubicBezTo>
                    <a:pt x="46134" y="88000"/>
                    <a:pt x="45338" y="78000"/>
                    <a:pt x="44905" y="84000"/>
                  </a:cubicBezTo>
                  <a:cubicBezTo>
                    <a:pt x="44835" y="80000"/>
                    <a:pt x="44738" y="74000"/>
                    <a:pt x="44109" y="74000"/>
                  </a:cubicBezTo>
                  <a:cubicBezTo>
                    <a:pt x="44556" y="80000"/>
                    <a:pt x="43732" y="78000"/>
                    <a:pt x="44109" y="82000"/>
                  </a:cubicBezTo>
                  <a:cubicBezTo>
                    <a:pt x="43886" y="84000"/>
                    <a:pt x="43411" y="82000"/>
                    <a:pt x="43369" y="84000"/>
                  </a:cubicBezTo>
                  <a:lnTo>
                    <a:pt x="43425" y="82000"/>
                  </a:lnTo>
                  <a:cubicBezTo>
                    <a:pt x="42364" y="76000"/>
                    <a:pt x="42015" y="86000"/>
                    <a:pt x="41554" y="90000"/>
                  </a:cubicBezTo>
                  <a:cubicBezTo>
                    <a:pt x="40283" y="92000"/>
                    <a:pt x="39697" y="90000"/>
                    <a:pt x="38650" y="90000"/>
                  </a:cubicBezTo>
                  <a:cubicBezTo>
                    <a:pt x="38608" y="88000"/>
                    <a:pt x="38329" y="80000"/>
                    <a:pt x="37910" y="80000"/>
                  </a:cubicBezTo>
                  <a:cubicBezTo>
                    <a:pt x="37714" y="84000"/>
                    <a:pt x="36765" y="86000"/>
                    <a:pt x="36667" y="90000"/>
                  </a:cubicBezTo>
                  <a:cubicBezTo>
                    <a:pt x="37421" y="92000"/>
                    <a:pt x="37281" y="86000"/>
                    <a:pt x="37728" y="86000"/>
                  </a:cubicBezTo>
                  <a:cubicBezTo>
                    <a:pt x="38105" y="90000"/>
                    <a:pt x="37770" y="90000"/>
                    <a:pt x="38273" y="92000"/>
                  </a:cubicBezTo>
                  <a:cubicBezTo>
                    <a:pt x="37868" y="92000"/>
                    <a:pt x="36416" y="96000"/>
                    <a:pt x="35969" y="92000"/>
                  </a:cubicBezTo>
                  <a:lnTo>
                    <a:pt x="36122" y="90000"/>
                  </a:lnTo>
                  <a:cubicBezTo>
                    <a:pt x="35410" y="88000"/>
                    <a:pt x="35271" y="78000"/>
                    <a:pt x="34084" y="84000"/>
                  </a:cubicBezTo>
                  <a:lnTo>
                    <a:pt x="33511" y="86000"/>
                  </a:lnTo>
                  <a:cubicBezTo>
                    <a:pt x="33539" y="86000"/>
                    <a:pt x="33539" y="86000"/>
                    <a:pt x="33553" y="86000"/>
                  </a:cubicBezTo>
                  <a:cubicBezTo>
                    <a:pt x="32618" y="86000"/>
                    <a:pt x="32869" y="80000"/>
                    <a:pt x="31836" y="84000"/>
                  </a:cubicBezTo>
                  <a:cubicBezTo>
                    <a:pt x="31919" y="84000"/>
                    <a:pt x="31878" y="84000"/>
                    <a:pt x="31947" y="84000"/>
                  </a:cubicBezTo>
                  <a:cubicBezTo>
                    <a:pt x="31361" y="80000"/>
                    <a:pt x="30774" y="86000"/>
                    <a:pt x="30328" y="88000"/>
                  </a:cubicBezTo>
                  <a:cubicBezTo>
                    <a:pt x="30062" y="84000"/>
                    <a:pt x="30397" y="84000"/>
                    <a:pt x="30565" y="80000"/>
                  </a:cubicBezTo>
                  <a:cubicBezTo>
                    <a:pt x="29532" y="80000"/>
                    <a:pt x="28415" y="86000"/>
                    <a:pt x="27772" y="90000"/>
                  </a:cubicBezTo>
                  <a:lnTo>
                    <a:pt x="27102" y="88000"/>
                  </a:lnTo>
                  <a:cubicBezTo>
                    <a:pt x="27493" y="86000"/>
                    <a:pt x="27982" y="82000"/>
                    <a:pt x="27856" y="80000"/>
                  </a:cubicBezTo>
                  <a:cubicBezTo>
                    <a:pt x="27493" y="82000"/>
                    <a:pt x="27563" y="84000"/>
                    <a:pt x="27046" y="82000"/>
                  </a:cubicBezTo>
                  <a:cubicBezTo>
                    <a:pt x="27130" y="80000"/>
                    <a:pt x="27353" y="78000"/>
                    <a:pt x="27591" y="74000"/>
                  </a:cubicBezTo>
                  <a:cubicBezTo>
                    <a:pt x="26530" y="70000"/>
                    <a:pt x="27353" y="84000"/>
                    <a:pt x="26599" y="76000"/>
                  </a:cubicBezTo>
                  <a:cubicBezTo>
                    <a:pt x="26264" y="76000"/>
                    <a:pt x="26069" y="80000"/>
                    <a:pt x="26041" y="82000"/>
                  </a:cubicBezTo>
                  <a:lnTo>
                    <a:pt x="25427" y="78000"/>
                  </a:lnTo>
                  <a:cubicBezTo>
                    <a:pt x="25357" y="82000"/>
                    <a:pt x="24603" y="82000"/>
                    <a:pt x="24114" y="84000"/>
                  </a:cubicBezTo>
                  <a:cubicBezTo>
                    <a:pt x="24044" y="84000"/>
                    <a:pt x="24505" y="88000"/>
                    <a:pt x="24700" y="86000"/>
                  </a:cubicBezTo>
                  <a:cubicBezTo>
                    <a:pt x="24659" y="88000"/>
                    <a:pt x="24128" y="90000"/>
                    <a:pt x="23793" y="90000"/>
                  </a:cubicBezTo>
                  <a:cubicBezTo>
                    <a:pt x="23667" y="82000"/>
                    <a:pt x="21587" y="92000"/>
                    <a:pt x="21978" y="82000"/>
                  </a:cubicBezTo>
                  <a:cubicBezTo>
                    <a:pt x="20470" y="84000"/>
                    <a:pt x="18333" y="86000"/>
                    <a:pt x="17328" y="88000"/>
                  </a:cubicBezTo>
                  <a:cubicBezTo>
                    <a:pt x="17007" y="86000"/>
                    <a:pt x="16336" y="86000"/>
                    <a:pt x="16727" y="82000"/>
                  </a:cubicBezTo>
                  <a:cubicBezTo>
                    <a:pt x="15513" y="82000"/>
                    <a:pt x="14884" y="90000"/>
                    <a:pt x="13670" y="88000"/>
                  </a:cubicBezTo>
                  <a:cubicBezTo>
                    <a:pt x="13572" y="88000"/>
                    <a:pt x="14214" y="88000"/>
                    <a:pt x="14172" y="86000"/>
                  </a:cubicBezTo>
                  <a:cubicBezTo>
                    <a:pt x="13376" y="88000"/>
                    <a:pt x="12734" y="82000"/>
                    <a:pt x="11505" y="84000"/>
                  </a:cubicBezTo>
                  <a:cubicBezTo>
                    <a:pt x="11715" y="84000"/>
                    <a:pt x="11771" y="82000"/>
                    <a:pt x="11798" y="82000"/>
                  </a:cubicBezTo>
                  <a:cubicBezTo>
                    <a:pt x="11826" y="82000"/>
                    <a:pt x="11296" y="84000"/>
                    <a:pt x="10975" y="86000"/>
                  </a:cubicBezTo>
                  <a:cubicBezTo>
                    <a:pt x="10793" y="84000"/>
                    <a:pt x="11212" y="84000"/>
                    <a:pt x="11114" y="84000"/>
                  </a:cubicBezTo>
                  <a:cubicBezTo>
                    <a:pt x="8740" y="80000"/>
                    <a:pt x="6925" y="90000"/>
                    <a:pt x="4565" y="88000"/>
                  </a:cubicBezTo>
                  <a:cubicBezTo>
                    <a:pt x="5250" y="88000"/>
                    <a:pt x="5501" y="84000"/>
                    <a:pt x="5501" y="82000"/>
                  </a:cubicBezTo>
                  <a:lnTo>
                    <a:pt x="4845" y="82000"/>
                  </a:lnTo>
                  <a:cubicBezTo>
                    <a:pt x="4593" y="84000"/>
                    <a:pt x="4091" y="84000"/>
                    <a:pt x="3672" y="86000"/>
                  </a:cubicBezTo>
                  <a:cubicBezTo>
                    <a:pt x="3630" y="84000"/>
                    <a:pt x="3420" y="84000"/>
                    <a:pt x="3630" y="82000"/>
                  </a:cubicBezTo>
                  <a:cubicBezTo>
                    <a:pt x="2331" y="76000"/>
                    <a:pt x="1591" y="90000"/>
                    <a:pt x="0" y="88000"/>
                  </a:cubicBezTo>
                  <a:lnTo>
                    <a:pt x="1926" y="78000"/>
                  </a:lnTo>
                  <a:lnTo>
                    <a:pt x="1452" y="74000"/>
                  </a:lnTo>
                  <a:lnTo>
                    <a:pt x="2303" y="70000"/>
                  </a:lnTo>
                  <a:cubicBezTo>
                    <a:pt x="1801" y="66000"/>
                    <a:pt x="1354" y="72000"/>
                    <a:pt x="1284" y="68000"/>
                  </a:cubicBezTo>
                  <a:cubicBezTo>
                    <a:pt x="1396" y="68000"/>
                    <a:pt x="1661" y="68000"/>
                    <a:pt x="1661" y="66000"/>
                  </a:cubicBezTo>
                  <a:cubicBezTo>
                    <a:pt x="1172" y="64000"/>
                    <a:pt x="1144" y="68000"/>
                    <a:pt x="767" y="68000"/>
                  </a:cubicBezTo>
                  <a:cubicBezTo>
                    <a:pt x="1745" y="60000"/>
                    <a:pt x="3630" y="62000"/>
                    <a:pt x="4649" y="60000"/>
                  </a:cubicBezTo>
                  <a:cubicBezTo>
                    <a:pt x="4817" y="60000"/>
                    <a:pt x="4524" y="62000"/>
                    <a:pt x="4496" y="62000"/>
                  </a:cubicBezTo>
                  <a:cubicBezTo>
                    <a:pt x="4901" y="62000"/>
                    <a:pt x="5152" y="64000"/>
                    <a:pt x="5683" y="64000"/>
                  </a:cubicBezTo>
                  <a:cubicBezTo>
                    <a:pt x="6004" y="60000"/>
                    <a:pt x="5431" y="60000"/>
                    <a:pt x="5180" y="60000"/>
                  </a:cubicBezTo>
                  <a:cubicBezTo>
                    <a:pt x="5208" y="58000"/>
                    <a:pt x="5333" y="58000"/>
                    <a:pt x="5627" y="58000"/>
                  </a:cubicBezTo>
                  <a:cubicBezTo>
                    <a:pt x="5696" y="62000"/>
                    <a:pt x="7205" y="60000"/>
                    <a:pt x="7582" y="64000"/>
                  </a:cubicBezTo>
                  <a:cubicBezTo>
                    <a:pt x="9117" y="64000"/>
                    <a:pt x="7330" y="54000"/>
                    <a:pt x="8838" y="56000"/>
                  </a:cubicBezTo>
                  <a:lnTo>
                    <a:pt x="9285" y="60000"/>
                  </a:lnTo>
                  <a:cubicBezTo>
                    <a:pt x="10151" y="58000"/>
                    <a:pt x="11282" y="54000"/>
                    <a:pt x="12259" y="56000"/>
                  </a:cubicBezTo>
                  <a:lnTo>
                    <a:pt x="12064" y="56000"/>
                  </a:lnTo>
                  <a:cubicBezTo>
                    <a:pt x="11924" y="58000"/>
                    <a:pt x="12148" y="58000"/>
                    <a:pt x="12245" y="60000"/>
                  </a:cubicBezTo>
                  <a:cubicBezTo>
                    <a:pt x="12999" y="62000"/>
                    <a:pt x="13670" y="56000"/>
                    <a:pt x="14116" y="60000"/>
                  </a:cubicBezTo>
                  <a:cubicBezTo>
                    <a:pt x="14968" y="56000"/>
                    <a:pt x="16378" y="52000"/>
                    <a:pt x="17356" y="50000"/>
                  </a:cubicBezTo>
                  <a:cubicBezTo>
                    <a:pt x="17621" y="56000"/>
                    <a:pt x="16085" y="56000"/>
                    <a:pt x="15680" y="60000"/>
                  </a:cubicBezTo>
                  <a:lnTo>
                    <a:pt x="16574" y="60000"/>
                  </a:lnTo>
                  <a:cubicBezTo>
                    <a:pt x="16015" y="60000"/>
                    <a:pt x="15806" y="62000"/>
                    <a:pt x="15471" y="64000"/>
                  </a:cubicBezTo>
                  <a:cubicBezTo>
                    <a:pt x="16253" y="66000"/>
                    <a:pt x="16504" y="60000"/>
                    <a:pt x="17244" y="60000"/>
                  </a:cubicBezTo>
                  <a:cubicBezTo>
                    <a:pt x="17188" y="60000"/>
                    <a:pt x="17286" y="62000"/>
                    <a:pt x="17621" y="62000"/>
                  </a:cubicBezTo>
                  <a:lnTo>
                    <a:pt x="17719" y="58000"/>
                  </a:lnTo>
                  <a:cubicBezTo>
                    <a:pt x="17719" y="58000"/>
                    <a:pt x="17761" y="58000"/>
                    <a:pt x="17872" y="58000"/>
                  </a:cubicBezTo>
                  <a:lnTo>
                    <a:pt x="19171" y="56000"/>
                  </a:lnTo>
                  <a:cubicBezTo>
                    <a:pt x="18892" y="54000"/>
                    <a:pt x="18878" y="52000"/>
                    <a:pt x="18543" y="52000"/>
                  </a:cubicBezTo>
                  <a:cubicBezTo>
                    <a:pt x="18668" y="54000"/>
                    <a:pt x="18375" y="54000"/>
                    <a:pt x="18040" y="54000"/>
                  </a:cubicBezTo>
                  <a:cubicBezTo>
                    <a:pt x="18333" y="52000"/>
                    <a:pt x="17719" y="52000"/>
                    <a:pt x="17719" y="50000"/>
                  </a:cubicBezTo>
                  <a:cubicBezTo>
                    <a:pt x="18403" y="50000"/>
                    <a:pt x="19227" y="50000"/>
                    <a:pt x="19674" y="48000"/>
                  </a:cubicBezTo>
                  <a:lnTo>
                    <a:pt x="19813" y="52000"/>
                  </a:lnTo>
                  <a:lnTo>
                    <a:pt x="21587" y="52000"/>
                  </a:lnTo>
                  <a:lnTo>
                    <a:pt x="21447" y="54000"/>
                  </a:lnTo>
                  <a:cubicBezTo>
                    <a:pt x="22215" y="54000"/>
                    <a:pt x="22983" y="52000"/>
                    <a:pt x="23667" y="56000"/>
                  </a:cubicBezTo>
                  <a:cubicBezTo>
                    <a:pt x="24365" y="52000"/>
                    <a:pt x="25231" y="48000"/>
                    <a:pt x="25804" y="44000"/>
                  </a:cubicBezTo>
                  <a:cubicBezTo>
                    <a:pt x="26097" y="40000"/>
                    <a:pt x="27828" y="50000"/>
                    <a:pt x="28610" y="42000"/>
                  </a:cubicBezTo>
                  <a:cubicBezTo>
                    <a:pt x="28652" y="44000"/>
                    <a:pt x="28066" y="46000"/>
                    <a:pt x="27800" y="48000"/>
                  </a:cubicBezTo>
                  <a:cubicBezTo>
                    <a:pt x="28317" y="48000"/>
                    <a:pt x="28736" y="44000"/>
                    <a:pt x="28903" y="48000"/>
                  </a:cubicBezTo>
                  <a:cubicBezTo>
                    <a:pt x="27730" y="46000"/>
                    <a:pt x="28959" y="52000"/>
                    <a:pt x="28443" y="54000"/>
                  </a:cubicBezTo>
                  <a:cubicBezTo>
                    <a:pt x="28987" y="54000"/>
                    <a:pt x="29560" y="52000"/>
                    <a:pt x="29825" y="50000"/>
                  </a:cubicBezTo>
                  <a:cubicBezTo>
                    <a:pt x="28945" y="50000"/>
                    <a:pt x="30132" y="44000"/>
                    <a:pt x="29239" y="46000"/>
                  </a:cubicBezTo>
                  <a:cubicBezTo>
                    <a:pt x="29937" y="42000"/>
                    <a:pt x="30872" y="40000"/>
                    <a:pt x="31696" y="42000"/>
                  </a:cubicBezTo>
                  <a:cubicBezTo>
                    <a:pt x="31696" y="44000"/>
                    <a:pt x="31794" y="44000"/>
                    <a:pt x="32101" y="46000"/>
                  </a:cubicBezTo>
                  <a:lnTo>
                    <a:pt x="32352" y="42000"/>
                  </a:lnTo>
                  <a:cubicBezTo>
                    <a:pt x="32729" y="42000"/>
                    <a:pt x="31598" y="46000"/>
                    <a:pt x="32380" y="46000"/>
                  </a:cubicBezTo>
                  <a:cubicBezTo>
                    <a:pt x="33176" y="42000"/>
                    <a:pt x="34782" y="50000"/>
                    <a:pt x="35131" y="40000"/>
                  </a:cubicBezTo>
                  <a:cubicBezTo>
                    <a:pt x="35745" y="44000"/>
                    <a:pt x="33972" y="44000"/>
                    <a:pt x="34894" y="48000"/>
                  </a:cubicBezTo>
                  <a:cubicBezTo>
                    <a:pt x="34363" y="52000"/>
                    <a:pt x="33623" y="48000"/>
                    <a:pt x="33455" y="52000"/>
                  </a:cubicBezTo>
                  <a:cubicBezTo>
                    <a:pt x="33972" y="52000"/>
                    <a:pt x="33637" y="56000"/>
                    <a:pt x="33972" y="56000"/>
                  </a:cubicBezTo>
                  <a:lnTo>
                    <a:pt x="34558" y="54000"/>
                  </a:lnTo>
                  <a:lnTo>
                    <a:pt x="34433" y="54000"/>
                  </a:lnTo>
                  <a:cubicBezTo>
                    <a:pt x="35410" y="48000"/>
                    <a:pt x="36960" y="50000"/>
                    <a:pt x="38217" y="50000"/>
                  </a:cubicBezTo>
                  <a:cubicBezTo>
                    <a:pt x="39264" y="44000"/>
                    <a:pt x="40004" y="38000"/>
                    <a:pt x="41275" y="38000"/>
                  </a:cubicBezTo>
                  <a:cubicBezTo>
                    <a:pt x="40898" y="40000"/>
                    <a:pt x="42322" y="40000"/>
                    <a:pt x="41526" y="46000"/>
                  </a:cubicBezTo>
                  <a:cubicBezTo>
                    <a:pt x="42113" y="48000"/>
                    <a:pt x="42699" y="44000"/>
                    <a:pt x="42699" y="42000"/>
                  </a:cubicBezTo>
                  <a:cubicBezTo>
                    <a:pt x="42182" y="42000"/>
                    <a:pt x="42518" y="42000"/>
                    <a:pt x="42085" y="42000"/>
                  </a:cubicBezTo>
                  <a:cubicBezTo>
                    <a:pt x="42378" y="38000"/>
                    <a:pt x="43062" y="38000"/>
                    <a:pt x="43341" y="40000"/>
                  </a:cubicBezTo>
                  <a:cubicBezTo>
                    <a:pt x="43202" y="40000"/>
                    <a:pt x="43258" y="40000"/>
                    <a:pt x="43230" y="42000"/>
                  </a:cubicBezTo>
                  <a:cubicBezTo>
                    <a:pt x="43844" y="42000"/>
                    <a:pt x="43523" y="38000"/>
                    <a:pt x="43970" y="38000"/>
                  </a:cubicBezTo>
                  <a:cubicBezTo>
                    <a:pt x="44109" y="40000"/>
                    <a:pt x="44961" y="38000"/>
                    <a:pt x="45366" y="40000"/>
                  </a:cubicBezTo>
                  <a:lnTo>
                    <a:pt x="45952" y="34000"/>
                  </a:lnTo>
                  <a:cubicBezTo>
                    <a:pt x="45631" y="38000"/>
                    <a:pt x="46525" y="36000"/>
                    <a:pt x="46609" y="38000"/>
                  </a:cubicBezTo>
                  <a:cubicBezTo>
                    <a:pt x="47042" y="36000"/>
                    <a:pt x="47391" y="32000"/>
                    <a:pt x="48033" y="32000"/>
                  </a:cubicBezTo>
                  <a:cubicBezTo>
                    <a:pt x="47768" y="34000"/>
                    <a:pt x="48633" y="34000"/>
                    <a:pt x="48633" y="38000"/>
                  </a:cubicBezTo>
                  <a:cubicBezTo>
                    <a:pt x="49737" y="42000"/>
                    <a:pt x="50463" y="28000"/>
                    <a:pt x="51510" y="34000"/>
                  </a:cubicBezTo>
                  <a:cubicBezTo>
                    <a:pt x="51482" y="34000"/>
                    <a:pt x="51272" y="36000"/>
                    <a:pt x="51580" y="38000"/>
                  </a:cubicBezTo>
                  <a:cubicBezTo>
                    <a:pt x="51817" y="36000"/>
                    <a:pt x="52236" y="36000"/>
                    <a:pt x="52501" y="36000"/>
                  </a:cubicBezTo>
                  <a:lnTo>
                    <a:pt x="52487" y="36000"/>
                  </a:lnTo>
                  <a:lnTo>
                    <a:pt x="52501" y="36000"/>
                  </a:lnTo>
                  <a:cubicBezTo>
                    <a:pt x="52627" y="36000"/>
                    <a:pt x="52711" y="36000"/>
                    <a:pt x="52711" y="34000"/>
                  </a:cubicBezTo>
                  <a:cubicBezTo>
                    <a:pt x="53158" y="30000"/>
                    <a:pt x="53381" y="28000"/>
                    <a:pt x="54247" y="24000"/>
                  </a:cubicBezTo>
                  <a:cubicBezTo>
                    <a:pt x="54191" y="20000"/>
                    <a:pt x="53451" y="22000"/>
                    <a:pt x="53130" y="24000"/>
                  </a:cubicBezTo>
                  <a:lnTo>
                    <a:pt x="52864" y="28000"/>
                  </a:lnTo>
                  <a:cubicBezTo>
                    <a:pt x="52599" y="22000"/>
                    <a:pt x="52082" y="28000"/>
                    <a:pt x="51873" y="26000"/>
                  </a:cubicBezTo>
                  <a:cubicBezTo>
                    <a:pt x="52404" y="20000"/>
                    <a:pt x="53898" y="22000"/>
                    <a:pt x="54791" y="16000"/>
                  </a:cubicBezTo>
                  <a:cubicBezTo>
                    <a:pt x="54247" y="12000"/>
                    <a:pt x="53060" y="10000"/>
                    <a:pt x="52013" y="12000"/>
                  </a:cubicBezTo>
                  <a:lnTo>
                    <a:pt x="52473" y="14000"/>
                  </a:lnTo>
                  <a:lnTo>
                    <a:pt x="51929" y="14000"/>
                  </a:lnTo>
                  <a:lnTo>
                    <a:pt x="52459" y="18000"/>
                  </a:lnTo>
                  <a:lnTo>
                    <a:pt x="51021" y="18000"/>
                  </a:lnTo>
                  <a:cubicBezTo>
                    <a:pt x="51566" y="18000"/>
                    <a:pt x="51789" y="24000"/>
                    <a:pt x="51482" y="22000"/>
                  </a:cubicBezTo>
                  <a:cubicBezTo>
                    <a:pt x="50868" y="20000"/>
                    <a:pt x="50840" y="26000"/>
                    <a:pt x="50379" y="26000"/>
                  </a:cubicBezTo>
                  <a:cubicBezTo>
                    <a:pt x="50630" y="26000"/>
                    <a:pt x="50965" y="26000"/>
                    <a:pt x="50756" y="28000"/>
                  </a:cubicBezTo>
                  <a:cubicBezTo>
                    <a:pt x="49834" y="24000"/>
                    <a:pt x="49583" y="26000"/>
                    <a:pt x="48759" y="22000"/>
                  </a:cubicBezTo>
                  <a:cubicBezTo>
                    <a:pt x="48857" y="28000"/>
                    <a:pt x="47712" y="22000"/>
                    <a:pt x="47586" y="28000"/>
                  </a:cubicBezTo>
                  <a:lnTo>
                    <a:pt x="47977" y="28000"/>
                  </a:lnTo>
                  <a:lnTo>
                    <a:pt x="47153" y="32000"/>
                  </a:lnTo>
                  <a:cubicBezTo>
                    <a:pt x="46399" y="28000"/>
                    <a:pt x="47824" y="28000"/>
                    <a:pt x="46679" y="24000"/>
                  </a:cubicBezTo>
                  <a:cubicBezTo>
                    <a:pt x="45603" y="24000"/>
                    <a:pt x="45631" y="30000"/>
                    <a:pt x="44794" y="30000"/>
                  </a:cubicBezTo>
                  <a:cubicBezTo>
                    <a:pt x="45073" y="28000"/>
                    <a:pt x="45743" y="24000"/>
                    <a:pt x="46413" y="24000"/>
                  </a:cubicBezTo>
                  <a:lnTo>
                    <a:pt x="46008" y="22000"/>
                  </a:lnTo>
                  <a:cubicBezTo>
                    <a:pt x="46218" y="20000"/>
                    <a:pt x="47153" y="20000"/>
                    <a:pt x="47614" y="20000"/>
                  </a:cubicBezTo>
                  <a:cubicBezTo>
                    <a:pt x="46846" y="24000"/>
                    <a:pt x="47977" y="22000"/>
                    <a:pt x="48326" y="24000"/>
                  </a:cubicBezTo>
                  <a:cubicBezTo>
                    <a:pt x="48396" y="20000"/>
                    <a:pt x="47907" y="22000"/>
                    <a:pt x="48480" y="18000"/>
                  </a:cubicBezTo>
                  <a:cubicBezTo>
                    <a:pt x="47935" y="18000"/>
                    <a:pt x="47851" y="18000"/>
                    <a:pt x="47167" y="18000"/>
                  </a:cubicBezTo>
                  <a:cubicBezTo>
                    <a:pt x="48661" y="18000"/>
                    <a:pt x="48508" y="6000"/>
                    <a:pt x="49820" y="8000"/>
                  </a:cubicBezTo>
                  <a:cubicBezTo>
                    <a:pt x="49220" y="8000"/>
                    <a:pt x="50044" y="12000"/>
                    <a:pt x="50114" y="14000"/>
                  </a:cubicBezTo>
                  <a:lnTo>
                    <a:pt x="51203" y="12000"/>
                  </a:lnTo>
                  <a:lnTo>
                    <a:pt x="50993" y="8000"/>
                  </a:lnTo>
                  <a:cubicBezTo>
                    <a:pt x="51761" y="6000"/>
                    <a:pt x="52026" y="16000"/>
                    <a:pt x="52906" y="10000"/>
                  </a:cubicBezTo>
                  <a:cubicBezTo>
                    <a:pt x="53018" y="8000"/>
                    <a:pt x="52124" y="8000"/>
                    <a:pt x="52292" y="8000"/>
                  </a:cubicBezTo>
                  <a:cubicBezTo>
                    <a:pt x="53493" y="6000"/>
                    <a:pt x="53925" y="12000"/>
                    <a:pt x="55001" y="16000"/>
                  </a:cubicBezTo>
                  <a:cubicBezTo>
                    <a:pt x="55070" y="14000"/>
                    <a:pt x="55057" y="12000"/>
                    <a:pt x="55434" y="8000"/>
                  </a:cubicBezTo>
                  <a:cubicBezTo>
                    <a:pt x="55308" y="12000"/>
                    <a:pt x="55587" y="14000"/>
                    <a:pt x="55168" y="16000"/>
                  </a:cubicBezTo>
                  <a:cubicBezTo>
                    <a:pt x="55517" y="16000"/>
                    <a:pt x="55950" y="14000"/>
                    <a:pt x="56257" y="14000"/>
                  </a:cubicBezTo>
                  <a:cubicBezTo>
                    <a:pt x="55517" y="12000"/>
                    <a:pt x="56565" y="8000"/>
                    <a:pt x="56704" y="8000"/>
                  </a:cubicBezTo>
                  <a:cubicBezTo>
                    <a:pt x="57095" y="8000"/>
                    <a:pt x="56592" y="10000"/>
                    <a:pt x="56355" y="10000"/>
                  </a:cubicBezTo>
                  <a:cubicBezTo>
                    <a:pt x="56662" y="12000"/>
                    <a:pt x="57025" y="16000"/>
                    <a:pt x="57207" y="12000"/>
                  </a:cubicBezTo>
                  <a:cubicBezTo>
                    <a:pt x="57221" y="14000"/>
                    <a:pt x="56341" y="20000"/>
                    <a:pt x="55769" y="22000"/>
                  </a:cubicBezTo>
                  <a:lnTo>
                    <a:pt x="56146" y="22000"/>
                  </a:lnTo>
                  <a:cubicBezTo>
                    <a:pt x="55880" y="24000"/>
                    <a:pt x="55838" y="24000"/>
                    <a:pt x="55447" y="22000"/>
                  </a:cubicBezTo>
                  <a:cubicBezTo>
                    <a:pt x="55824" y="26000"/>
                    <a:pt x="55783" y="28000"/>
                    <a:pt x="55699" y="30000"/>
                  </a:cubicBezTo>
                  <a:cubicBezTo>
                    <a:pt x="55657" y="30000"/>
                    <a:pt x="55727" y="30000"/>
                    <a:pt x="55685" y="30000"/>
                  </a:cubicBezTo>
                  <a:cubicBezTo>
                    <a:pt x="55378" y="28000"/>
                    <a:pt x="55140" y="30000"/>
                    <a:pt x="55210" y="32000"/>
                  </a:cubicBezTo>
                  <a:cubicBezTo>
                    <a:pt x="54931" y="36000"/>
                    <a:pt x="55643" y="34000"/>
                    <a:pt x="55852" y="36000"/>
                  </a:cubicBezTo>
                  <a:lnTo>
                    <a:pt x="56313" y="36000"/>
                  </a:lnTo>
                  <a:lnTo>
                    <a:pt x="57933" y="20000"/>
                  </a:lnTo>
                  <a:cubicBezTo>
                    <a:pt x="58617" y="18000"/>
                    <a:pt x="58924" y="22000"/>
                    <a:pt x="59441" y="24000"/>
                  </a:cubicBezTo>
                  <a:lnTo>
                    <a:pt x="59581" y="20000"/>
                  </a:lnTo>
                  <a:cubicBezTo>
                    <a:pt x="60181" y="20000"/>
                    <a:pt x="60754" y="22000"/>
                    <a:pt x="60363" y="26000"/>
                  </a:cubicBezTo>
                  <a:cubicBezTo>
                    <a:pt x="60349" y="26000"/>
                    <a:pt x="60265" y="26000"/>
                    <a:pt x="60139" y="26000"/>
                  </a:cubicBezTo>
                  <a:cubicBezTo>
                    <a:pt x="60111" y="26000"/>
                    <a:pt x="60083" y="26000"/>
                    <a:pt x="60055" y="26000"/>
                  </a:cubicBezTo>
                  <a:lnTo>
                    <a:pt x="60013" y="28000"/>
                  </a:lnTo>
                  <a:lnTo>
                    <a:pt x="61103" y="24000"/>
                  </a:lnTo>
                  <a:cubicBezTo>
                    <a:pt x="60013" y="30000"/>
                    <a:pt x="61047" y="32000"/>
                    <a:pt x="60865" y="38000"/>
                  </a:cubicBezTo>
                  <a:lnTo>
                    <a:pt x="61968" y="36000"/>
                  </a:lnTo>
                  <a:cubicBezTo>
                    <a:pt x="61298" y="34000"/>
                    <a:pt x="61954" y="32000"/>
                    <a:pt x="62192" y="32000"/>
                  </a:cubicBezTo>
                  <a:cubicBezTo>
                    <a:pt x="62248" y="36000"/>
                    <a:pt x="63071" y="32000"/>
                    <a:pt x="63462" y="32000"/>
                  </a:cubicBezTo>
                  <a:lnTo>
                    <a:pt x="63434" y="32000"/>
                  </a:lnTo>
                  <a:cubicBezTo>
                    <a:pt x="63784" y="34000"/>
                    <a:pt x="64412" y="34000"/>
                    <a:pt x="64859" y="32000"/>
                  </a:cubicBezTo>
                  <a:cubicBezTo>
                    <a:pt x="64831" y="32000"/>
                    <a:pt x="65403" y="24000"/>
                    <a:pt x="65683" y="20000"/>
                  </a:cubicBezTo>
                  <a:cubicBezTo>
                    <a:pt x="64915" y="20000"/>
                    <a:pt x="65375" y="18000"/>
                    <a:pt x="65306" y="16000"/>
                  </a:cubicBezTo>
                  <a:cubicBezTo>
                    <a:pt x="65389" y="16000"/>
                    <a:pt x="65529" y="16000"/>
                    <a:pt x="65543" y="16000"/>
                  </a:cubicBezTo>
                  <a:cubicBezTo>
                    <a:pt x="65655" y="14000"/>
                    <a:pt x="65403" y="14000"/>
                    <a:pt x="65375" y="12000"/>
                  </a:cubicBezTo>
                  <a:cubicBezTo>
                    <a:pt x="64565" y="14000"/>
                    <a:pt x="63728" y="16000"/>
                    <a:pt x="63407" y="20000"/>
                  </a:cubicBezTo>
                  <a:cubicBezTo>
                    <a:pt x="63644" y="24000"/>
                    <a:pt x="63825" y="18000"/>
                    <a:pt x="64105" y="20000"/>
                  </a:cubicBezTo>
                  <a:cubicBezTo>
                    <a:pt x="63700" y="24000"/>
                    <a:pt x="63183" y="22000"/>
                    <a:pt x="62513" y="22000"/>
                  </a:cubicBezTo>
                  <a:lnTo>
                    <a:pt x="62289" y="20000"/>
                  </a:lnTo>
                  <a:lnTo>
                    <a:pt x="61605" y="22000"/>
                  </a:lnTo>
                  <a:cubicBezTo>
                    <a:pt x="61885" y="20000"/>
                    <a:pt x="61717" y="16000"/>
                    <a:pt x="62429" y="16000"/>
                  </a:cubicBezTo>
                  <a:cubicBezTo>
                    <a:pt x="62345" y="12000"/>
                    <a:pt x="61731" y="16000"/>
                    <a:pt x="61284" y="16000"/>
                  </a:cubicBezTo>
                  <a:lnTo>
                    <a:pt x="61061" y="20000"/>
                  </a:lnTo>
                  <a:cubicBezTo>
                    <a:pt x="61158" y="18000"/>
                    <a:pt x="60223" y="18000"/>
                    <a:pt x="60879" y="14000"/>
                  </a:cubicBezTo>
                  <a:lnTo>
                    <a:pt x="61968" y="10000"/>
                  </a:lnTo>
                  <a:lnTo>
                    <a:pt x="61661" y="8000"/>
                  </a:lnTo>
                  <a:lnTo>
                    <a:pt x="62569" y="8000"/>
                  </a:lnTo>
                  <a:lnTo>
                    <a:pt x="62359" y="8000"/>
                  </a:lnTo>
                  <a:cubicBezTo>
                    <a:pt x="63825" y="8000"/>
                    <a:pt x="62792" y="16000"/>
                    <a:pt x="64272" y="12000"/>
                  </a:cubicBezTo>
                  <a:cubicBezTo>
                    <a:pt x="64733" y="8000"/>
                    <a:pt x="65222" y="8000"/>
                    <a:pt x="66129" y="8000"/>
                  </a:cubicBezTo>
                  <a:cubicBezTo>
                    <a:pt x="65473" y="8000"/>
                    <a:pt x="66060" y="10000"/>
                    <a:pt x="65822" y="14000"/>
                  </a:cubicBezTo>
                  <a:cubicBezTo>
                    <a:pt x="66478" y="16000"/>
                    <a:pt x="66702" y="12000"/>
                    <a:pt x="67051" y="8000"/>
                  </a:cubicBezTo>
                  <a:cubicBezTo>
                    <a:pt x="67218" y="12000"/>
                    <a:pt x="67344" y="14000"/>
                    <a:pt x="66744" y="14000"/>
                  </a:cubicBezTo>
                  <a:cubicBezTo>
                    <a:pt x="66674" y="20000"/>
                    <a:pt x="67540" y="12000"/>
                    <a:pt x="67582" y="18000"/>
                  </a:cubicBezTo>
                  <a:cubicBezTo>
                    <a:pt x="69564" y="18000"/>
                    <a:pt x="69173" y="0"/>
                    <a:pt x="71477" y="8000"/>
                  </a:cubicBezTo>
                  <a:lnTo>
                    <a:pt x="71393" y="8000"/>
                  </a:lnTo>
                  <a:cubicBezTo>
                    <a:pt x="72860" y="8000"/>
                    <a:pt x="73711" y="8000"/>
                    <a:pt x="75066" y="8000"/>
                  </a:cubicBezTo>
                  <a:lnTo>
                    <a:pt x="76127" y="12000"/>
                  </a:lnTo>
                  <a:cubicBezTo>
                    <a:pt x="75890" y="12000"/>
                    <a:pt x="75247" y="18000"/>
                    <a:pt x="75555" y="20000"/>
                  </a:cubicBezTo>
                  <a:cubicBezTo>
                    <a:pt x="75024" y="14000"/>
                    <a:pt x="74479" y="16000"/>
                    <a:pt x="73921" y="14000"/>
                  </a:cubicBezTo>
                  <a:cubicBezTo>
                    <a:pt x="73865" y="14000"/>
                    <a:pt x="74088" y="16000"/>
                    <a:pt x="74186" y="18000"/>
                  </a:cubicBezTo>
                  <a:cubicBezTo>
                    <a:pt x="73851" y="18000"/>
                    <a:pt x="73683" y="14000"/>
                    <a:pt x="73237" y="16000"/>
                  </a:cubicBezTo>
                  <a:cubicBezTo>
                    <a:pt x="73251" y="16000"/>
                    <a:pt x="73739" y="18000"/>
                    <a:pt x="73376" y="18000"/>
                  </a:cubicBezTo>
                  <a:lnTo>
                    <a:pt x="72762" y="16000"/>
                  </a:lnTo>
                  <a:cubicBezTo>
                    <a:pt x="71952" y="18000"/>
                    <a:pt x="72371" y="24000"/>
                    <a:pt x="71407" y="22000"/>
                  </a:cubicBezTo>
                  <a:cubicBezTo>
                    <a:pt x="71589" y="20000"/>
                    <a:pt x="71952" y="14000"/>
                    <a:pt x="72329" y="14000"/>
                  </a:cubicBezTo>
                  <a:cubicBezTo>
                    <a:pt x="71882" y="12000"/>
                    <a:pt x="72902" y="12000"/>
                    <a:pt x="72511" y="10000"/>
                  </a:cubicBezTo>
                  <a:cubicBezTo>
                    <a:pt x="71882" y="14000"/>
                    <a:pt x="71575" y="10000"/>
                    <a:pt x="70737" y="14000"/>
                  </a:cubicBezTo>
                  <a:cubicBezTo>
                    <a:pt x="70835" y="14000"/>
                    <a:pt x="70863" y="12000"/>
                    <a:pt x="71072" y="12000"/>
                  </a:cubicBezTo>
                  <a:lnTo>
                    <a:pt x="69858" y="10000"/>
                  </a:lnTo>
                  <a:cubicBezTo>
                    <a:pt x="70151" y="12000"/>
                    <a:pt x="68852" y="14000"/>
                    <a:pt x="68964" y="18000"/>
                  </a:cubicBezTo>
                  <a:cubicBezTo>
                    <a:pt x="70262" y="20000"/>
                    <a:pt x="69885" y="16000"/>
                    <a:pt x="71352" y="18000"/>
                  </a:cubicBezTo>
                  <a:cubicBezTo>
                    <a:pt x="70933" y="20000"/>
                    <a:pt x="70402" y="24000"/>
                    <a:pt x="70151" y="28000"/>
                  </a:cubicBezTo>
                  <a:cubicBezTo>
                    <a:pt x="70137" y="28000"/>
                    <a:pt x="70109" y="28000"/>
                    <a:pt x="70067" y="28000"/>
                  </a:cubicBezTo>
                  <a:cubicBezTo>
                    <a:pt x="69844" y="32000"/>
                    <a:pt x="70067" y="34000"/>
                    <a:pt x="70067" y="42000"/>
                  </a:cubicBezTo>
                  <a:cubicBezTo>
                    <a:pt x="70737" y="36000"/>
                    <a:pt x="71184" y="40000"/>
                    <a:pt x="71980" y="38000"/>
                  </a:cubicBezTo>
                  <a:cubicBezTo>
                    <a:pt x="72134" y="32000"/>
                    <a:pt x="71519" y="32000"/>
                    <a:pt x="71128" y="32000"/>
                  </a:cubicBezTo>
                  <a:lnTo>
                    <a:pt x="71826" y="30000"/>
                  </a:lnTo>
                  <a:lnTo>
                    <a:pt x="71687" y="32000"/>
                  </a:lnTo>
                  <a:lnTo>
                    <a:pt x="73460" y="34000"/>
                  </a:lnTo>
                  <a:cubicBezTo>
                    <a:pt x="73125" y="34000"/>
                    <a:pt x="73013" y="36000"/>
                    <a:pt x="72832" y="38000"/>
                  </a:cubicBezTo>
                  <a:cubicBezTo>
                    <a:pt x="73069" y="38000"/>
                    <a:pt x="73292" y="38000"/>
                    <a:pt x="73530" y="40000"/>
                  </a:cubicBezTo>
                  <a:cubicBezTo>
                    <a:pt x="73474" y="36000"/>
                    <a:pt x="73516" y="34000"/>
                    <a:pt x="73739" y="34000"/>
                  </a:cubicBezTo>
                  <a:cubicBezTo>
                    <a:pt x="74870" y="34000"/>
                    <a:pt x="75513" y="38000"/>
                    <a:pt x="75932" y="42000"/>
                  </a:cubicBezTo>
                  <a:lnTo>
                    <a:pt x="76057" y="42000"/>
                  </a:lnTo>
                  <a:cubicBezTo>
                    <a:pt x="75876" y="38000"/>
                    <a:pt x="76867" y="34000"/>
                    <a:pt x="77230" y="30000"/>
                  </a:cubicBezTo>
                  <a:cubicBezTo>
                    <a:pt x="77216" y="34000"/>
                    <a:pt x="77817" y="32000"/>
                    <a:pt x="78138" y="34000"/>
                  </a:cubicBezTo>
                  <a:cubicBezTo>
                    <a:pt x="78319" y="30000"/>
                    <a:pt x="78082" y="24000"/>
                    <a:pt x="77691" y="20000"/>
                  </a:cubicBezTo>
                  <a:cubicBezTo>
                    <a:pt x="76909" y="24000"/>
                    <a:pt x="77258" y="24000"/>
                    <a:pt x="76895" y="30000"/>
                  </a:cubicBezTo>
                  <a:lnTo>
                    <a:pt x="75652" y="34000"/>
                  </a:lnTo>
                  <a:lnTo>
                    <a:pt x="75932" y="30000"/>
                  </a:lnTo>
                  <a:cubicBezTo>
                    <a:pt x="75317" y="30000"/>
                    <a:pt x="74717" y="34000"/>
                    <a:pt x="74759" y="30000"/>
                  </a:cubicBezTo>
                  <a:cubicBezTo>
                    <a:pt x="75094" y="26000"/>
                    <a:pt x="75624" y="28000"/>
                    <a:pt x="75946" y="24000"/>
                  </a:cubicBezTo>
                  <a:lnTo>
                    <a:pt x="75541" y="22000"/>
                  </a:lnTo>
                  <a:cubicBezTo>
                    <a:pt x="76267" y="18000"/>
                    <a:pt x="75918" y="28000"/>
                    <a:pt x="76783" y="24000"/>
                  </a:cubicBezTo>
                  <a:cubicBezTo>
                    <a:pt x="76462" y="20000"/>
                    <a:pt x="76867" y="24000"/>
                    <a:pt x="77244" y="20000"/>
                  </a:cubicBezTo>
                  <a:cubicBezTo>
                    <a:pt x="76937" y="18000"/>
                    <a:pt x="75708" y="22000"/>
                    <a:pt x="75959" y="14000"/>
                  </a:cubicBezTo>
                  <a:cubicBezTo>
                    <a:pt x="76420" y="12000"/>
                    <a:pt x="77495" y="24000"/>
                    <a:pt x="78096" y="16000"/>
                  </a:cubicBezTo>
                  <a:lnTo>
                    <a:pt x="78054" y="16000"/>
                  </a:lnTo>
                  <a:cubicBezTo>
                    <a:pt x="78948" y="18000"/>
                    <a:pt x="79255" y="14000"/>
                    <a:pt x="79590" y="10000"/>
                  </a:cubicBezTo>
                  <a:cubicBezTo>
                    <a:pt x="79967" y="14000"/>
                    <a:pt x="80484" y="10000"/>
                    <a:pt x="80888" y="10000"/>
                  </a:cubicBezTo>
                  <a:lnTo>
                    <a:pt x="80888" y="12000"/>
                  </a:lnTo>
                  <a:lnTo>
                    <a:pt x="81461" y="10000"/>
                  </a:lnTo>
                  <a:cubicBezTo>
                    <a:pt x="81182" y="14000"/>
                    <a:pt x="80791" y="10000"/>
                    <a:pt x="80288" y="12000"/>
                  </a:cubicBezTo>
                  <a:lnTo>
                    <a:pt x="80358" y="16000"/>
                  </a:lnTo>
                  <a:cubicBezTo>
                    <a:pt x="79785" y="10000"/>
                    <a:pt x="79394" y="18000"/>
                    <a:pt x="78962" y="20000"/>
                  </a:cubicBezTo>
                  <a:cubicBezTo>
                    <a:pt x="79604" y="18000"/>
                    <a:pt x="80777" y="22000"/>
                    <a:pt x="80930" y="14000"/>
                  </a:cubicBezTo>
                  <a:lnTo>
                    <a:pt x="81321" y="18000"/>
                  </a:lnTo>
                  <a:lnTo>
                    <a:pt x="81517" y="16000"/>
                  </a:lnTo>
                  <a:cubicBezTo>
                    <a:pt x="81810" y="20000"/>
                    <a:pt x="81517" y="24000"/>
                    <a:pt x="80930" y="26000"/>
                  </a:cubicBezTo>
                  <a:cubicBezTo>
                    <a:pt x="80833" y="24000"/>
                    <a:pt x="80791" y="24000"/>
                    <a:pt x="80819" y="22000"/>
                  </a:cubicBezTo>
                  <a:cubicBezTo>
                    <a:pt x="80553" y="24000"/>
                    <a:pt x="80302" y="28000"/>
                    <a:pt x="79660" y="26000"/>
                  </a:cubicBezTo>
                  <a:lnTo>
                    <a:pt x="80009" y="24000"/>
                  </a:lnTo>
                  <a:cubicBezTo>
                    <a:pt x="79199" y="24000"/>
                    <a:pt x="78459" y="26000"/>
                    <a:pt x="78194" y="30000"/>
                  </a:cubicBezTo>
                  <a:cubicBezTo>
                    <a:pt x="79353" y="32000"/>
                    <a:pt x="80498" y="32000"/>
                    <a:pt x="81587" y="32000"/>
                  </a:cubicBezTo>
                  <a:cubicBezTo>
                    <a:pt x="81908" y="22000"/>
                    <a:pt x="82285" y="18000"/>
                    <a:pt x="82452" y="10000"/>
                  </a:cubicBezTo>
                  <a:cubicBezTo>
                    <a:pt x="83178" y="8000"/>
                    <a:pt x="84184" y="8000"/>
                    <a:pt x="84812" y="10000"/>
                  </a:cubicBezTo>
                  <a:lnTo>
                    <a:pt x="84756" y="12000"/>
                  </a:lnTo>
                  <a:cubicBezTo>
                    <a:pt x="85063" y="12000"/>
                    <a:pt x="85357" y="12000"/>
                    <a:pt x="85594" y="12000"/>
                  </a:cubicBezTo>
                  <a:cubicBezTo>
                    <a:pt x="85915" y="14000"/>
                    <a:pt x="85371" y="16000"/>
                    <a:pt x="85594" y="16000"/>
                  </a:cubicBezTo>
                  <a:lnTo>
                    <a:pt x="86641" y="14000"/>
                  </a:lnTo>
                  <a:cubicBezTo>
                    <a:pt x="86585" y="18000"/>
                    <a:pt x="85692" y="18000"/>
                    <a:pt x="85273" y="18000"/>
                  </a:cubicBezTo>
                  <a:cubicBezTo>
                    <a:pt x="85357" y="18000"/>
                    <a:pt x="85510" y="16000"/>
                    <a:pt x="85468" y="16000"/>
                  </a:cubicBezTo>
                  <a:cubicBezTo>
                    <a:pt x="84980" y="14000"/>
                    <a:pt x="84072" y="22000"/>
                    <a:pt x="83863" y="16000"/>
                  </a:cubicBezTo>
                  <a:cubicBezTo>
                    <a:pt x="83625" y="16000"/>
                    <a:pt x="84337" y="12000"/>
                    <a:pt x="83542" y="12000"/>
                  </a:cubicBezTo>
                  <a:cubicBezTo>
                    <a:pt x="82997" y="10000"/>
                    <a:pt x="82815" y="14000"/>
                    <a:pt x="82760" y="16000"/>
                  </a:cubicBezTo>
                  <a:cubicBezTo>
                    <a:pt x="82760" y="18000"/>
                    <a:pt x="83611" y="18000"/>
                    <a:pt x="83318" y="22000"/>
                  </a:cubicBezTo>
                  <a:cubicBezTo>
                    <a:pt x="83737" y="22000"/>
                    <a:pt x="83905" y="18000"/>
                    <a:pt x="84435" y="20000"/>
                  </a:cubicBezTo>
                  <a:cubicBezTo>
                    <a:pt x="84016" y="20000"/>
                    <a:pt x="83458" y="24000"/>
                    <a:pt x="83234" y="22000"/>
                  </a:cubicBezTo>
                  <a:cubicBezTo>
                    <a:pt x="82410" y="26000"/>
                    <a:pt x="82536" y="36000"/>
                    <a:pt x="82913" y="36000"/>
                  </a:cubicBezTo>
                  <a:cubicBezTo>
                    <a:pt x="82829" y="32000"/>
                    <a:pt x="84421" y="32000"/>
                    <a:pt x="83346" y="28000"/>
                  </a:cubicBezTo>
                  <a:cubicBezTo>
                    <a:pt x="83821" y="24000"/>
                    <a:pt x="84714" y="24000"/>
                    <a:pt x="85343" y="22000"/>
                  </a:cubicBezTo>
                  <a:lnTo>
                    <a:pt x="85315" y="22000"/>
                  </a:lnTo>
                  <a:lnTo>
                    <a:pt x="86097" y="22000"/>
                  </a:lnTo>
                  <a:cubicBezTo>
                    <a:pt x="85985" y="22000"/>
                    <a:pt x="85748" y="24000"/>
                    <a:pt x="85748" y="26000"/>
                  </a:cubicBezTo>
                  <a:lnTo>
                    <a:pt x="86823" y="20000"/>
                  </a:lnTo>
                  <a:cubicBezTo>
                    <a:pt x="86222" y="24000"/>
                    <a:pt x="87214" y="22000"/>
                    <a:pt x="87493" y="24000"/>
                  </a:cubicBezTo>
                  <a:cubicBezTo>
                    <a:pt x="87605" y="22000"/>
                    <a:pt x="88024" y="20000"/>
                    <a:pt x="87619" y="18000"/>
                  </a:cubicBezTo>
                  <a:cubicBezTo>
                    <a:pt x="87158" y="14000"/>
                    <a:pt x="87353" y="18000"/>
                    <a:pt x="86935" y="20000"/>
                  </a:cubicBezTo>
                  <a:lnTo>
                    <a:pt x="87535" y="14000"/>
                  </a:lnTo>
                  <a:lnTo>
                    <a:pt x="87577" y="14000"/>
                  </a:lnTo>
                  <a:lnTo>
                    <a:pt x="87940" y="10000"/>
                  </a:lnTo>
                  <a:cubicBezTo>
                    <a:pt x="88736" y="10000"/>
                    <a:pt x="87577" y="20000"/>
                    <a:pt x="88610" y="16000"/>
                  </a:cubicBezTo>
                  <a:lnTo>
                    <a:pt x="88484" y="10000"/>
                  </a:lnTo>
                  <a:cubicBezTo>
                    <a:pt x="89671" y="12000"/>
                    <a:pt x="91207" y="18000"/>
                    <a:pt x="92045" y="16000"/>
                  </a:cubicBezTo>
                  <a:cubicBezTo>
                    <a:pt x="91808" y="18000"/>
                    <a:pt x="91710" y="24000"/>
                    <a:pt x="92031" y="28000"/>
                  </a:cubicBezTo>
                  <a:cubicBezTo>
                    <a:pt x="91668" y="26000"/>
                    <a:pt x="90942" y="26000"/>
                    <a:pt x="90411" y="26000"/>
                  </a:cubicBezTo>
                  <a:cubicBezTo>
                    <a:pt x="90314" y="26000"/>
                    <a:pt x="91068" y="20000"/>
                    <a:pt x="91640" y="22000"/>
                  </a:cubicBezTo>
                  <a:cubicBezTo>
                    <a:pt x="91361" y="12000"/>
                    <a:pt x="90216" y="26000"/>
                    <a:pt x="90146" y="18000"/>
                  </a:cubicBezTo>
                  <a:cubicBezTo>
                    <a:pt x="88694" y="14000"/>
                    <a:pt x="89071" y="26000"/>
                    <a:pt x="87842" y="20000"/>
                  </a:cubicBezTo>
                  <a:cubicBezTo>
                    <a:pt x="87828" y="24000"/>
                    <a:pt x="87493" y="22000"/>
                    <a:pt x="87423" y="26000"/>
                  </a:cubicBezTo>
                  <a:cubicBezTo>
                    <a:pt x="87786" y="34000"/>
                    <a:pt x="89071" y="26000"/>
                    <a:pt x="89867" y="28000"/>
                  </a:cubicBezTo>
                  <a:cubicBezTo>
                    <a:pt x="89783" y="30000"/>
                    <a:pt x="89629" y="30000"/>
                    <a:pt x="89602" y="30000"/>
                  </a:cubicBezTo>
                  <a:cubicBezTo>
                    <a:pt x="90160" y="32000"/>
                    <a:pt x="90397" y="30000"/>
                    <a:pt x="90802" y="30000"/>
                  </a:cubicBezTo>
                  <a:lnTo>
                    <a:pt x="90747" y="28000"/>
                  </a:lnTo>
                  <a:cubicBezTo>
                    <a:pt x="91445" y="24000"/>
                    <a:pt x="91179" y="32000"/>
                    <a:pt x="91584" y="34000"/>
                  </a:cubicBezTo>
                  <a:cubicBezTo>
                    <a:pt x="91738" y="34000"/>
                    <a:pt x="92310" y="34000"/>
                    <a:pt x="92213" y="32000"/>
                  </a:cubicBezTo>
                  <a:lnTo>
                    <a:pt x="92953" y="36000"/>
                  </a:lnTo>
                  <a:lnTo>
                    <a:pt x="92925" y="32000"/>
                  </a:lnTo>
                  <a:cubicBezTo>
                    <a:pt x="93344" y="30000"/>
                    <a:pt x="93427" y="34000"/>
                    <a:pt x="93804" y="32000"/>
                  </a:cubicBezTo>
                  <a:lnTo>
                    <a:pt x="93818" y="28000"/>
                  </a:lnTo>
                  <a:lnTo>
                    <a:pt x="92785" y="26000"/>
                  </a:lnTo>
                  <a:cubicBezTo>
                    <a:pt x="93316" y="24000"/>
                    <a:pt x="92939" y="22000"/>
                    <a:pt x="93511" y="20000"/>
                  </a:cubicBezTo>
                  <a:cubicBezTo>
                    <a:pt x="92869" y="26000"/>
                    <a:pt x="93972" y="24000"/>
                    <a:pt x="94028" y="26000"/>
                  </a:cubicBezTo>
                  <a:lnTo>
                    <a:pt x="94461" y="24000"/>
                  </a:lnTo>
                  <a:lnTo>
                    <a:pt x="94349" y="26000"/>
                  </a:lnTo>
                  <a:cubicBezTo>
                    <a:pt x="94684" y="28000"/>
                    <a:pt x="94740" y="24000"/>
                    <a:pt x="95131" y="24000"/>
                  </a:cubicBezTo>
                  <a:cubicBezTo>
                    <a:pt x="94670" y="22000"/>
                    <a:pt x="94377" y="20000"/>
                    <a:pt x="93791" y="22000"/>
                  </a:cubicBezTo>
                  <a:cubicBezTo>
                    <a:pt x="94209" y="20000"/>
                    <a:pt x="95061" y="18000"/>
                    <a:pt x="95257" y="18000"/>
                  </a:cubicBezTo>
                  <a:cubicBezTo>
                    <a:pt x="95703" y="16000"/>
                    <a:pt x="96025" y="20000"/>
                    <a:pt x="96444" y="20000"/>
                  </a:cubicBezTo>
                  <a:cubicBezTo>
                    <a:pt x="95634" y="22000"/>
                    <a:pt x="96723" y="32000"/>
                    <a:pt x="95117" y="30000"/>
                  </a:cubicBezTo>
                  <a:cubicBezTo>
                    <a:pt x="95145" y="28000"/>
                    <a:pt x="95271" y="28000"/>
                    <a:pt x="95326" y="30000"/>
                  </a:cubicBezTo>
                  <a:cubicBezTo>
                    <a:pt x="95103" y="24000"/>
                    <a:pt x="94363" y="30000"/>
                    <a:pt x="94014" y="32000"/>
                  </a:cubicBezTo>
                  <a:cubicBezTo>
                    <a:pt x="94098" y="34000"/>
                    <a:pt x="93735" y="36000"/>
                    <a:pt x="94349" y="36000"/>
                  </a:cubicBezTo>
                  <a:cubicBezTo>
                    <a:pt x="94154" y="34000"/>
                    <a:pt x="94880" y="30000"/>
                    <a:pt x="95466" y="32000"/>
                  </a:cubicBezTo>
                  <a:lnTo>
                    <a:pt x="95354" y="40000"/>
                  </a:lnTo>
                  <a:lnTo>
                    <a:pt x="96220" y="40000"/>
                  </a:lnTo>
                  <a:lnTo>
                    <a:pt x="96136" y="40000"/>
                  </a:lnTo>
                  <a:cubicBezTo>
                    <a:pt x="96457" y="46000"/>
                    <a:pt x="97044" y="40000"/>
                    <a:pt x="97630" y="42000"/>
                  </a:cubicBezTo>
                  <a:cubicBezTo>
                    <a:pt x="98063" y="40000"/>
                    <a:pt x="99697" y="44000"/>
                    <a:pt x="98985" y="36000"/>
                  </a:cubicBezTo>
                  <a:cubicBezTo>
                    <a:pt x="99515" y="40000"/>
                    <a:pt x="99976" y="36000"/>
                    <a:pt x="100563" y="34000"/>
                  </a:cubicBezTo>
                  <a:lnTo>
                    <a:pt x="99837" y="32000"/>
                  </a:lnTo>
                  <a:cubicBezTo>
                    <a:pt x="100688" y="28000"/>
                    <a:pt x="100451" y="30000"/>
                    <a:pt x="101121" y="22000"/>
                  </a:cubicBezTo>
                  <a:cubicBezTo>
                    <a:pt x="101191" y="24000"/>
                    <a:pt x="101345" y="26000"/>
                    <a:pt x="101205" y="28000"/>
                  </a:cubicBezTo>
                  <a:cubicBezTo>
                    <a:pt x="102350" y="28000"/>
                    <a:pt x="103984" y="32000"/>
                    <a:pt x="104654" y="26000"/>
                  </a:cubicBezTo>
                  <a:cubicBezTo>
                    <a:pt x="105450" y="28000"/>
                    <a:pt x="105575" y="36000"/>
                    <a:pt x="106707" y="32000"/>
                  </a:cubicBezTo>
                  <a:cubicBezTo>
                    <a:pt x="106944" y="32000"/>
                    <a:pt x="106525" y="26000"/>
                    <a:pt x="107265" y="28000"/>
                  </a:cubicBezTo>
                  <a:cubicBezTo>
                    <a:pt x="107321" y="30000"/>
                    <a:pt x="106553" y="34000"/>
                    <a:pt x="107377" y="34000"/>
                  </a:cubicBezTo>
                  <a:cubicBezTo>
                    <a:pt x="107977" y="28000"/>
                    <a:pt x="108773" y="38000"/>
                    <a:pt x="109541" y="34000"/>
                  </a:cubicBezTo>
                  <a:cubicBezTo>
                    <a:pt x="109960" y="36000"/>
                    <a:pt x="110658" y="36000"/>
                    <a:pt x="110518" y="40000"/>
                  </a:cubicBezTo>
                  <a:cubicBezTo>
                    <a:pt x="109862" y="38000"/>
                    <a:pt x="108955" y="38000"/>
                    <a:pt x="108815" y="40000"/>
                  </a:cubicBezTo>
                  <a:cubicBezTo>
                    <a:pt x="108899" y="38000"/>
                    <a:pt x="108354" y="38000"/>
                    <a:pt x="108829" y="36000"/>
                  </a:cubicBezTo>
                  <a:cubicBezTo>
                    <a:pt x="107851" y="32000"/>
                    <a:pt x="108201" y="38000"/>
                    <a:pt x="107321" y="34000"/>
                  </a:cubicBezTo>
                  <a:cubicBezTo>
                    <a:pt x="107265" y="36000"/>
                    <a:pt x="107782" y="40000"/>
                    <a:pt x="107963" y="38000"/>
                  </a:cubicBezTo>
                  <a:cubicBezTo>
                    <a:pt x="107963" y="44000"/>
                    <a:pt x="106232" y="40000"/>
                    <a:pt x="107014" y="48000"/>
                  </a:cubicBezTo>
                  <a:cubicBezTo>
                    <a:pt x="107949" y="48000"/>
                    <a:pt x="108228" y="36000"/>
                    <a:pt x="109038" y="44000"/>
                  </a:cubicBezTo>
                  <a:cubicBezTo>
                    <a:pt x="108717" y="46000"/>
                    <a:pt x="108201" y="44000"/>
                    <a:pt x="107796" y="48000"/>
                  </a:cubicBezTo>
                  <a:lnTo>
                    <a:pt x="108452" y="52000"/>
                  </a:lnTo>
                  <a:lnTo>
                    <a:pt x="108941" y="48000"/>
                  </a:lnTo>
                  <a:lnTo>
                    <a:pt x="108913" y="48000"/>
                  </a:lnTo>
                  <a:cubicBezTo>
                    <a:pt x="110086" y="54000"/>
                    <a:pt x="110002" y="44000"/>
                    <a:pt x="111049" y="42000"/>
                  </a:cubicBezTo>
                  <a:cubicBezTo>
                    <a:pt x="110449" y="38000"/>
                    <a:pt x="111189" y="32000"/>
                    <a:pt x="110728" y="30000"/>
                  </a:cubicBezTo>
                  <a:cubicBezTo>
                    <a:pt x="111440" y="30000"/>
                    <a:pt x="111957" y="30000"/>
                    <a:pt x="111957" y="36000"/>
                  </a:cubicBezTo>
                  <a:cubicBezTo>
                    <a:pt x="110644" y="40000"/>
                    <a:pt x="111887" y="42000"/>
                    <a:pt x="110672" y="46000"/>
                  </a:cubicBezTo>
                  <a:cubicBezTo>
                    <a:pt x="110868" y="48000"/>
                    <a:pt x="110379" y="54000"/>
                    <a:pt x="111105" y="56000"/>
                  </a:cubicBezTo>
                  <a:cubicBezTo>
                    <a:pt x="111915" y="52000"/>
                    <a:pt x="110854" y="50000"/>
                    <a:pt x="111677" y="50000"/>
                  </a:cubicBezTo>
                  <a:cubicBezTo>
                    <a:pt x="111719" y="50000"/>
                    <a:pt x="111775" y="50000"/>
                    <a:pt x="111747" y="52000"/>
                  </a:cubicBezTo>
                  <a:cubicBezTo>
                    <a:pt x="112110" y="48000"/>
                    <a:pt x="112180" y="52000"/>
                    <a:pt x="112627" y="50000"/>
                  </a:cubicBezTo>
                  <a:lnTo>
                    <a:pt x="112529" y="50000"/>
                  </a:lnTo>
                  <a:cubicBezTo>
                    <a:pt x="113088" y="54000"/>
                    <a:pt x="113144" y="48000"/>
                    <a:pt x="113618" y="52000"/>
                  </a:cubicBezTo>
                  <a:cubicBezTo>
                    <a:pt x="113423" y="48000"/>
                    <a:pt x="113939" y="48000"/>
                    <a:pt x="114247" y="46000"/>
                  </a:cubicBezTo>
                  <a:cubicBezTo>
                    <a:pt x="113758" y="44000"/>
                    <a:pt x="113493" y="38000"/>
                    <a:pt x="112529" y="38000"/>
                  </a:cubicBezTo>
                  <a:cubicBezTo>
                    <a:pt x="112404" y="40000"/>
                    <a:pt x="112473" y="42000"/>
                    <a:pt x="112082" y="44000"/>
                  </a:cubicBezTo>
                  <a:lnTo>
                    <a:pt x="112711" y="44000"/>
                  </a:lnTo>
                  <a:lnTo>
                    <a:pt x="112348" y="46000"/>
                  </a:lnTo>
                  <a:lnTo>
                    <a:pt x="111747" y="44000"/>
                  </a:lnTo>
                  <a:cubicBezTo>
                    <a:pt x="112515" y="42000"/>
                    <a:pt x="112166" y="38000"/>
                    <a:pt x="112487" y="34000"/>
                  </a:cubicBezTo>
                  <a:cubicBezTo>
                    <a:pt x="113185" y="36000"/>
                    <a:pt x="113060" y="34000"/>
                    <a:pt x="113493" y="36000"/>
                  </a:cubicBezTo>
                  <a:cubicBezTo>
                    <a:pt x="113451" y="40000"/>
                    <a:pt x="114847" y="46000"/>
                    <a:pt x="115643" y="48000"/>
                  </a:cubicBezTo>
                  <a:lnTo>
                    <a:pt x="115266" y="48000"/>
                  </a:lnTo>
                  <a:cubicBezTo>
                    <a:pt x="114693" y="50000"/>
                    <a:pt x="115671" y="52000"/>
                    <a:pt x="115699" y="54000"/>
                  </a:cubicBezTo>
                  <a:lnTo>
                    <a:pt x="116118" y="52000"/>
                  </a:lnTo>
                  <a:cubicBezTo>
                    <a:pt x="116034" y="52000"/>
                    <a:pt x="115922" y="54000"/>
                    <a:pt x="116104" y="54000"/>
                  </a:cubicBezTo>
                  <a:cubicBezTo>
                    <a:pt x="116690" y="54000"/>
                    <a:pt x="116648" y="50000"/>
                    <a:pt x="117221" y="48000"/>
                  </a:cubicBezTo>
                  <a:cubicBezTo>
                    <a:pt x="117263" y="52000"/>
                    <a:pt x="116788" y="54000"/>
                    <a:pt x="117137" y="56000"/>
                  </a:cubicBezTo>
                  <a:cubicBezTo>
                    <a:pt x="117263" y="60000"/>
                    <a:pt x="117654" y="66000"/>
                    <a:pt x="118422" y="64000"/>
                  </a:cubicBezTo>
                  <a:cubicBezTo>
                    <a:pt x="118478" y="62000"/>
                    <a:pt x="118673" y="62000"/>
                    <a:pt x="118896" y="62000"/>
                  </a:cubicBezTo>
                  <a:lnTo>
                    <a:pt x="118813" y="62000"/>
                  </a:lnTo>
                  <a:lnTo>
                    <a:pt x="119315" y="66000"/>
                  </a:lnTo>
                  <a:cubicBezTo>
                    <a:pt x="118882" y="70000"/>
                    <a:pt x="118450" y="64000"/>
                    <a:pt x="118017" y="68000"/>
                  </a:cubicBezTo>
                  <a:lnTo>
                    <a:pt x="117975" y="72000"/>
                  </a:lnTo>
                  <a:cubicBezTo>
                    <a:pt x="117640" y="72000"/>
                    <a:pt x="117179" y="72000"/>
                    <a:pt x="116969" y="74000"/>
                  </a:cubicBezTo>
                  <a:cubicBezTo>
                    <a:pt x="117486" y="76000"/>
                    <a:pt x="117598" y="74000"/>
                    <a:pt x="118170" y="74000"/>
                  </a:cubicBezTo>
                  <a:cubicBezTo>
                    <a:pt x="118254" y="78000"/>
                    <a:pt x="117849" y="78000"/>
                    <a:pt x="117779" y="78000"/>
                  </a:cubicBezTo>
                  <a:lnTo>
                    <a:pt x="117863" y="76000"/>
                  </a:lnTo>
                  <a:cubicBezTo>
                    <a:pt x="117179" y="72000"/>
                    <a:pt x="116844" y="80000"/>
                    <a:pt x="115992" y="78000"/>
                  </a:cubicBezTo>
                  <a:cubicBezTo>
                    <a:pt x="115852" y="78000"/>
                    <a:pt x="115936" y="78000"/>
                    <a:pt x="115964" y="76000"/>
                  </a:cubicBezTo>
                  <a:cubicBezTo>
                    <a:pt x="115280" y="80000"/>
                    <a:pt x="114596" y="74000"/>
                    <a:pt x="113925" y="78000"/>
                  </a:cubicBezTo>
                  <a:lnTo>
                    <a:pt x="114149" y="76000"/>
                  </a:lnTo>
                  <a:lnTo>
                    <a:pt x="111887" y="84000"/>
                  </a:lnTo>
                  <a:lnTo>
                    <a:pt x="111887" y="86000"/>
                  </a:lnTo>
                  <a:cubicBezTo>
                    <a:pt x="111985" y="88000"/>
                    <a:pt x="111649" y="88000"/>
                    <a:pt x="111468" y="86000"/>
                  </a:cubicBezTo>
                  <a:lnTo>
                    <a:pt x="111468" y="86000"/>
                  </a:lnTo>
                  <a:lnTo>
                    <a:pt x="110239" y="90000"/>
                  </a:lnTo>
                  <a:cubicBezTo>
                    <a:pt x="110351" y="92000"/>
                    <a:pt x="110491" y="92000"/>
                    <a:pt x="110658" y="94000"/>
                  </a:cubicBezTo>
                  <a:cubicBezTo>
                    <a:pt x="110798" y="92000"/>
                    <a:pt x="111622" y="94000"/>
                    <a:pt x="111510" y="90000"/>
                  </a:cubicBezTo>
                  <a:cubicBezTo>
                    <a:pt x="111887" y="92000"/>
                    <a:pt x="112501" y="88000"/>
                    <a:pt x="112781" y="90000"/>
                  </a:cubicBezTo>
                  <a:cubicBezTo>
                    <a:pt x="112278" y="88000"/>
                    <a:pt x="113130" y="86000"/>
                    <a:pt x="113227" y="84000"/>
                  </a:cubicBezTo>
                  <a:cubicBezTo>
                    <a:pt x="113395" y="88000"/>
                    <a:pt x="113981" y="84000"/>
                    <a:pt x="113912" y="88000"/>
                  </a:cubicBezTo>
                  <a:cubicBezTo>
                    <a:pt x="114009" y="90000"/>
                    <a:pt x="113660" y="86000"/>
                    <a:pt x="113451" y="88000"/>
                  </a:cubicBezTo>
                  <a:cubicBezTo>
                    <a:pt x="112906" y="92000"/>
                    <a:pt x="114414" y="92000"/>
                    <a:pt x="113758" y="94000"/>
                  </a:cubicBezTo>
                  <a:cubicBezTo>
                    <a:pt x="114596" y="92000"/>
                    <a:pt x="115713" y="94000"/>
                    <a:pt x="116579" y="92000"/>
                  </a:cubicBezTo>
                  <a:lnTo>
                    <a:pt x="116090" y="90000"/>
                  </a:lnTo>
                  <a:cubicBezTo>
                    <a:pt x="116481" y="92000"/>
                    <a:pt x="117402" y="92000"/>
                    <a:pt x="117472" y="94000"/>
                  </a:cubicBezTo>
                  <a:lnTo>
                    <a:pt x="116481" y="94000"/>
                  </a:lnTo>
                  <a:cubicBezTo>
                    <a:pt x="116453" y="98000"/>
                    <a:pt x="117360" y="94000"/>
                    <a:pt x="117402" y="96000"/>
                  </a:cubicBezTo>
                  <a:lnTo>
                    <a:pt x="118464" y="90000"/>
                  </a:lnTo>
                  <a:lnTo>
                    <a:pt x="118003" y="90000"/>
                  </a:lnTo>
                  <a:cubicBezTo>
                    <a:pt x="118296" y="88000"/>
                    <a:pt x="119273" y="92000"/>
                    <a:pt x="120000" y="94000"/>
                  </a:cubicBezTo>
                  <a:cubicBezTo>
                    <a:pt x="119581" y="98000"/>
                    <a:pt x="118910" y="92000"/>
                    <a:pt x="118142" y="94000"/>
                  </a:cubicBezTo>
                  <a:cubicBezTo>
                    <a:pt x="117584" y="96000"/>
                    <a:pt x="118478" y="100000"/>
                    <a:pt x="117961" y="100000"/>
                  </a:cubicBezTo>
                  <a:cubicBezTo>
                    <a:pt x="118101" y="102000"/>
                    <a:pt x="118436" y="102000"/>
                    <a:pt x="118603" y="100000"/>
                  </a:cubicBezTo>
                  <a:lnTo>
                    <a:pt x="118813" y="102000"/>
                  </a:lnTo>
                  <a:cubicBezTo>
                    <a:pt x="118338" y="106000"/>
                    <a:pt x="117291" y="104000"/>
                    <a:pt x="116592" y="108000"/>
                  </a:cubicBezTo>
                  <a:cubicBezTo>
                    <a:pt x="116662" y="108000"/>
                    <a:pt x="116718" y="108000"/>
                    <a:pt x="116732" y="108000"/>
                  </a:cubicBezTo>
                  <a:cubicBezTo>
                    <a:pt x="116188" y="104000"/>
                    <a:pt x="115643" y="104000"/>
                    <a:pt x="115126" y="104000"/>
                  </a:cubicBezTo>
                  <a:cubicBezTo>
                    <a:pt x="115406" y="106000"/>
                    <a:pt x="115517" y="106000"/>
                    <a:pt x="115671" y="106000"/>
                  </a:cubicBezTo>
                  <a:cubicBezTo>
                    <a:pt x="115685" y="106000"/>
                    <a:pt x="115196" y="106000"/>
                    <a:pt x="115001" y="108000"/>
                  </a:cubicBezTo>
                  <a:cubicBezTo>
                    <a:pt x="115489" y="110000"/>
                    <a:pt x="115098" y="112000"/>
                    <a:pt x="115406" y="112000"/>
                  </a:cubicBezTo>
                  <a:cubicBezTo>
                    <a:pt x="115084" y="114000"/>
                    <a:pt x="114833" y="112000"/>
                    <a:pt x="114442" y="112000"/>
                  </a:cubicBezTo>
                  <a:cubicBezTo>
                    <a:pt x="114247" y="110000"/>
                    <a:pt x="114610" y="110000"/>
                    <a:pt x="114568" y="106000"/>
                  </a:cubicBezTo>
                  <a:cubicBezTo>
                    <a:pt x="114177" y="108000"/>
                    <a:pt x="113995" y="102000"/>
                    <a:pt x="113409" y="104000"/>
                  </a:cubicBezTo>
                  <a:cubicBezTo>
                    <a:pt x="114177" y="106000"/>
                    <a:pt x="113199" y="110000"/>
                    <a:pt x="112934" y="112000"/>
                  </a:cubicBezTo>
                  <a:lnTo>
                    <a:pt x="113060" y="112000"/>
                  </a:lnTo>
                  <a:cubicBezTo>
                    <a:pt x="112822" y="114000"/>
                    <a:pt x="112613" y="114000"/>
                    <a:pt x="112445" y="112000"/>
                  </a:cubicBezTo>
                  <a:cubicBezTo>
                    <a:pt x="112753" y="110000"/>
                    <a:pt x="113060" y="112000"/>
                    <a:pt x="112976" y="108000"/>
                  </a:cubicBezTo>
                  <a:cubicBezTo>
                    <a:pt x="112767" y="108000"/>
                    <a:pt x="112557" y="108000"/>
                    <a:pt x="112320" y="108000"/>
                  </a:cubicBezTo>
                  <a:lnTo>
                    <a:pt x="112529" y="106000"/>
                  </a:lnTo>
                  <a:lnTo>
                    <a:pt x="111496" y="106000"/>
                  </a:lnTo>
                  <a:cubicBezTo>
                    <a:pt x="111328" y="110000"/>
                    <a:pt x="111049" y="112000"/>
                    <a:pt x="110909" y="116000"/>
                  </a:cubicBezTo>
                  <a:cubicBezTo>
                    <a:pt x="110658" y="114000"/>
                    <a:pt x="110309" y="116000"/>
                    <a:pt x="110072" y="116000"/>
                  </a:cubicBezTo>
                  <a:lnTo>
                    <a:pt x="110183" y="116000"/>
                  </a:lnTo>
                  <a:cubicBezTo>
                    <a:pt x="109723" y="112000"/>
                    <a:pt x="108703" y="114000"/>
                    <a:pt x="108619" y="116000"/>
                  </a:cubicBezTo>
                  <a:cubicBezTo>
                    <a:pt x="108284" y="114000"/>
                    <a:pt x="110937" y="102000"/>
                    <a:pt x="108619" y="104000"/>
                  </a:cubicBezTo>
                  <a:cubicBezTo>
                    <a:pt x="107726" y="102000"/>
                    <a:pt x="108061" y="110000"/>
                    <a:pt x="107558" y="114000"/>
                  </a:cubicBezTo>
                  <a:cubicBezTo>
                    <a:pt x="107558" y="114000"/>
                    <a:pt x="107586" y="112000"/>
                    <a:pt x="107544" y="112000"/>
                  </a:cubicBezTo>
                  <a:cubicBezTo>
                    <a:pt x="107153" y="110000"/>
                    <a:pt x="107111" y="114000"/>
                    <a:pt x="106790" y="114000"/>
                  </a:cubicBezTo>
                  <a:cubicBezTo>
                    <a:pt x="107028" y="116000"/>
                    <a:pt x="107363" y="116000"/>
                    <a:pt x="107474" y="116000"/>
                  </a:cubicBezTo>
                  <a:cubicBezTo>
                    <a:pt x="107349" y="118000"/>
                    <a:pt x="106665" y="114000"/>
                    <a:pt x="106371" y="118000"/>
                  </a:cubicBezTo>
                  <a:cubicBezTo>
                    <a:pt x="106762" y="112000"/>
                    <a:pt x="105631" y="114000"/>
                    <a:pt x="105925" y="112000"/>
                  </a:cubicBezTo>
                  <a:cubicBezTo>
                    <a:pt x="105157" y="108000"/>
                    <a:pt x="104333" y="112000"/>
                    <a:pt x="103928" y="116000"/>
                  </a:cubicBezTo>
                  <a:cubicBezTo>
                    <a:pt x="103411" y="110000"/>
                    <a:pt x="103020" y="116000"/>
                    <a:pt x="102168" y="112000"/>
                  </a:cubicBezTo>
                  <a:cubicBezTo>
                    <a:pt x="102308" y="112000"/>
                    <a:pt x="102531" y="112000"/>
                    <a:pt x="102713" y="112000"/>
                  </a:cubicBezTo>
                  <a:cubicBezTo>
                    <a:pt x="103202" y="110000"/>
                    <a:pt x="101847" y="110000"/>
                    <a:pt x="102587" y="108000"/>
                  </a:cubicBezTo>
                  <a:cubicBezTo>
                    <a:pt x="102420" y="108000"/>
                    <a:pt x="102573" y="110000"/>
                    <a:pt x="102741" y="108000"/>
                  </a:cubicBezTo>
                  <a:cubicBezTo>
                    <a:pt x="103020" y="108000"/>
                    <a:pt x="103286" y="106000"/>
                    <a:pt x="103216" y="104000"/>
                  </a:cubicBezTo>
                  <a:lnTo>
                    <a:pt x="102531" y="102000"/>
                  </a:lnTo>
                  <a:lnTo>
                    <a:pt x="102769" y="100000"/>
                  </a:lnTo>
                  <a:lnTo>
                    <a:pt x="101722" y="94000"/>
                  </a:lnTo>
                  <a:cubicBezTo>
                    <a:pt x="101694" y="96000"/>
                    <a:pt x="101791" y="96000"/>
                    <a:pt x="101847" y="98000"/>
                  </a:cubicBezTo>
                  <a:cubicBezTo>
                    <a:pt x="100632" y="94000"/>
                    <a:pt x="99236" y="96000"/>
                    <a:pt x="98175" y="96000"/>
                  </a:cubicBezTo>
                  <a:cubicBezTo>
                    <a:pt x="97979" y="106000"/>
                    <a:pt x="95564" y="100000"/>
                    <a:pt x="94698" y="106000"/>
                  </a:cubicBezTo>
                  <a:cubicBezTo>
                    <a:pt x="94936" y="104000"/>
                    <a:pt x="95061" y="98000"/>
                    <a:pt x="94922" y="96000"/>
                  </a:cubicBezTo>
                  <a:cubicBezTo>
                    <a:pt x="95103" y="94000"/>
                    <a:pt x="95508" y="90000"/>
                    <a:pt x="95941" y="92000"/>
                  </a:cubicBezTo>
                  <a:cubicBezTo>
                    <a:pt x="96011" y="94000"/>
                    <a:pt x="96541" y="96000"/>
                    <a:pt x="96192" y="98000"/>
                  </a:cubicBezTo>
                  <a:cubicBezTo>
                    <a:pt x="97393" y="96000"/>
                    <a:pt x="96039" y="92000"/>
                    <a:pt x="96388" y="88000"/>
                  </a:cubicBezTo>
                  <a:cubicBezTo>
                    <a:pt x="95061" y="88000"/>
                    <a:pt x="94279" y="96000"/>
                    <a:pt x="93441" y="98000"/>
                  </a:cubicBezTo>
                  <a:lnTo>
                    <a:pt x="93414" y="96000"/>
                  </a:lnTo>
                  <a:lnTo>
                    <a:pt x="92785" y="98000"/>
                  </a:lnTo>
                  <a:cubicBezTo>
                    <a:pt x="93302" y="100000"/>
                    <a:pt x="93274" y="106000"/>
                    <a:pt x="92604" y="104000"/>
                  </a:cubicBezTo>
                  <a:lnTo>
                    <a:pt x="92687" y="104000"/>
                  </a:lnTo>
                  <a:cubicBezTo>
                    <a:pt x="92310" y="100000"/>
                    <a:pt x="91515" y="104000"/>
                    <a:pt x="90914" y="102000"/>
                  </a:cubicBezTo>
                  <a:lnTo>
                    <a:pt x="90523" y="106000"/>
                  </a:lnTo>
                  <a:cubicBezTo>
                    <a:pt x="89923" y="106000"/>
                    <a:pt x="89895" y="100000"/>
                    <a:pt x="89699" y="96000"/>
                  </a:cubicBezTo>
                  <a:cubicBezTo>
                    <a:pt x="88764" y="94000"/>
                    <a:pt x="88233" y="100000"/>
                    <a:pt x="87563" y="104000"/>
                  </a:cubicBezTo>
                  <a:cubicBezTo>
                    <a:pt x="87270" y="100000"/>
                    <a:pt x="85873" y="100000"/>
                    <a:pt x="86613" y="96000"/>
                  </a:cubicBezTo>
                  <a:cubicBezTo>
                    <a:pt x="85762" y="98000"/>
                    <a:pt x="85929" y="114000"/>
                    <a:pt x="84491" y="106000"/>
                  </a:cubicBezTo>
                  <a:lnTo>
                    <a:pt x="84868" y="102000"/>
                  </a:lnTo>
                  <a:cubicBezTo>
                    <a:pt x="83486" y="104000"/>
                    <a:pt x="81517" y="108000"/>
                    <a:pt x="80875" y="106000"/>
                  </a:cubicBezTo>
                  <a:cubicBezTo>
                    <a:pt x="81391" y="96000"/>
                    <a:pt x="79157" y="96000"/>
                    <a:pt x="78906" y="86000"/>
                  </a:cubicBezTo>
                  <a:cubicBezTo>
                    <a:pt x="78976" y="88000"/>
                    <a:pt x="78459" y="88000"/>
                    <a:pt x="78375" y="90000"/>
                  </a:cubicBezTo>
                  <a:cubicBezTo>
                    <a:pt x="78263" y="88000"/>
                    <a:pt x="78082" y="88000"/>
                    <a:pt x="77872" y="90000"/>
                  </a:cubicBezTo>
                  <a:cubicBezTo>
                    <a:pt x="78417" y="92000"/>
                    <a:pt x="77495" y="100000"/>
                    <a:pt x="78529" y="96000"/>
                  </a:cubicBezTo>
                  <a:cubicBezTo>
                    <a:pt x="78012" y="102000"/>
                    <a:pt x="77342" y="108000"/>
                    <a:pt x="76197" y="108000"/>
                  </a:cubicBezTo>
                  <a:lnTo>
                    <a:pt x="76211" y="104000"/>
                  </a:lnTo>
                  <a:lnTo>
                    <a:pt x="77118" y="104000"/>
                  </a:lnTo>
                  <a:cubicBezTo>
                    <a:pt x="77021" y="102000"/>
                    <a:pt x="77481" y="102000"/>
                    <a:pt x="77677" y="100000"/>
                  </a:cubicBezTo>
                  <a:cubicBezTo>
                    <a:pt x="76001" y="98000"/>
                    <a:pt x="77900" y="90000"/>
                    <a:pt x="76183" y="92000"/>
                  </a:cubicBezTo>
                  <a:cubicBezTo>
                    <a:pt x="76015" y="94000"/>
                    <a:pt x="76127" y="92000"/>
                    <a:pt x="75680" y="94000"/>
                  </a:cubicBezTo>
                  <a:cubicBezTo>
                    <a:pt x="75890" y="94000"/>
                    <a:pt x="75918" y="92000"/>
                    <a:pt x="75582" y="90000"/>
                  </a:cubicBezTo>
                  <a:lnTo>
                    <a:pt x="75261" y="94000"/>
                  </a:lnTo>
                  <a:cubicBezTo>
                    <a:pt x="74661" y="88000"/>
                    <a:pt x="76253" y="90000"/>
                    <a:pt x="75736" y="84000"/>
                  </a:cubicBezTo>
                  <a:cubicBezTo>
                    <a:pt x="76406" y="82000"/>
                    <a:pt x="77551" y="80000"/>
                    <a:pt x="77342" y="74000"/>
                  </a:cubicBezTo>
                  <a:cubicBezTo>
                    <a:pt x="76253" y="72000"/>
                    <a:pt x="76364" y="84000"/>
                    <a:pt x="75233" y="82000"/>
                  </a:cubicBezTo>
                  <a:lnTo>
                    <a:pt x="75108" y="80000"/>
                  </a:lnTo>
                  <a:cubicBezTo>
                    <a:pt x="74717" y="82000"/>
                    <a:pt x="74647" y="86000"/>
                    <a:pt x="74424" y="88000"/>
                  </a:cubicBezTo>
                  <a:cubicBezTo>
                    <a:pt x="74410" y="86000"/>
                    <a:pt x="74312" y="86000"/>
                    <a:pt x="74047" y="84000"/>
                  </a:cubicBezTo>
                  <a:cubicBezTo>
                    <a:pt x="73376" y="90000"/>
                    <a:pt x="72929" y="92000"/>
                    <a:pt x="72315" y="98000"/>
                  </a:cubicBezTo>
                  <a:cubicBezTo>
                    <a:pt x="73963" y="92000"/>
                    <a:pt x="73725" y="102000"/>
                    <a:pt x="75429" y="98000"/>
                  </a:cubicBezTo>
                  <a:cubicBezTo>
                    <a:pt x="75164" y="98000"/>
                    <a:pt x="73963" y="100000"/>
                    <a:pt x="73893" y="106000"/>
                  </a:cubicBezTo>
                  <a:lnTo>
                    <a:pt x="73907" y="102000"/>
                  </a:lnTo>
                  <a:cubicBezTo>
                    <a:pt x="73348" y="104000"/>
                    <a:pt x="72804" y="106000"/>
                    <a:pt x="72106" y="106000"/>
                  </a:cubicBezTo>
                  <a:lnTo>
                    <a:pt x="72525" y="102000"/>
                  </a:lnTo>
                  <a:cubicBezTo>
                    <a:pt x="71603" y="106000"/>
                    <a:pt x="70989" y="96000"/>
                    <a:pt x="70262" y="104000"/>
                  </a:cubicBezTo>
                  <a:cubicBezTo>
                    <a:pt x="70528" y="104000"/>
                    <a:pt x="70723" y="104000"/>
                    <a:pt x="70891" y="104000"/>
                  </a:cubicBezTo>
                  <a:cubicBezTo>
                    <a:pt x="70416" y="106000"/>
                    <a:pt x="69816" y="104000"/>
                    <a:pt x="69299" y="104000"/>
                  </a:cubicBezTo>
                  <a:lnTo>
                    <a:pt x="68238" y="112000"/>
                  </a:lnTo>
                  <a:cubicBezTo>
                    <a:pt x="68238" y="110000"/>
                    <a:pt x="67568" y="110000"/>
                    <a:pt x="67889" y="106000"/>
                  </a:cubicBezTo>
                  <a:cubicBezTo>
                    <a:pt x="67121" y="102000"/>
                    <a:pt x="66758" y="110000"/>
                    <a:pt x="66311" y="110000"/>
                  </a:cubicBezTo>
                  <a:cubicBezTo>
                    <a:pt x="65529" y="106000"/>
                    <a:pt x="66995" y="108000"/>
                    <a:pt x="67079" y="102000"/>
                  </a:cubicBezTo>
                  <a:cubicBezTo>
                    <a:pt x="65990" y="100000"/>
                    <a:pt x="64845" y="102000"/>
                    <a:pt x="64230" y="106000"/>
                  </a:cubicBezTo>
                  <a:cubicBezTo>
                    <a:pt x="64454" y="108000"/>
                    <a:pt x="64552" y="108000"/>
                    <a:pt x="64552" y="110000"/>
                  </a:cubicBezTo>
                  <a:cubicBezTo>
                    <a:pt x="64510" y="108000"/>
                    <a:pt x="64077" y="108000"/>
                    <a:pt x="63839" y="108000"/>
                  </a:cubicBezTo>
                  <a:lnTo>
                    <a:pt x="63672" y="110000"/>
                  </a:lnTo>
                  <a:cubicBezTo>
                    <a:pt x="63253" y="110000"/>
                    <a:pt x="63323" y="108000"/>
                    <a:pt x="63658" y="106000"/>
                  </a:cubicBezTo>
                  <a:cubicBezTo>
                    <a:pt x="63281" y="104000"/>
                    <a:pt x="62806" y="110000"/>
                    <a:pt x="62415" y="106000"/>
                  </a:cubicBezTo>
                  <a:cubicBezTo>
                    <a:pt x="63071" y="104000"/>
                    <a:pt x="63923" y="106000"/>
                    <a:pt x="64258" y="104000"/>
                  </a:cubicBezTo>
                  <a:cubicBezTo>
                    <a:pt x="62876" y="106000"/>
                    <a:pt x="62876" y="96000"/>
                    <a:pt x="61117" y="100000"/>
                  </a:cubicBezTo>
                  <a:cubicBezTo>
                    <a:pt x="61089" y="98000"/>
                    <a:pt x="61396" y="96000"/>
                    <a:pt x="61047" y="96000"/>
                  </a:cubicBezTo>
                  <a:cubicBezTo>
                    <a:pt x="60265" y="96000"/>
                    <a:pt x="60851" y="102000"/>
                    <a:pt x="60600" y="104000"/>
                  </a:cubicBezTo>
                  <a:cubicBezTo>
                    <a:pt x="61200" y="102000"/>
                    <a:pt x="61494" y="104000"/>
                    <a:pt x="61843" y="108000"/>
                  </a:cubicBezTo>
                  <a:lnTo>
                    <a:pt x="61675" y="110000"/>
                  </a:lnTo>
                  <a:cubicBezTo>
                    <a:pt x="61647" y="108000"/>
                    <a:pt x="61270" y="108000"/>
                    <a:pt x="61158" y="108000"/>
                  </a:cubicBezTo>
                  <a:lnTo>
                    <a:pt x="61061" y="112000"/>
                  </a:lnTo>
                  <a:cubicBezTo>
                    <a:pt x="61103" y="108000"/>
                    <a:pt x="60502" y="104000"/>
                    <a:pt x="60027" y="106000"/>
                  </a:cubicBezTo>
                  <a:cubicBezTo>
                    <a:pt x="60502" y="108000"/>
                    <a:pt x="60377" y="108000"/>
                    <a:pt x="60516" y="114000"/>
                  </a:cubicBezTo>
                  <a:cubicBezTo>
                    <a:pt x="59846" y="120000"/>
                    <a:pt x="59748" y="110000"/>
                    <a:pt x="59008" y="116000"/>
                  </a:cubicBezTo>
                  <a:cubicBezTo>
                    <a:pt x="59064" y="114000"/>
                    <a:pt x="59720" y="112000"/>
                    <a:pt x="59148" y="112000"/>
                  </a:cubicBezTo>
                  <a:cubicBezTo>
                    <a:pt x="58687" y="112000"/>
                    <a:pt x="58743" y="114000"/>
                    <a:pt x="58422" y="116000"/>
                  </a:cubicBezTo>
                  <a:cubicBezTo>
                    <a:pt x="58785" y="112000"/>
                    <a:pt x="58687" y="108000"/>
                    <a:pt x="59078" y="104000"/>
                  </a:cubicBezTo>
                  <a:cubicBezTo>
                    <a:pt x="59902" y="104000"/>
                    <a:pt x="59413" y="104000"/>
                    <a:pt x="60223" y="102000"/>
                  </a:cubicBezTo>
                  <a:lnTo>
                    <a:pt x="59539" y="98000"/>
                  </a:lnTo>
                  <a:cubicBezTo>
                    <a:pt x="60237" y="98000"/>
                    <a:pt x="60055" y="94000"/>
                    <a:pt x="60111" y="92000"/>
                  </a:cubicBezTo>
                  <a:cubicBezTo>
                    <a:pt x="58896" y="88000"/>
                    <a:pt x="59204" y="98000"/>
                    <a:pt x="58422" y="98000"/>
                  </a:cubicBezTo>
                  <a:cubicBezTo>
                    <a:pt x="58045" y="100000"/>
                    <a:pt x="59148" y="98000"/>
                    <a:pt x="58561" y="102000"/>
                  </a:cubicBezTo>
                  <a:cubicBezTo>
                    <a:pt x="57835" y="100000"/>
                    <a:pt x="58394" y="104000"/>
                    <a:pt x="57584" y="106000"/>
                  </a:cubicBezTo>
                  <a:lnTo>
                    <a:pt x="57723" y="104000"/>
                  </a:lnTo>
                  <a:cubicBezTo>
                    <a:pt x="57472" y="102000"/>
                    <a:pt x="57235" y="104000"/>
                    <a:pt x="56942" y="106000"/>
                  </a:cubicBezTo>
                  <a:cubicBezTo>
                    <a:pt x="56620" y="106000"/>
                    <a:pt x="57305" y="120000"/>
                    <a:pt x="55992" y="120000"/>
                  </a:cubicBezTo>
                  <a:cubicBezTo>
                    <a:pt x="56062" y="120000"/>
                    <a:pt x="56090" y="118000"/>
                    <a:pt x="56090" y="118000"/>
                  </a:cubicBezTo>
                  <a:lnTo>
                    <a:pt x="57360" y="82000"/>
                  </a:lnTo>
                  <a:cubicBezTo>
                    <a:pt x="56034" y="82000"/>
                    <a:pt x="54512" y="82000"/>
                    <a:pt x="52990" y="80000"/>
                  </a:cubicBezTo>
                  <a:cubicBezTo>
                    <a:pt x="52627" y="74000"/>
                    <a:pt x="54079" y="74000"/>
                    <a:pt x="53981" y="72000"/>
                  </a:cubicBezTo>
                  <a:lnTo>
                    <a:pt x="54680" y="72000"/>
                  </a:lnTo>
                  <a:cubicBezTo>
                    <a:pt x="54638" y="76000"/>
                    <a:pt x="53227" y="74000"/>
                    <a:pt x="53856" y="78000"/>
                  </a:cubicBezTo>
                  <a:cubicBezTo>
                    <a:pt x="55084" y="76000"/>
                    <a:pt x="55643" y="80000"/>
                    <a:pt x="56802" y="74000"/>
                  </a:cubicBezTo>
                  <a:cubicBezTo>
                    <a:pt x="56439" y="66000"/>
                    <a:pt x="55266" y="74000"/>
                    <a:pt x="54512" y="70000"/>
                  </a:cubicBezTo>
                  <a:cubicBezTo>
                    <a:pt x="54833" y="70000"/>
                    <a:pt x="55098" y="70000"/>
                    <a:pt x="55364" y="68000"/>
                  </a:cubicBezTo>
                  <a:lnTo>
                    <a:pt x="53074" y="66000"/>
                  </a:lnTo>
                  <a:lnTo>
                    <a:pt x="52892" y="68000"/>
                  </a:lnTo>
                  <a:lnTo>
                    <a:pt x="53870" y="68000"/>
                  </a:lnTo>
                  <a:cubicBezTo>
                    <a:pt x="53144" y="68000"/>
                    <a:pt x="52529" y="72000"/>
                    <a:pt x="52473" y="78000"/>
                  </a:cubicBezTo>
                  <a:lnTo>
                    <a:pt x="52613" y="78000"/>
                  </a:lnTo>
                  <a:lnTo>
                    <a:pt x="52348" y="80000"/>
                  </a:lnTo>
                  <a:lnTo>
                    <a:pt x="51845" y="7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45" y="120000"/>
                  </a:moveTo>
                  <a:lnTo>
                    <a:pt x="34545" y="120000"/>
                  </a:lnTo>
                  <a:cubicBezTo>
                    <a:pt x="60000" y="120000"/>
                    <a:pt x="120000" y="120000"/>
                    <a:pt x="109090" y="0"/>
                  </a:cubicBezTo>
                  <a:cubicBezTo>
                    <a:pt x="109090" y="120000"/>
                    <a:pt x="0" y="0"/>
                    <a:pt x="3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120000"/>
                  </a:moveTo>
                  <a:lnTo>
                    <a:pt x="73170" y="120000"/>
                  </a:lnTo>
                  <a:cubicBezTo>
                    <a:pt x="79024" y="120000"/>
                    <a:pt x="76097" y="0"/>
                    <a:pt x="120000" y="0"/>
                  </a:cubicBezTo>
                  <a:lnTo>
                    <a:pt x="0" y="0"/>
                  </a:lnTo>
                  <a:lnTo>
                    <a:pt x="731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2307888" y="2809875"/>
              <a:ext cx="249237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" y="51428"/>
                  </a:moveTo>
                  <a:lnTo>
                    <a:pt x="1846" y="51428"/>
                  </a:lnTo>
                  <a:cubicBezTo>
                    <a:pt x="21230" y="34285"/>
                    <a:pt x="34153" y="17142"/>
                    <a:pt x="64615" y="34285"/>
                  </a:cubicBezTo>
                  <a:cubicBezTo>
                    <a:pt x="75692" y="102857"/>
                    <a:pt x="13846" y="34285"/>
                    <a:pt x="0" y="102857"/>
                  </a:cubicBezTo>
                  <a:cubicBezTo>
                    <a:pt x="56307" y="119999"/>
                    <a:pt x="73846" y="68571"/>
                    <a:pt x="120000" y="68571"/>
                  </a:cubicBezTo>
                  <a:cubicBezTo>
                    <a:pt x="97846" y="34285"/>
                    <a:pt x="3692" y="0"/>
                    <a:pt x="1846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631" y="120000"/>
                  </a:moveTo>
                  <a:lnTo>
                    <a:pt x="12631" y="12000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0" y="120000"/>
                  </a:lnTo>
                  <a:lnTo>
                    <a:pt x="1263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779125" y="2733675"/>
              <a:ext cx="66674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9714" y="0"/>
                    <a:pt x="37714" y="60000"/>
                    <a:pt x="0" y="120000"/>
                  </a:cubicBezTo>
                  <a:cubicBezTo>
                    <a:pt x="30857" y="120000"/>
                    <a:pt x="75428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-2471738" y="2738438"/>
              <a:ext cx="4968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21" y="120000"/>
                  </a:moveTo>
                  <a:lnTo>
                    <a:pt x="17821" y="120000"/>
                  </a:lnTo>
                  <a:cubicBezTo>
                    <a:pt x="59405" y="100000"/>
                    <a:pt x="77821" y="60000"/>
                    <a:pt x="120000" y="60000"/>
                  </a:cubicBezTo>
                  <a:cubicBezTo>
                    <a:pt x="64752" y="0"/>
                    <a:pt x="46930" y="120000"/>
                    <a:pt x="0" y="60000"/>
                  </a:cubicBezTo>
                  <a:lnTo>
                    <a:pt x="1782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139238" y="2725738"/>
              <a:ext cx="142875" cy="9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400" y="0"/>
                  </a:moveTo>
                  <a:lnTo>
                    <a:pt x="86400" y="0"/>
                  </a:lnTo>
                  <a:cubicBezTo>
                    <a:pt x="104000" y="60000"/>
                    <a:pt x="0" y="90000"/>
                    <a:pt x="16000" y="120000"/>
                  </a:cubicBezTo>
                  <a:cubicBezTo>
                    <a:pt x="91200" y="120000"/>
                    <a:pt x="51200" y="60000"/>
                    <a:pt x="120000" y="60000"/>
                  </a:cubicBezTo>
                  <a:lnTo>
                    <a:pt x="86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9805988" y="2817813"/>
              <a:ext cx="396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7142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580438" y="2725738"/>
              <a:ext cx="6667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71" y="120000"/>
                  </a:moveTo>
                  <a:lnTo>
                    <a:pt x="92571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9257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8647113" y="2725738"/>
              <a:ext cx="1587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9794875" y="2830513"/>
              <a:ext cx="904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81702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9232900" y="2795588"/>
              <a:ext cx="8413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36" y="120000"/>
                  </a:moveTo>
                  <a:lnTo>
                    <a:pt x="43636" y="120000"/>
                  </a:lnTo>
                  <a:lnTo>
                    <a:pt x="120000" y="120000"/>
                  </a:lnTo>
                  <a:cubicBezTo>
                    <a:pt x="106363" y="120000"/>
                    <a:pt x="0" y="0"/>
                    <a:pt x="4363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158163" y="2725738"/>
              <a:ext cx="714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70" y="0"/>
                  </a:moveTo>
                  <a:lnTo>
                    <a:pt x="110270" y="0"/>
                  </a:lnTo>
                  <a:lnTo>
                    <a:pt x="0" y="120000"/>
                  </a:lnTo>
                  <a:lnTo>
                    <a:pt x="9729" y="120000"/>
                  </a:lnTo>
                  <a:lnTo>
                    <a:pt x="120000" y="0"/>
                  </a:lnTo>
                  <a:lnTo>
                    <a:pt x="110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734425" y="2814638"/>
              <a:ext cx="144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421" y="0"/>
                  </a:moveTo>
                  <a:lnTo>
                    <a:pt x="88421" y="0"/>
                  </a:lnTo>
                  <a:cubicBezTo>
                    <a:pt x="120000" y="120000"/>
                    <a:pt x="0" y="0"/>
                    <a:pt x="63157" y="120000"/>
                  </a:cubicBezTo>
                  <a:cubicBezTo>
                    <a:pt x="120000" y="120000"/>
                    <a:pt x="96315" y="60000"/>
                    <a:pt x="8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023225" y="2782888"/>
              <a:ext cx="269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cubicBezTo>
                    <a:pt x="77142" y="0"/>
                    <a:pt x="42857" y="0"/>
                    <a:pt x="0" y="120000"/>
                  </a:cubicBezTo>
                  <a:lnTo>
                    <a:pt x="119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5000" y="0"/>
                    <a:pt x="90000" y="120000"/>
                    <a:pt x="120000" y="120000"/>
                  </a:cubicBezTo>
                  <a:cubicBezTo>
                    <a:pt x="63000" y="0"/>
                    <a:pt x="45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7715250" y="2779713"/>
              <a:ext cx="90487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765" y="80000"/>
                  </a:moveTo>
                  <a:lnTo>
                    <a:pt x="12765" y="80000"/>
                  </a:lnTo>
                  <a:lnTo>
                    <a:pt x="45957" y="80000"/>
                  </a:lnTo>
                  <a:cubicBezTo>
                    <a:pt x="10212" y="120000"/>
                    <a:pt x="28085" y="120000"/>
                    <a:pt x="58723" y="80000"/>
                  </a:cubicBezTo>
                  <a:cubicBezTo>
                    <a:pt x="94468" y="80000"/>
                    <a:pt x="94468" y="40000"/>
                    <a:pt x="97021" y="40000"/>
                  </a:cubicBezTo>
                  <a:lnTo>
                    <a:pt x="120000" y="0"/>
                  </a:lnTo>
                  <a:lnTo>
                    <a:pt x="89361" y="40000"/>
                  </a:lnTo>
                  <a:cubicBezTo>
                    <a:pt x="33191" y="40000"/>
                    <a:pt x="0" y="40000"/>
                    <a:pt x="12765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508750" y="2713038"/>
              <a:ext cx="247649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6511" y="40000"/>
                    <a:pt x="58604" y="40000"/>
                    <a:pt x="55813" y="80000"/>
                  </a:cubicBezTo>
                  <a:cubicBezTo>
                    <a:pt x="100465" y="120000"/>
                    <a:pt x="93023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4258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348412" y="2711450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16" y="120000"/>
                  </a:moveTo>
                  <a:lnTo>
                    <a:pt x="25116" y="120000"/>
                  </a:lnTo>
                  <a:cubicBezTo>
                    <a:pt x="50232" y="120000"/>
                    <a:pt x="92093" y="120000"/>
                    <a:pt x="114418" y="120000"/>
                  </a:cubicBezTo>
                  <a:cubicBezTo>
                    <a:pt x="120000" y="0"/>
                    <a:pt x="0" y="120000"/>
                    <a:pt x="2511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734175" y="2771775"/>
              <a:ext cx="96838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000"/>
                  </a:moveTo>
                  <a:lnTo>
                    <a:pt x="0" y="80000"/>
                  </a:lnTo>
                  <a:cubicBezTo>
                    <a:pt x="14400" y="120000"/>
                    <a:pt x="88800" y="80000"/>
                    <a:pt x="120000" y="120000"/>
                  </a:cubicBezTo>
                  <a:cubicBezTo>
                    <a:pt x="76800" y="80000"/>
                    <a:pt x="40800" y="0"/>
                    <a:pt x="0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091237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24489" y="60000"/>
                    <a:pt x="58775" y="60000"/>
                    <a:pt x="44081" y="120000"/>
                  </a:cubicBezTo>
                  <a:cubicBezTo>
                    <a:pt x="75918" y="90000"/>
                    <a:pt x="119999" y="0"/>
                    <a:pt x="0" y="3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559550" y="2773363"/>
              <a:ext cx="809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22857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55" y="119999"/>
                  </a:moveTo>
                  <a:lnTo>
                    <a:pt x="81355" y="119999"/>
                  </a:lnTo>
                  <a:cubicBezTo>
                    <a:pt x="120000" y="85714"/>
                    <a:pt x="19322" y="51428"/>
                    <a:pt x="86440" y="17142"/>
                  </a:cubicBezTo>
                  <a:cubicBezTo>
                    <a:pt x="0" y="0"/>
                    <a:pt x="93559" y="68571"/>
                    <a:pt x="29491" y="68571"/>
                  </a:cubicBezTo>
                  <a:cubicBezTo>
                    <a:pt x="67118" y="68571"/>
                    <a:pt x="85423" y="102857"/>
                    <a:pt x="81355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661150" y="2814638"/>
              <a:ext cx="34924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444" y="60000"/>
                  </a:moveTo>
                  <a:lnTo>
                    <a:pt x="68444" y="60000"/>
                  </a:lnTo>
                  <a:lnTo>
                    <a:pt x="120000" y="0"/>
                  </a:lnTo>
                  <a:cubicBezTo>
                    <a:pt x="85333" y="30000"/>
                    <a:pt x="0" y="30000"/>
                    <a:pt x="5333" y="120000"/>
                  </a:cubicBezTo>
                  <a:cubicBezTo>
                    <a:pt x="32888" y="120000"/>
                    <a:pt x="66666" y="120000"/>
                    <a:pt x="80000" y="90000"/>
                  </a:cubicBezTo>
                  <a:lnTo>
                    <a:pt x="68444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052" y="60000"/>
                  </a:moveTo>
                  <a:lnTo>
                    <a:pt x="41052" y="60000"/>
                  </a:lnTo>
                  <a:lnTo>
                    <a:pt x="120000" y="0"/>
                  </a:lnTo>
                  <a:lnTo>
                    <a:pt x="22105" y="0"/>
                  </a:lnTo>
                  <a:cubicBezTo>
                    <a:pt x="50526" y="0"/>
                    <a:pt x="0" y="120000"/>
                    <a:pt x="41052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021262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64225" y="2784475"/>
              <a:ext cx="10159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2" y="120000"/>
                  </a:moveTo>
                  <a:lnTo>
                    <a:pt x="6792" y="120000"/>
                  </a:lnTo>
                  <a:cubicBezTo>
                    <a:pt x="47547" y="120000"/>
                    <a:pt x="81509" y="120000"/>
                    <a:pt x="120000" y="60000"/>
                  </a:cubicBezTo>
                  <a:cubicBezTo>
                    <a:pt x="104150" y="60000"/>
                    <a:pt x="0" y="0"/>
                    <a:pt x="6792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703762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1" y="120000"/>
                  </a:moveTo>
                  <a:lnTo>
                    <a:pt x="8181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99512" y="0"/>
                  </a:lnTo>
                  <a:lnTo>
                    <a:pt x="0" y="60000"/>
                  </a:lnTo>
                  <a:lnTo>
                    <a:pt x="20487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4800600" y="2822575"/>
              <a:ext cx="117474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639" y="80000"/>
                  </a:moveTo>
                  <a:lnTo>
                    <a:pt x="21639" y="80000"/>
                  </a:lnTo>
                  <a:cubicBezTo>
                    <a:pt x="76721" y="120000"/>
                    <a:pt x="120000" y="0"/>
                    <a:pt x="106229" y="0"/>
                  </a:cubicBezTo>
                  <a:lnTo>
                    <a:pt x="0" y="0"/>
                  </a:lnTo>
                  <a:cubicBezTo>
                    <a:pt x="25573" y="80000"/>
                    <a:pt x="29508" y="0"/>
                    <a:pt x="90491" y="0"/>
                  </a:cubicBezTo>
                  <a:lnTo>
                    <a:pt x="21639" y="8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87325" y="2714625"/>
              <a:ext cx="1925637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163" y="51428"/>
                  </a:moveTo>
                  <a:lnTo>
                    <a:pt x="89163" y="51428"/>
                  </a:lnTo>
                  <a:cubicBezTo>
                    <a:pt x="90597" y="42857"/>
                    <a:pt x="97649" y="42857"/>
                    <a:pt x="98007" y="59999"/>
                  </a:cubicBezTo>
                  <a:cubicBezTo>
                    <a:pt x="97051" y="59999"/>
                    <a:pt x="93227" y="68571"/>
                    <a:pt x="95617" y="68571"/>
                  </a:cubicBezTo>
                  <a:lnTo>
                    <a:pt x="101235" y="42857"/>
                  </a:lnTo>
                  <a:cubicBezTo>
                    <a:pt x="108645" y="59999"/>
                    <a:pt x="95617" y="85714"/>
                    <a:pt x="91912" y="94285"/>
                  </a:cubicBezTo>
                  <a:cubicBezTo>
                    <a:pt x="99442" y="94285"/>
                    <a:pt x="101713" y="77142"/>
                    <a:pt x="109721" y="77142"/>
                  </a:cubicBezTo>
                  <a:cubicBezTo>
                    <a:pt x="107450" y="77142"/>
                    <a:pt x="105896" y="68571"/>
                    <a:pt x="104701" y="59999"/>
                  </a:cubicBezTo>
                  <a:cubicBezTo>
                    <a:pt x="104342" y="42857"/>
                    <a:pt x="111872" y="51428"/>
                    <a:pt x="117250" y="42857"/>
                  </a:cubicBezTo>
                  <a:cubicBezTo>
                    <a:pt x="113784" y="34285"/>
                    <a:pt x="115816" y="25714"/>
                    <a:pt x="118207" y="17142"/>
                  </a:cubicBezTo>
                  <a:cubicBezTo>
                    <a:pt x="118685" y="17142"/>
                    <a:pt x="119043" y="17142"/>
                    <a:pt x="119163" y="17142"/>
                  </a:cubicBezTo>
                  <a:lnTo>
                    <a:pt x="120000" y="17142"/>
                  </a:lnTo>
                  <a:lnTo>
                    <a:pt x="119402" y="17142"/>
                  </a:lnTo>
                  <a:cubicBezTo>
                    <a:pt x="119402" y="8571"/>
                    <a:pt x="119282" y="8571"/>
                    <a:pt x="118804" y="8571"/>
                  </a:cubicBezTo>
                  <a:cubicBezTo>
                    <a:pt x="114382" y="8571"/>
                    <a:pt x="110916" y="0"/>
                    <a:pt x="108047" y="0"/>
                  </a:cubicBezTo>
                  <a:cubicBezTo>
                    <a:pt x="110916" y="25714"/>
                    <a:pt x="98247" y="8571"/>
                    <a:pt x="94541" y="17142"/>
                  </a:cubicBezTo>
                  <a:lnTo>
                    <a:pt x="90358" y="17142"/>
                  </a:lnTo>
                  <a:lnTo>
                    <a:pt x="88804" y="17142"/>
                  </a:lnTo>
                  <a:cubicBezTo>
                    <a:pt x="88446" y="17142"/>
                    <a:pt x="88924" y="8571"/>
                    <a:pt x="91314" y="8571"/>
                  </a:cubicBezTo>
                  <a:cubicBezTo>
                    <a:pt x="89282" y="8571"/>
                    <a:pt x="82709" y="8571"/>
                    <a:pt x="83306" y="17142"/>
                  </a:cubicBezTo>
                  <a:lnTo>
                    <a:pt x="68127" y="25714"/>
                  </a:lnTo>
                  <a:cubicBezTo>
                    <a:pt x="67649" y="25714"/>
                    <a:pt x="67171" y="17142"/>
                    <a:pt x="66812" y="17142"/>
                  </a:cubicBezTo>
                  <a:cubicBezTo>
                    <a:pt x="66215" y="17142"/>
                    <a:pt x="66215" y="25714"/>
                    <a:pt x="66215" y="25714"/>
                  </a:cubicBezTo>
                  <a:lnTo>
                    <a:pt x="0" y="34285"/>
                  </a:lnTo>
                  <a:lnTo>
                    <a:pt x="9442" y="42857"/>
                  </a:lnTo>
                  <a:cubicBezTo>
                    <a:pt x="4422" y="68571"/>
                    <a:pt x="14940" y="51428"/>
                    <a:pt x="13505" y="68571"/>
                  </a:cubicBezTo>
                  <a:cubicBezTo>
                    <a:pt x="11235" y="77142"/>
                    <a:pt x="7888" y="77142"/>
                    <a:pt x="5856" y="68571"/>
                  </a:cubicBezTo>
                  <a:cubicBezTo>
                    <a:pt x="5139" y="77142"/>
                    <a:pt x="8007" y="85714"/>
                    <a:pt x="7649" y="102857"/>
                  </a:cubicBezTo>
                  <a:cubicBezTo>
                    <a:pt x="16015" y="111428"/>
                    <a:pt x="17330" y="59999"/>
                    <a:pt x="25458" y="68571"/>
                  </a:cubicBezTo>
                  <a:cubicBezTo>
                    <a:pt x="25099" y="85714"/>
                    <a:pt x="22589" y="94285"/>
                    <a:pt x="27968" y="94285"/>
                  </a:cubicBezTo>
                  <a:lnTo>
                    <a:pt x="26653" y="94285"/>
                  </a:lnTo>
                  <a:cubicBezTo>
                    <a:pt x="35139" y="77142"/>
                    <a:pt x="33227" y="119999"/>
                    <a:pt x="38725" y="85714"/>
                  </a:cubicBezTo>
                  <a:lnTo>
                    <a:pt x="38486" y="102857"/>
                  </a:lnTo>
                  <a:cubicBezTo>
                    <a:pt x="42430" y="94285"/>
                    <a:pt x="49960" y="94285"/>
                    <a:pt x="54262" y="85714"/>
                  </a:cubicBezTo>
                  <a:lnTo>
                    <a:pt x="54023" y="94285"/>
                  </a:lnTo>
                  <a:cubicBezTo>
                    <a:pt x="65856" y="68571"/>
                    <a:pt x="60717" y="85714"/>
                    <a:pt x="74103" y="77142"/>
                  </a:cubicBezTo>
                  <a:lnTo>
                    <a:pt x="67888" y="94285"/>
                  </a:lnTo>
                  <a:cubicBezTo>
                    <a:pt x="72549" y="102857"/>
                    <a:pt x="73625" y="85714"/>
                    <a:pt x="76852" y="85714"/>
                  </a:cubicBezTo>
                  <a:cubicBezTo>
                    <a:pt x="76613" y="85714"/>
                    <a:pt x="77450" y="102857"/>
                    <a:pt x="74342" y="102857"/>
                  </a:cubicBezTo>
                  <a:lnTo>
                    <a:pt x="90597" y="68571"/>
                  </a:lnTo>
                  <a:cubicBezTo>
                    <a:pt x="94422" y="59999"/>
                    <a:pt x="89760" y="59999"/>
                    <a:pt x="89163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947861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2711" y="2724150"/>
              <a:ext cx="746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83076" y="0"/>
                    <a:pt x="4307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87575" y="2717800"/>
              <a:ext cx="176212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08" y="120000"/>
                  </a:moveTo>
                  <a:lnTo>
                    <a:pt x="92608" y="120000"/>
                  </a:lnTo>
                  <a:cubicBezTo>
                    <a:pt x="61304" y="80000"/>
                    <a:pt x="114782" y="40000"/>
                    <a:pt x="120000" y="0"/>
                  </a:cubicBezTo>
                  <a:lnTo>
                    <a:pt x="10434" y="40000"/>
                  </a:lnTo>
                  <a:cubicBezTo>
                    <a:pt x="10434" y="40000"/>
                    <a:pt x="0" y="80000"/>
                    <a:pt x="2608" y="120000"/>
                  </a:cubicBezTo>
                  <a:lnTo>
                    <a:pt x="92608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112961" y="2714625"/>
              <a:ext cx="90487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170" y="0"/>
                  </a:moveTo>
                  <a:lnTo>
                    <a:pt x="56170" y="0"/>
                  </a:lnTo>
                  <a:cubicBezTo>
                    <a:pt x="48510" y="60000"/>
                    <a:pt x="28085" y="60000"/>
                    <a:pt x="0" y="120000"/>
                  </a:cubicBezTo>
                  <a:lnTo>
                    <a:pt x="120000" y="120000"/>
                  </a:lnTo>
                  <a:cubicBezTo>
                    <a:pt x="120000" y="60000"/>
                    <a:pt x="104680" y="0"/>
                    <a:pt x="56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101850" y="2811463"/>
              <a:ext cx="714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71351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24025" y="2805113"/>
              <a:ext cx="12064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34285" y="120000"/>
                    <a:pt x="99047" y="60000"/>
                    <a:pt x="120000" y="0"/>
                  </a:cubicBezTo>
                  <a:cubicBezTo>
                    <a:pt x="45714" y="0"/>
                    <a:pt x="780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744661" y="2833688"/>
              <a:ext cx="7302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4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474662" y="2741613"/>
              <a:ext cx="349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947737" y="2725738"/>
              <a:ext cx="1239837" cy="1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57" y="75000"/>
                  </a:moveTo>
                  <a:lnTo>
                    <a:pt x="109057" y="75000"/>
                  </a:lnTo>
                  <a:cubicBezTo>
                    <a:pt x="92550" y="45000"/>
                    <a:pt x="120000" y="45000"/>
                    <a:pt x="114806" y="0"/>
                  </a:cubicBezTo>
                  <a:lnTo>
                    <a:pt x="105718" y="15000"/>
                  </a:lnTo>
                  <a:lnTo>
                    <a:pt x="106460" y="0"/>
                  </a:lnTo>
                  <a:lnTo>
                    <a:pt x="95517" y="15000"/>
                  </a:lnTo>
                  <a:cubicBezTo>
                    <a:pt x="97743" y="30000"/>
                    <a:pt x="99412" y="30000"/>
                    <a:pt x="98856" y="45000"/>
                  </a:cubicBezTo>
                  <a:cubicBezTo>
                    <a:pt x="84204" y="45000"/>
                    <a:pt x="94219" y="30000"/>
                    <a:pt x="83462" y="0"/>
                  </a:cubicBezTo>
                  <a:lnTo>
                    <a:pt x="66955" y="0"/>
                  </a:lnTo>
                  <a:lnTo>
                    <a:pt x="68253" y="0"/>
                  </a:lnTo>
                  <a:cubicBezTo>
                    <a:pt x="66955" y="0"/>
                    <a:pt x="66213" y="0"/>
                    <a:pt x="65842" y="0"/>
                  </a:cubicBezTo>
                  <a:lnTo>
                    <a:pt x="10200" y="15000"/>
                  </a:lnTo>
                  <a:cubicBezTo>
                    <a:pt x="0" y="45000"/>
                    <a:pt x="15765" y="60000"/>
                    <a:pt x="8346" y="90000"/>
                  </a:cubicBezTo>
                  <a:cubicBezTo>
                    <a:pt x="20030" y="90000"/>
                    <a:pt x="37465" y="120000"/>
                    <a:pt x="38392" y="75000"/>
                  </a:cubicBezTo>
                  <a:cubicBezTo>
                    <a:pt x="38021" y="75000"/>
                    <a:pt x="37279" y="90000"/>
                    <a:pt x="39690" y="90000"/>
                  </a:cubicBezTo>
                  <a:lnTo>
                    <a:pt x="46367" y="60000"/>
                  </a:lnTo>
                  <a:lnTo>
                    <a:pt x="40061" y="45000"/>
                  </a:lnTo>
                  <a:cubicBezTo>
                    <a:pt x="46738" y="15000"/>
                    <a:pt x="68809" y="15000"/>
                    <a:pt x="72890" y="45000"/>
                  </a:cubicBezTo>
                  <a:cubicBezTo>
                    <a:pt x="60278" y="60000"/>
                    <a:pt x="66584" y="90000"/>
                    <a:pt x="49149" y="75000"/>
                  </a:cubicBezTo>
                  <a:cubicBezTo>
                    <a:pt x="49891" y="90000"/>
                    <a:pt x="53044" y="105000"/>
                    <a:pt x="49149" y="105000"/>
                  </a:cubicBezTo>
                  <a:cubicBezTo>
                    <a:pt x="69551" y="90000"/>
                    <a:pt x="87913" y="120000"/>
                    <a:pt x="10905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939925" y="2735263"/>
              <a:ext cx="173037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lnTo>
                    <a:pt x="48000" y="120000"/>
                  </a:lnTo>
                  <a:lnTo>
                    <a:pt x="120000" y="0"/>
                  </a:lnTo>
                  <a:lnTo>
                    <a:pt x="8000" y="40000"/>
                  </a:lnTo>
                  <a:lnTo>
                    <a:pt x="0" y="120000"/>
                  </a:lnTo>
                  <a:cubicBezTo>
                    <a:pt x="10666" y="80000"/>
                    <a:pt x="49333" y="40000"/>
                    <a:pt x="64000" y="80000"/>
                  </a:cubicBezTo>
                  <a:lnTo>
                    <a:pt x="48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773238" y="2733675"/>
              <a:ext cx="123824" cy="12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40615" y="20000"/>
                    <a:pt x="46153" y="60000"/>
                    <a:pt x="88615" y="80000"/>
                  </a:cubicBezTo>
                  <a:cubicBezTo>
                    <a:pt x="14769" y="100000"/>
                    <a:pt x="49846" y="20000"/>
                    <a:pt x="0" y="80000"/>
                  </a:cubicBezTo>
                  <a:cubicBezTo>
                    <a:pt x="1846" y="120000"/>
                    <a:pt x="92307" y="100000"/>
                    <a:pt x="112615" y="8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057275" y="2735263"/>
              <a:ext cx="57150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4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116012" y="2738438"/>
              <a:ext cx="5873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8000" y="0"/>
                    <a:pt x="16000" y="60000"/>
                    <a:pt x="36000" y="12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1265237" y="2735263"/>
              <a:ext cx="6508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470" y="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219200" y="2728913"/>
              <a:ext cx="103188" cy="9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888" y="60000"/>
                    <a:pt x="95555" y="0"/>
                    <a:pt x="0" y="30000"/>
                  </a:cubicBezTo>
                  <a:lnTo>
                    <a:pt x="20000" y="9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25550" y="2830513"/>
              <a:ext cx="7302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lnTo>
                    <a:pt x="107368" y="0"/>
                  </a:lnTo>
                  <a:lnTo>
                    <a:pt x="0" y="60000"/>
                  </a:lnTo>
                  <a:lnTo>
                    <a:pt x="12631" y="120000"/>
                  </a:lnTo>
                  <a:lnTo>
                    <a:pt x="120000" y="6000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874712" y="2827338"/>
              <a:ext cx="396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1428" y="120000"/>
                    <a:pt x="9142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74" y="102857"/>
                  </a:moveTo>
                  <a:lnTo>
                    <a:pt x="56974" y="102857"/>
                  </a:lnTo>
                  <a:cubicBezTo>
                    <a:pt x="36806" y="85714"/>
                    <a:pt x="84705" y="77142"/>
                    <a:pt x="47394" y="77142"/>
                  </a:cubicBezTo>
                  <a:cubicBezTo>
                    <a:pt x="44369" y="59999"/>
                    <a:pt x="61512" y="42857"/>
                    <a:pt x="79159" y="51428"/>
                  </a:cubicBezTo>
                  <a:cubicBezTo>
                    <a:pt x="78151" y="59999"/>
                    <a:pt x="62016" y="59999"/>
                    <a:pt x="73109" y="68571"/>
                  </a:cubicBezTo>
                  <a:cubicBezTo>
                    <a:pt x="84705" y="59999"/>
                    <a:pt x="89243" y="68571"/>
                    <a:pt x="85210" y="51428"/>
                  </a:cubicBezTo>
                  <a:cubicBezTo>
                    <a:pt x="104873" y="34285"/>
                    <a:pt x="106890" y="25714"/>
                    <a:pt x="120000" y="8571"/>
                  </a:cubicBezTo>
                  <a:cubicBezTo>
                    <a:pt x="96302" y="17142"/>
                    <a:pt x="46386" y="0"/>
                    <a:pt x="16134" y="25714"/>
                  </a:cubicBezTo>
                  <a:cubicBezTo>
                    <a:pt x="0" y="51428"/>
                    <a:pt x="10084" y="77142"/>
                    <a:pt x="9579" y="111428"/>
                  </a:cubicBezTo>
                  <a:cubicBezTo>
                    <a:pt x="12100" y="119999"/>
                    <a:pt x="55462" y="119999"/>
                    <a:pt x="56974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55650" y="2859086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63333" y="120000"/>
                    <a:pt x="80000" y="60000"/>
                    <a:pt x="120000" y="60000"/>
                  </a:cubicBezTo>
                  <a:cubicBezTo>
                    <a:pt x="110000" y="0"/>
                    <a:pt x="50000" y="6000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51" y="0"/>
                  </a:moveTo>
                  <a:lnTo>
                    <a:pt x="76551" y="0"/>
                  </a:lnTo>
                  <a:cubicBezTo>
                    <a:pt x="70344" y="60000"/>
                    <a:pt x="0" y="60000"/>
                    <a:pt x="14482" y="120000"/>
                  </a:cubicBezTo>
                  <a:lnTo>
                    <a:pt x="120000" y="120000"/>
                  </a:lnTo>
                  <a:cubicBezTo>
                    <a:pt x="95172" y="120000"/>
                    <a:pt x="86896" y="60000"/>
                    <a:pt x="7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22225" y="2800350"/>
              <a:ext cx="44450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31304" y="120000"/>
                    <a:pt x="67826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66675" y="2798763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80000" y="0"/>
                  </a:lnTo>
                  <a:cubicBezTo>
                    <a:pt x="120000" y="0"/>
                    <a:pt x="12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1566862" y="2730500"/>
              <a:ext cx="6508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70" y="120000"/>
                  </a:moveTo>
                  <a:lnTo>
                    <a:pt x="116470" y="120000"/>
                  </a:lnTo>
                  <a:cubicBezTo>
                    <a:pt x="120000" y="0"/>
                    <a:pt x="42352" y="120000"/>
                    <a:pt x="0" y="120000"/>
                  </a:cubicBezTo>
                  <a:cubicBezTo>
                    <a:pt x="31764" y="120000"/>
                    <a:pt x="77647" y="120000"/>
                    <a:pt x="11647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3175000" y="2740025"/>
              <a:ext cx="380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2000" y="0"/>
                    <a:pt x="66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-3735387" y="2803525"/>
              <a:ext cx="63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90000" y="0"/>
                    <a:pt x="60000" y="120000"/>
                    <a:pt x="0" y="120000"/>
                  </a:cubicBezTo>
                  <a:cubicBezTo>
                    <a:pt x="60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-3924300" y="2803525"/>
              <a:ext cx="1889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60000"/>
                  </a:moveTo>
                  <a:lnTo>
                    <a:pt x="119999" y="60000"/>
                  </a:lnTo>
                  <a:cubicBezTo>
                    <a:pt x="102857" y="120000"/>
                    <a:pt x="51428" y="0"/>
                    <a:pt x="31836" y="60000"/>
                  </a:cubicBezTo>
                  <a:lnTo>
                    <a:pt x="34285" y="60000"/>
                  </a:lnTo>
                  <a:lnTo>
                    <a:pt x="0" y="120000"/>
                  </a:lnTo>
                  <a:cubicBezTo>
                    <a:pt x="33061" y="120000"/>
                    <a:pt x="100408" y="120000"/>
                    <a:pt x="119999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1522412" y="5105400"/>
            <a:ext cx="9143998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225" name="Shape 1225" descr="Gráfico de líneas"/>
          <p:cNvGrpSpPr/>
          <p:nvPr/>
        </p:nvGrpSpPr>
        <p:grpSpPr>
          <a:xfrm>
            <a:off x="1522412" y="1514475"/>
            <a:ext cx="10569575" cy="64008"/>
            <a:chOff x="1522412" y="1514475"/>
            <a:chExt cx="10569575" cy="64008"/>
          </a:xfrm>
        </p:grpSpPr>
        <p:sp>
          <p:nvSpPr>
            <p:cNvPr id="1226" name="Shape 1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Shape 1300"/>
          <p:cNvSpPr txBox="1">
            <a:spLocks noGrp="1"/>
          </p:cNvSpPr>
          <p:nvPr>
            <p:ph type="body" idx="1"/>
          </p:nvPr>
        </p:nvSpPr>
        <p:spPr>
          <a:xfrm rot="5400000">
            <a:off x="3960813" y="-533400"/>
            <a:ext cx="4267199" cy="91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956816" marR="0" lvl="5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56816" marR="0" lvl="6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56816" marR="0" lvl="7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956816" marR="0" lvl="8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1" name="Shape 1301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2" name="Shape 1302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3" name="Shape 1303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y texto vertical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title"/>
          </p:nvPr>
        </p:nvSpPr>
        <p:spPr>
          <a:xfrm rot="5400000">
            <a:off x="8096538" y="2539712"/>
            <a:ext cx="590174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306" name="Shape 1306" descr="Gráfico de líneas"/>
          <p:cNvGrpSpPr/>
          <p:nvPr/>
        </p:nvGrpSpPr>
        <p:grpSpPr>
          <a:xfrm rot="5400000">
            <a:off x="6864411" y="3472598"/>
            <a:ext cx="6492240" cy="64008"/>
            <a:chOff x="1522412" y="1514475"/>
            <a:chExt cx="10569575" cy="64008"/>
          </a:xfrm>
        </p:grpSpPr>
        <p:sp>
          <p:nvSpPr>
            <p:cNvPr id="1307" name="Shape 130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Shape 1381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0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61872" marR="0" lvl="5" indent="-4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9072" marR="0" lvl="6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47672" marR="0" lvl="7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176272" marR="0" lvl="8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82" name="Shape 1382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83" name="Shape 1383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84" name="Shape 1384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44" name="Shape 144" descr="Gráfico de líneas"/>
          <p:cNvGrpSpPr/>
          <p:nvPr/>
        </p:nvGrpSpPr>
        <p:grpSpPr>
          <a:xfrm>
            <a:off x="1522412" y="1514475"/>
            <a:ext cx="10569575" cy="64008"/>
            <a:chOff x="1522412" y="1514475"/>
            <a:chExt cx="10569575" cy="64008"/>
          </a:xfrm>
        </p:grpSpPr>
        <p:sp>
          <p:nvSpPr>
            <p:cNvPr id="145" name="Shape 14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48640" marR="0" lvl="1" indent="-15494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77240" marR="0" lvl="2" indent="-11684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34440" marR="0" lvl="4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463040" marR="0" lvl="5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691640" marR="0" lvl="6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20240" marR="0" lvl="7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148840" marR="0" lvl="8" indent="-129539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225" name="Shape 225" descr="Gráfico de líneas"/>
          <p:cNvGrpSpPr/>
          <p:nvPr/>
        </p:nvGrpSpPr>
        <p:grpSpPr>
          <a:xfrm>
            <a:off x="1522412" y="1514475"/>
            <a:ext cx="10569575" cy="64008"/>
            <a:chOff x="1522412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1522412" y="1905000"/>
            <a:ext cx="4419599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956816" marR="0" lvl="5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56816" marR="0" lvl="6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56816" marR="0" lvl="7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956816" marR="0" lvl="8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6246814" y="1905000"/>
            <a:ext cx="4419598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956816" marR="0" lvl="5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56816" marR="0" lvl="6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56816" marR="0" lvl="7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956816" marR="0" lvl="8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522412" y="1905000"/>
            <a:ext cx="91440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4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307" name="Shape 307" descr="Gráfico de líneas"/>
          <p:cNvGrpSpPr/>
          <p:nvPr/>
        </p:nvGrpSpPr>
        <p:grpSpPr>
          <a:xfrm>
            <a:off x="1584896" y="4724400"/>
            <a:ext cx="8631935" cy="64007"/>
            <a:chOff x="-4110037" y="2703513"/>
            <a:chExt cx="17394239" cy="160335"/>
          </a:xfrm>
        </p:grpSpPr>
        <p:sp>
          <p:nvSpPr>
            <p:cNvPr id="308" name="Shape 308"/>
            <p:cNvSpPr/>
            <p:nvPr/>
          </p:nvSpPr>
          <p:spPr>
            <a:xfrm>
              <a:off x="12815888" y="2768600"/>
              <a:ext cx="468312" cy="1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7" y="75000"/>
                  </a:moveTo>
                  <a:lnTo>
                    <a:pt x="10327" y="75000"/>
                  </a:lnTo>
                  <a:cubicBezTo>
                    <a:pt x="20655" y="75000"/>
                    <a:pt x="29016" y="105000"/>
                    <a:pt x="25573" y="105000"/>
                  </a:cubicBezTo>
                  <a:cubicBezTo>
                    <a:pt x="46229" y="90000"/>
                    <a:pt x="46229" y="120000"/>
                    <a:pt x="49180" y="75000"/>
                  </a:cubicBezTo>
                  <a:cubicBezTo>
                    <a:pt x="62459" y="60000"/>
                    <a:pt x="76229" y="90000"/>
                    <a:pt x="61475" y="105000"/>
                  </a:cubicBezTo>
                  <a:lnTo>
                    <a:pt x="99344" y="90000"/>
                  </a:lnTo>
                  <a:lnTo>
                    <a:pt x="76721" y="75000"/>
                  </a:lnTo>
                  <a:cubicBezTo>
                    <a:pt x="82622" y="30000"/>
                    <a:pt x="113114" y="90000"/>
                    <a:pt x="120000" y="45000"/>
                  </a:cubicBezTo>
                  <a:lnTo>
                    <a:pt x="79180" y="45000"/>
                  </a:lnTo>
                  <a:lnTo>
                    <a:pt x="81147" y="30000"/>
                  </a:lnTo>
                  <a:cubicBezTo>
                    <a:pt x="71803" y="45000"/>
                    <a:pt x="53606" y="30000"/>
                    <a:pt x="47213" y="30000"/>
                  </a:cubicBezTo>
                  <a:cubicBezTo>
                    <a:pt x="48196" y="15000"/>
                    <a:pt x="47704" y="15000"/>
                    <a:pt x="54590" y="15000"/>
                  </a:cubicBezTo>
                  <a:cubicBezTo>
                    <a:pt x="4918" y="0"/>
                    <a:pt x="41311" y="75000"/>
                    <a:pt x="0" y="75000"/>
                  </a:cubicBezTo>
                  <a:cubicBezTo>
                    <a:pt x="2459" y="75000"/>
                    <a:pt x="5901" y="75000"/>
                    <a:pt x="1032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2380913" y="2755900"/>
              <a:ext cx="461962" cy="26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663" y="40000"/>
                  </a:moveTo>
                  <a:lnTo>
                    <a:pt x="80663" y="40000"/>
                  </a:lnTo>
                  <a:lnTo>
                    <a:pt x="63236" y="70000"/>
                  </a:lnTo>
                  <a:lnTo>
                    <a:pt x="33858" y="60000"/>
                  </a:lnTo>
                  <a:cubicBezTo>
                    <a:pt x="33360" y="70000"/>
                    <a:pt x="11950" y="80000"/>
                    <a:pt x="26390" y="90000"/>
                  </a:cubicBezTo>
                  <a:cubicBezTo>
                    <a:pt x="29377" y="90000"/>
                    <a:pt x="34854" y="80000"/>
                    <a:pt x="39336" y="90000"/>
                  </a:cubicBezTo>
                  <a:cubicBezTo>
                    <a:pt x="36348" y="110000"/>
                    <a:pt x="0" y="90000"/>
                    <a:pt x="8962" y="110000"/>
                  </a:cubicBezTo>
                  <a:cubicBezTo>
                    <a:pt x="32365" y="110000"/>
                    <a:pt x="35850" y="120000"/>
                    <a:pt x="50290" y="100000"/>
                  </a:cubicBezTo>
                  <a:cubicBezTo>
                    <a:pt x="71701" y="110000"/>
                    <a:pt x="87136" y="110000"/>
                    <a:pt x="97095" y="120000"/>
                  </a:cubicBezTo>
                  <a:cubicBezTo>
                    <a:pt x="103568" y="120000"/>
                    <a:pt x="104066" y="110000"/>
                    <a:pt x="112531" y="110000"/>
                  </a:cubicBezTo>
                  <a:lnTo>
                    <a:pt x="107053" y="110000"/>
                  </a:lnTo>
                  <a:lnTo>
                    <a:pt x="106058" y="70000"/>
                  </a:lnTo>
                  <a:cubicBezTo>
                    <a:pt x="99087" y="80000"/>
                    <a:pt x="93112" y="70000"/>
                    <a:pt x="85643" y="70000"/>
                  </a:cubicBezTo>
                  <a:lnTo>
                    <a:pt x="120000" y="40000"/>
                  </a:lnTo>
                  <a:cubicBezTo>
                    <a:pt x="109045" y="10000"/>
                    <a:pt x="75186" y="20000"/>
                    <a:pt x="61244" y="0"/>
                  </a:cubicBezTo>
                  <a:cubicBezTo>
                    <a:pt x="78174" y="40000"/>
                    <a:pt x="47800" y="20000"/>
                    <a:pt x="80663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2814300" y="2779713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738436" y="2795588"/>
              <a:ext cx="425449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621" y="85714"/>
                  </a:moveTo>
                  <a:lnTo>
                    <a:pt x="41621" y="85714"/>
                  </a:lnTo>
                  <a:cubicBezTo>
                    <a:pt x="33513" y="85714"/>
                    <a:pt x="31351" y="85714"/>
                    <a:pt x="30270" y="102857"/>
                  </a:cubicBezTo>
                  <a:lnTo>
                    <a:pt x="120000" y="85714"/>
                  </a:lnTo>
                  <a:cubicBezTo>
                    <a:pt x="116756" y="85714"/>
                    <a:pt x="91351" y="68571"/>
                    <a:pt x="108108" y="51428"/>
                  </a:cubicBezTo>
                  <a:cubicBezTo>
                    <a:pt x="100540" y="34285"/>
                    <a:pt x="77297" y="51428"/>
                    <a:pt x="74054" y="68571"/>
                  </a:cubicBezTo>
                  <a:lnTo>
                    <a:pt x="80540" y="51428"/>
                  </a:lnTo>
                  <a:cubicBezTo>
                    <a:pt x="59459" y="85714"/>
                    <a:pt x="45405" y="17142"/>
                    <a:pt x="58918" y="0"/>
                  </a:cubicBezTo>
                  <a:lnTo>
                    <a:pt x="57297" y="0"/>
                  </a:lnTo>
                  <a:lnTo>
                    <a:pt x="0" y="119999"/>
                  </a:lnTo>
                  <a:cubicBezTo>
                    <a:pt x="21081" y="119999"/>
                    <a:pt x="16216" y="85714"/>
                    <a:pt x="41621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-3646487" y="2800350"/>
              <a:ext cx="460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05000" y="0"/>
                    <a:pt x="120000" y="0"/>
                    <a:pt x="105000" y="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627311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0909" y="60000"/>
                    <a:pt x="9090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103561" y="2741613"/>
              <a:ext cx="2857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lnTo>
                    <a:pt x="0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660775" y="2713038"/>
              <a:ext cx="331788" cy="20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68670" y="26666"/>
                  </a:lnTo>
                  <a:cubicBezTo>
                    <a:pt x="75606" y="26666"/>
                    <a:pt x="51329" y="26666"/>
                    <a:pt x="61734" y="13333"/>
                  </a:cubicBezTo>
                  <a:cubicBezTo>
                    <a:pt x="58265" y="13333"/>
                    <a:pt x="39537" y="13333"/>
                    <a:pt x="44393" y="26666"/>
                  </a:cubicBezTo>
                  <a:lnTo>
                    <a:pt x="54797" y="26666"/>
                  </a:lnTo>
                  <a:cubicBezTo>
                    <a:pt x="28439" y="66666"/>
                    <a:pt x="44393" y="80000"/>
                    <a:pt x="0" y="106666"/>
                  </a:cubicBezTo>
                  <a:cubicBezTo>
                    <a:pt x="27745" y="120000"/>
                    <a:pt x="39537" y="106666"/>
                    <a:pt x="54104" y="93333"/>
                  </a:cubicBezTo>
                  <a:lnTo>
                    <a:pt x="67976" y="80000"/>
                  </a:lnTo>
                  <a:lnTo>
                    <a:pt x="110289" y="2666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-1674813" y="2768600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47" y="0"/>
                  </a:moveTo>
                  <a:lnTo>
                    <a:pt x="18947" y="0"/>
                  </a:lnTo>
                  <a:lnTo>
                    <a:pt x="0" y="120000"/>
                  </a:lnTo>
                  <a:cubicBezTo>
                    <a:pt x="25263" y="0"/>
                    <a:pt x="120000" y="0"/>
                    <a:pt x="18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690811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0"/>
                  </a:moveTo>
                  <a:lnTo>
                    <a:pt x="62400" y="0"/>
                  </a:lnTo>
                  <a:cubicBezTo>
                    <a:pt x="57600" y="0"/>
                    <a:pt x="33600" y="60000"/>
                    <a:pt x="0" y="120000"/>
                  </a:cubicBezTo>
                  <a:lnTo>
                    <a:pt x="120000" y="0"/>
                  </a:lnTo>
                  <a:lnTo>
                    <a:pt x="6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87529" y="6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715962" y="2809875"/>
              <a:ext cx="1911350" cy="5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80" y="67826"/>
                  </a:moveTo>
                  <a:lnTo>
                    <a:pt x="45180" y="67826"/>
                  </a:lnTo>
                  <a:cubicBezTo>
                    <a:pt x="29759" y="73043"/>
                    <a:pt x="49036" y="52173"/>
                    <a:pt x="41927" y="46956"/>
                  </a:cubicBezTo>
                  <a:cubicBezTo>
                    <a:pt x="37590" y="52173"/>
                    <a:pt x="36024" y="57391"/>
                    <a:pt x="33373" y="62608"/>
                  </a:cubicBezTo>
                  <a:cubicBezTo>
                    <a:pt x="45662" y="52173"/>
                    <a:pt x="31686" y="88695"/>
                    <a:pt x="44096" y="83478"/>
                  </a:cubicBezTo>
                  <a:cubicBezTo>
                    <a:pt x="42409" y="99130"/>
                    <a:pt x="35180" y="99130"/>
                    <a:pt x="30963" y="99130"/>
                  </a:cubicBezTo>
                  <a:cubicBezTo>
                    <a:pt x="26265" y="83478"/>
                    <a:pt x="35180" y="88695"/>
                    <a:pt x="36265" y="73043"/>
                  </a:cubicBezTo>
                  <a:cubicBezTo>
                    <a:pt x="31204" y="73043"/>
                    <a:pt x="32168" y="78260"/>
                    <a:pt x="30000" y="83478"/>
                  </a:cubicBezTo>
                  <a:cubicBezTo>
                    <a:pt x="22168" y="83478"/>
                    <a:pt x="13855" y="104347"/>
                    <a:pt x="9156" y="83478"/>
                  </a:cubicBezTo>
                  <a:cubicBezTo>
                    <a:pt x="3493" y="88695"/>
                    <a:pt x="3855" y="93913"/>
                    <a:pt x="602" y="104347"/>
                  </a:cubicBezTo>
                  <a:cubicBezTo>
                    <a:pt x="0" y="120000"/>
                    <a:pt x="9036" y="109565"/>
                    <a:pt x="11204" y="120000"/>
                  </a:cubicBezTo>
                  <a:cubicBezTo>
                    <a:pt x="10722" y="120000"/>
                    <a:pt x="9879" y="120000"/>
                    <a:pt x="10120" y="114782"/>
                  </a:cubicBezTo>
                  <a:lnTo>
                    <a:pt x="15060" y="120000"/>
                  </a:lnTo>
                  <a:cubicBezTo>
                    <a:pt x="10361" y="114782"/>
                    <a:pt x="15662" y="104347"/>
                    <a:pt x="18192" y="104347"/>
                  </a:cubicBezTo>
                  <a:cubicBezTo>
                    <a:pt x="19879" y="104347"/>
                    <a:pt x="23493" y="99130"/>
                    <a:pt x="23012" y="104347"/>
                  </a:cubicBezTo>
                  <a:lnTo>
                    <a:pt x="20240" y="109565"/>
                  </a:lnTo>
                  <a:cubicBezTo>
                    <a:pt x="23855" y="114782"/>
                    <a:pt x="28072" y="99130"/>
                    <a:pt x="31807" y="104347"/>
                  </a:cubicBezTo>
                  <a:cubicBezTo>
                    <a:pt x="31927" y="109565"/>
                    <a:pt x="30602" y="109565"/>
                    <a:pt x="30361" y="114782"/>
                  </a:cubicBezTo>
                  <a:cubicBezTo>
                    <a:pt x="34457" y="104347"/>
                    <a:pt x="38554" y="104347"/>
                    <a:pt x="44698" y="93913"/>
                  </a:cubicBezTo>
                  <a:lnTo>
                    <a:pt x="41084" y="109565"/>
                  </a:lnTo>
                  <a:cubicBezTo>
                    <a:pt x="46024" y="93913"/>
                    <a:pt x="57228" y="99130"/>
                    <a:pt x="64939" y="104347"/>
                  </a:cubicBezTo>
                  <a:cubicBezTo>
                    <a:pt x="64096" y="104347"/>
                    <a:pt x="62530" y="99130"/>
                    <a:pt x="63493" y="99130"/>
                  </a:cubicBezTo>
                  <a:cubicBezTo>
                    <a:pt x="67951" y="93913"/>
                    <a:pt x="71445" y="104347"/>
                    <a:pt x="69277" y="109565"/>
                  </a:cubicBezTo>
                  <a:cubicBezTo>
                    <a:pt x="73734" y="99130"/>
                    <a:pt x="86265" y="120000"/>
                    <a:pt x="92289" y="104347"/>
                  </a:cubicBezTo>
                  <a:lnTo>
                    <a:pt x="120000" y="26086"/>
                  </a:lnTo>
                  <a:cubicBezTo>
                    <a:pt x="119036" y="26086"/>
                    <a:pt x="117831" y="31304"/>
                    <a:pt x="116746" y="31304"/>
                  </a:cubicBezTo>
                  <a:cubicBezTo>
                    <a:pt x="114216" y="15652"/>
                    <a:pt x="112891" y="20869"/>
                    <a:pt x="117228" y="5217"/>
                  </a:cubicBezTo>
                  <a:cubicBezTo>
                    <a:pt x="112891" y="15652"/>
                    <a:pt x="114578" y="26086"/>
                    <a:pt x="108072" y="26086"/>
                  </a:cubicBezTo>
                  <a:cubicBezTo>
                    <a:pt x="110602" y="15652"/>
                    <a:pt x="111325" y="0"/>
                    <a:pt x="105060" y="0"/>
                  </a:cubicBezTo>
                  <a:cubicBezTo>
                    <a:pt x="89397" y="15652"/>
                    <a:pt x="79036" y="52173"/>
                    <a:pt x="64457" y="73043"/>
                  </a:cubicBezTo>
                  <a:cubicBezTo>
                    <a:pt x="63855" y="62608"/>
                    <a:pt x="52409" y="67826"/>
                    <a:pt x="46867" y="67826"/>
                  </a:cubicBezTo>
                  <a:cubicBezTo>
                    <a:pt x="48915" y="57391"/>
                    <a:pt x="53132" y="52173"/>
                    <a:pt x="57349" y="46956"/>
                  </a:cubicBezTo>
                  <a:lnTo>
                    <a:pt x="46626" y="46956"/>
                  </a:lnTo>
                  <a:lnTo>
                    <a:pt x="45180" y="67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995486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12000" y="0"/>
                    <a:pt x="48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000" y="0"/>
                  </a:moveTo>
                  <a:lnTo>
                    <a:pt x="110000" y="0"/>
                  </a:lnTo>
                  <a:cubicBezTo>
                    <a:pt x="120000" y="0"/>
                    <a:pt x="110000" y="0"/>
                    <a:pt x="120000" y="0"/>
                  </a:cubicBezTo>
                  <a:lnTo>
                    <a:pt x="0" y="0"/>
                  </a:lnTo>
                  <a:lnTo>
                    <a:pt x="11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651125" y="2798763"/>
              <a:ext cx="4603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00" y="120000"/>
                  </a:moveTo>
                  <a:lnTo>
                    <a:pt x="15000" y="120000"/>
                  </a:lnTo>
                  <a:lnTo>
                    <a:pt x="120000" y="0"/>
                  </a:lnTo>
                  <a:lnTo>
                    <a:pt x="40000" y="120000"/>
                  </a:lnTo>
                  <a:cubicBezTo>
                    <a:pt x="10000" y="120000"/>
                    <a:pt x="0" y="120000"/>
                    <a:pt x="15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698750" y="2809875"/>
              <a:ext cx="190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0"/>
                    <a:pt x="108000" y="0"/>
                    <a:pt x="48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9900" y="2800350"/>
              <a:ext cx="238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3846" y="120000"/>
                    <a:pt x="10153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998537" y="2811463"/>
              <a:ext cx="1076324" cy="20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181" y="120000"/>
                  </a:moveTo>
                  <a:lnTo>
                    <a:pt x="18181" y="120000"/>
                  </a:lnTo>
                  <a:cubicBezTo>
                    <a:pt x="27807" y="120000"/>
                    <a:pt x="19251" y="80000"/>
                    <a:pt x="32941" y="80000"/>
                  </a:cubicBezTo>
                  <a:lnTo>
                    <a:pt x="28877" y="80000"/>
                  </a:lnTo>
                  <a:cubicBezTo>
                    <a:pt x="38502" y="66666"/>
                    <a:pt x="55614" y="66666"/>
                    <a:pt x="67165" y="66666"/>
                  </a:cubicBezTo>
                  <a:cubicBezTo>
                    <a:pt x="65882" y="80000"/>
                    <a:pt x="74224" y="80000"/>
                    <a:pt x="72941" y="106666"/>
                  </a:cubicBezTo>
                  <a:cubicBezTo>
                    <a:pt x="80641" y="106666"/>
                    <a:pt x="88556" y="93333"/>
                    <a:pt x="92620" y="66666"/>
                  </a:cubicBezTo>
                  <a:cubicBezTo>
                    <a:pt x="97540" y="80000"/>
                    <a:pt x="105026" y="53333"/>
                    <a:pt x="111229" y="66666"/>
                  </a:cubicBezTo>
                  <a:cubicBezTo>
                    <a:pt x="108449" y="53333"/>
                    <a:pt x="120000" y="13333"/>
                    <a:pt x="104812" y="40000"/>
                  </a:cubicBezTo>
                  <a:cubicBezTo>
                    <a:pt x="106096" y="40000"/>
                    <a:pt x="105240" y="26666"/>
                    <a:pt x="106524" y="26666"/>
                  </a:cubicBezTo>
                  <a:cubicBezTo>
                    <a:pt x="96684" y="13333"/>
                    <a:pt x="92834" y="40000"/>
                    <a:pt x="84491" y="40000"/>
                  </a:cubicBezTo>
                  <a:cubicBezTo>
                    <a:pt x="79572" y="26666"/>
                    <a:pt x="92620" y="26666"/>
                    <a:pt x="87914" y="13333"/>
                  </a:cubicBezTo>
                  <a:cubicBezTo>
                    <a:pt x="77433" y="26666"/>
                    <a:pt x="55187" y="0"/>
                    <a:pt x="55828" y="53333"/>
                  </a:cubicBezTo>
                  <a:cubicBezTo>
                    <a:pt x="48128" y="66666"/>
                    <a:pt x="47058" y="53333"/>
                    <a:pt x="44919" y="40000"/>
                  </a:cubicBezTo>
                  <a:cubicBezTo>
                    <a:pt x="32727" y="93333"/>
                    <a:pt x="0" y="13333"/>
                    <a:pt x="213" y="93333"/>
                  </a:cubicBezTo>
                  <a:cubicBezTo>
                    <a:pt x="4491" y="93333"/>
                    <a:pt x="11764" y="93333"/>
                    <a:pt x="18181" y="80000"/>
                  </a:cubicBezTo>
                  <a:lnTo>
                    <a:pt x="1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5550" y="2803525"/>
              <a:ext cx="174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538411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03" y="85714"/>
                  </a:moveTo>
                  <a:lnTo>
                    <a:pt x="107803" y="85714"/>
                  </a:lnTo>
                  <a:lnTo>
                    <a:pt x="100399" y="77142"/>
                  </a:lnTo>
                  <a:cubicBezTo>
                    <a:pt x="102141" y="85714"/>
                    <a:pt x="104972" y="85714"/>
                    <a:pt x="107803" y="85714"/>
                  </a:cubicBezTo>
                  <a:close/>
                  <a:moveTo>
                    <a:pt x="120000" y="77142"/>
                  </a:moveTo>
                  <a:lnTo>
                    <a:pt x="120000" y="77142"/>
                  </a:lnTo>
                  <a:lnTo>
                    <a:pt x="115862" y="111428"/>
                  </a:lnTo>
                  <a:cubicBezTo>
                    <a:pt x="92558" y="119999"/>
                    <a:pt x="84283" y="111428"/>
                    <a:pt x="64029" y="111428"/>
                  </a:cubicBezTo>
                  <a:cubicBezTo>
                    <a:pt x="62504" y="102857"/>
                    <a:pt x="64900" y="102857"/>
                    <a:pt x="66206" y="102857"/>
                  </a:cubicBezTo>
                  <a:cubicBezTo>
                    <a:pt x="51833" y="111428"/>
                    <a:pt x="30490" y="102857"/>
                    <a:pt x="20254" y="119999"/>
                  </a:cubicBezTo>
                  <a:cubicBezTo>
                    <a:pt x="15680" y="119999"/>
                    <a:pt x="3702" y="111428"/>
                    <a:pt x="8275" y="102857"/>
                  </a:cubicBezTo>
                  <a:cubicBezTo>
                    <a:pt x="6098" y="102857"/>
                    <a:pt x="3484" y="102857"/>
                    <a:pt x="871" y="102857"/>
                  </a:cubicBezTo>
                  <a:cubicBezTo>
                    <a:pt x="217" y="94285"/>
                    <a:pt x="6533" y="102857"/>
                    <a:pt x="6751" y="94285"/>
                  </a:cubicBezTo>
                  <a:cubicBezTo>
                    <a:pt x="4791" y="94285"/>
                    <a:pt x="3920" y="85714"/>
                    <a:pt x="3484" y="94285"/>
                  </a:cubicBezTo>
                  <a:cubicBezTo>
                    <a:pt x="6969" y="85714"/>
                    <a:pt x="0" y="51428"/>
                    <a:pt x="15898" y="51428"/>
                  </a:cubicBezTo>
                  <a:cubicBezTo>
                    <a:pt x="21996" y="77142"/>
                    <a:pt x="4791" y="59999"/>
                    <a:pt x="8493" y="85714"/>
                  </a:cubicBezTo>
                  <a:cubicBezTo>
                    <a:pt x="13720" y="85714"/>
                    <a:pt x="13067" y="77142"/>
                    <a:pt x="13502" y="68571"/>
                  </a:cubicBezTo>
                  <a:cubicBezTo>
                    <a:pt x="20254" y="68571"/>
                    <a:pt x="20036" y="77142"/>
                    <a:pt x="19600" y="85714"/>
                  </a:cubicBezTo>
                  <a:cubicBezTo>
                    <a:pt x="22214" y="77142"/>
                    <a:pt x="30707" y="85714"/>
                    <a:pt x="34192" y="77142"/>
                  </a:cubicBezTo>
                  <a:cubicBezTo>
                    <a:pt x="47041" y="68571"/>
                    <a:pt x="33539" y="94285"/>
                    <a:pt x="42032" y="94285"/>
                  </a:cubicBezTo>
                  <a:lnTo>
                    <a:pt x="46823" y="68571"/>
                  </a:lnTo>
                  <a:lnTo>
                    <a:pt x="60980" y="68571"/>
                  </a:lnTo>
                  <a:cubicBezTo>
                    <a:pt x="81234" y="59999"/>
                    <a:pt x="57931" y="17142"/>
                    <a:pt x="81234" y="0"/>
                  </a:cubicBezTo>
                  <a:cubicBezTo>
                    <a:pt x="78185" y="17142"/>
                    <a:pt x="87549" y="42857"/>
                    <a:pt x="98439" y="51428"/>
                  </a:cubicBezTo>
                  <a:cubicBezTo>
                    <a:pt x="91905" y="51428"/>
                    <a:pt x="79927" y="68571"/>
                    <a:pt x="71651" y="59999"/>
                  </a:cubicBezTo>
                  <a:cubicBezTo>
                    <a:pt x="83411" y="85714"/>
                    <a:pt x="55317" y="68571"/>
                    <a:pt x="61415" y="94285"/>
                  </a:cubicBezTo>
                  <a:cubicBezTo>
                    <a:pt x="67295" y="77142"/>
                    <a:pt x="77096" y="77142"/>
                    <a:pt x="84718" y="77142"/>
                  </a:cubicBezTo>
                  <a:lnTo>
                    <a:pt x="82105" y="85714"/>
                  </a:lnTo>
                  <a:cubicBezTo>
                    <a:pt x="90163" y="85714"/>
                    <a:pt x="96261" y="59999"/>
                    <a:pt x="107586" y="68571"/>
                  </a:cubicBezTo>
                  <a:cubicBezTo>
                    <a:pt x="113030" y="68571"/>
                    <a:pt x="111941" y="77142"/>
                    <a:pt x="111070" y="77142"/>
                  </a:cubicBezTo>
                  <a:cubicBezTo>
                    <a:pt x="115644" y="77142"/>
                    <a:pt x="120000" y="68571"/>
                    <a:pt x="120000" y="77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1777663" y="2757488"/>
              <a:ext cx="19049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cubicBezTo>
                    <a:pt x="96000" y="120000"/>
                    <a:pt x="48000" y="12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983287" y="2741613"/>
              <a:ext cx="380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832600" y="2713038"/>
              <a:ext cx="53974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cubicBezTo>
                    <a:pt x="72857" y="0"/>
                    <a:pt x="34285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1317288" y="2755900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6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8534400" y="2735263"/>
              <a:ext cx="301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30000" y="0"/>
                    <a:pt x="67500" y="0"/>
                    <a:pt x="120000" y="0"/>
                  </a:cubicBezTo>
                  <a:cubicBezTo>
                    <a:pt x="112500" y="0"/>
                    <a:pt x="675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821488" y="2714625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8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5583237" y="2719388"/>
              <a:ext cx="253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3712" y="2728913"/>
              <a:ext cx="507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9230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519737" y="2735263"/>
              <a:ext cx="95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lnTo>
                    <a:pt x="96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9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2096750" y="2784475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4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2225338" y="2773363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75000" y="0"/>
                    <a:pt x="3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9274175" y="2746375"/>
              <a:ext cx="55562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28965" y="60000"/>
                    <a:pt x="95172" y="120000"/>
                    <a:pt x="62068" y="120000"/>
                  </a:cubicBezTo>
                  <a:cubicBezTo>
                    <a:pt x="120000" y="120000"/>
                    <a:pt x="115862" y="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1847513" y="2827338"/>
              <a:ext cx="349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0"/>
                  </a:moveTo>
                  <a:lnTo>
                    <a:pt x="20000" y="120000"/>
                  </a:lnTo>
                  <a:cubicBezTo>
                    <a:pt x="46666" y="120000"/>
                    <a:pt x="86666" y="0"/>
                    <a:pt x="120000" y="0"/>
                  </a:cubicBezTo>
                  <a:cubicBezTo>
                    <a:pt x="53333" y="0"/>
                    <a:pt x="0" y="120000"/>
                    <a:pt x="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1882438" y="2825750"/>
              <a:ext cx="2539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90000" y="0"/>
                    <a:pt x="45000" y="0"/>
                    <a:pt x="0" y="0"/>
                  </a:cubicBezTo>
                  <a:cubicBezTo>
                    <a:pt x="15000" y="0"/>
                    <a:pt x="60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2109450" y="2752725"/>
              <a:ext cx="454024" cy="23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864" y="120000"/>
                  </a:moveTo>
                  <a:lnTo>
                    <a:pt x="51864" y="120000"/>
                  </a:lnTo>
                  <a:cubicBezTo>
                    <a:pt x="54406" y="108000"/>
                    <a:pt x="105762" y="96000"/>
                    <a:pt x="62542" y="84000"/>
                  </a:cubicBezTo>
                  <a:cubicBezTo>
                    <a:pt x="64067" y="48000"/>
                    <a:pt x="90000" y="72000"/>
                    <a:pt x="101694" y="72000"/>
                  </a:cubicBezTo>
                  <a:cubicBezTo>
                    <a:pt x="93559" y="60000"/>
                    <a:pt x="105762" y="48000"/>
                    <a:pt x="103220" y="36000"/>
                  </a:cubicBezTo>
                  <a:cubicBezTo>
                    <a:pt x="97627" y="48000"/>
                    <a:pt x="91016" y="48000"/>
                    <a:pt x="81355" y="48000"/>
                  </a:cubicBezTo>
                  <a:cubicBezTo>
                    <a:pt x="77288" y="36000"/>
                    <a:pt x="91525" y="24000"/>
                    <a:pt x="102711" y="36000"/>
                  </a:cubicBezTo>
                  <a:cubicBezTo>
                    <a:pt x="88983" y="12000"/>
                    <a:pt x="120000" y="12000"/>
                    <a:pt x="100677" y="0"/>
                  </a:cubicBezTo>
                  <a:cubicBezTo>
                    <a:pt x="58983" y="0"/>
                    <a:pt x="28983" y="0"/>
                    <a:pt x="0" y="48000"/>
                  </a:cubicBezTo>
                  <a:cubicBezTo>
                    <a:pt x="23389" y="36000"/>
                    <a:pt x="50338" y="36000"/>
                    <a:pt x="69661" y="48000"/>
                  </a:cubicBezTo>
                  <a:lnTo>
                    <a:pt x="61525" y="72000"/>
                  </a:lnTo>
                  <a:cubicBezTo>
                    <a:pt x="39661" y="48000"/>
                    <a:pt x="25932" y="60000"/>
                    <a:pt x="4067" y="60000"/>
                  </a:cubicBezTo>
                  <a:lnTo>
                    <a:pt x="52881" y="84000"/>
                  </a:lnTo>
                  <a:cubicBezTo>
                    <a:pt x="75762" y="108000"/>
                    <a:pt x="60508" y="108000"/>
                    <a:pt x="42711" y="108000"/>
                  </a:cubicBezTo>
                  <a:cubicBezTo>
                    <a:pt x="46779" y="108000"/>
                    <a:pt x="50847" y="108000"/>
                    <a:pt x="5186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2182475" y="2816225"/>
              <a:ext cx="95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4348162" y="2827338"/>
              <a:ext cx="17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lnTo>
                    <a:pt x="106666" y="0"/>
                  </a:lnTo>
                  <a:lnTo>
                    <a:pt x="0" y="120000"/>
                  </a:lnTo>
                  <a:cubicBezTo>
                    <a:pt x="93333" y="0"/>
                    <a:pt x="120000" y="0"/>
                    <a:pt x="10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754562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852987" y="2719388"/>
              <a:ext cx="952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20000" y="120000"/>
                    <a:pt x="120000" y="120000"/>
                    <a:pt x="96000" y="0"/>
                  </a:cubicBezTo>
                  <a:cubicBezTo>
                    <a:pt x="0" y="120000"/>
                    <a:pt x="48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654800" y="2805113"/>
              <a:ext cx="190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24000" y="0"/>
                  </a:lnTo>
                  <a:cubicBezTo>
                    <a:pt x="0" y="0"/>
                    <a:pt x="24000" y="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9675" y="2798763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737100" y="2827338"/>
              <a:ext cx="17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66666" y="0"/>
                    <a:pt x="106666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7239000" y="2779713"/>
              <a:ext cx="111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8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181850" y="2773363"/>
              <a:ext cx="468312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360" y="85714"/>
                  </a:moveTo>
                  <a:lnTo>
                    <a:pt x="68360" y="85714"/>
                  </a:lnTo>
                  <a:cubicBezTo>
                    <a:pt x="66393" y="85714"/>
                    <a:pt x="65901" y="102857"/>
                    <a:pt x="64918" y="102857"/>
                  </a:cubicBezTo>
                  <a:cubicBezTo>
                    <a:pt x="83114" y="85714"/>
                    <a:pt x="116065" y="102857"/>
                    <a:pt x="120000" y="68571"/>
                  </a:cubicBezTo>
                  <a:cubicBezTo>
                    <a:pt x="114098" y="68571"/>
                    <a:pt x="82131" y="34285"/>
                    <a:pt x="87540" y="17142"/>
                  </a:cubicBezTo>
                  <a:cubicBezTo>
                    <a:pt x="74754" y="34285"/>
                    <a:pt x="56557" y="0"/>
                    <a:pt x="49672" y="0"/>
                  </a:cubicBezTo>
                  <a:cubicBezTo>
                    <a:pt x="70327" y="34285"/>
                    <a:pt x="51639" y="34285"/>
                    <a:pt x="37868" y="51428"/>
                  </a:cubicBezTo>
                  <a:cubicBezTo>
                    <a:pt x="25081" y="34285"/>
                    <a:pt x="40327" y="17142"/>
                    <a:pt x="29508" y="17142"/>
                  </a:cubicBezTo>
                  <a:lnTo>
                    <a:pt x="0" y="17142"/>
                  </a:lnTo>
                  <a:lnTo>
                    <a:pt x="25573" y="17142"/>
                  </a:lnTo>
                  <a:lnTo>
                    <a:pt x="17704" y="51428"/>
                  </a:lnTo>
                  <a:lnTo>
                    <a:pt x="20163" y="51428"/>
                  </a:lnTo>
                  <a:cubicBezTo>
                    <a:pt x="63442" y="34285"/>
                    <a:pt x="24098" y="119999"/>
                    <a:pt x="68360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7407275" y="2787650"/>
              <a:ext cx="269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cubicBezTo>
                    <a:pt x="68571" y="0"/>
                    <a:pt x="94285" y="0"/>
                    <a:pt x="119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070225" y="2794000"/>
              <a:ext cx="10159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528" y="60000"/>
                    <a:pt x="120000" y="120000"/>
                    <a:pt x="117735" y="0"/>
                  </a:cubicBezTo>
                  <a:lnTo>
                    <a:pt x="13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7142" y="0"/>
                  </a:lnTo>
                  <a:lnTo>
                    <a:pt x="0" y="0"/>
                  </a:lnTo>
                  <a:cubicBezTo>
                    <a:pt x="22857" y="0"/>
                    <a:pt x="85714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7523163" y="2773363"/>
              <a:ext cx="301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45000" y="0"/>
                    <a:pt x="15000" y="120000"/>
                    <a:pt x="0" y="120000"/>
                  </a:cubicBezTo>
                  <a:cubicBezTo>
                    <a:pt x="45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0009188" y="2787650"/>
              <a:ext cx="1158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14000" y="0"/>
                    <a:pt x="36000" y="60000"/>
                    <a:pt x="38000" y="120000"/>
                  </a:cubicBezTo>
                  <a:cubicBezTo>
                    <a:pt x="68000" y="120000"/>
                    <a:pt x="90000" y="60000"/>
                    <a:pt x="120000" y="60000"/>
                  </a:cubicBezTo>
                  <a:cubicBezTo>
                    <a:pt x="86000" y="60000"/>
                    <a:pt x="46000" y="6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0125075" y="2789238"/>
              <a:ext cx="1587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-4110037" y="2703513"/>
              <a:ext cx="16486188" cy="134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15" y="28000"/>
                  </a:moveTo>
                  <a:lnTo>
                    <a:pt x="59315" y="28000"/>
                  </a:lnTo>
                  <a:lnTo>
                    <a:pt x="59287" y="28000"/>
                  </a:lnTo>
                  <a:lnTo>
                    <a:pt x="59315" y="28000"/>
                  </a:lnTo>
                  <a:lnTo>
                    <a:pt x="59315" y="28000"/>
                  </a:lnTo>
                  <a:close/>
                  <a:moveTo>
                    <a:pt x="73991" y="60000"/>
                  </a:moveTo>
                  <a:lnTo>
                    <a:pt x="73991" y="60000"/>
                  </a:lnTo>
                  <a:lnTo>
                    <a:pt x="73181" y="62000"/>
                  </a:lnTo>
                  <a:lnTo>
                    <a:pt x="73265" y="62000"/>
                  </a:lnTo>
                  <a:lnTo>
                    <a:pt x="72469" y="64000"/>
                  </a:lnTo>
                  <a:cubicBezTo>
                    <a:pt x="72957" y="66000"/>
                    <a:pt x="73279" y="70000"/>
                    <a:pt x="72594" y="72000"/>
                  </a:cubicBezTo>
                  <a:cubicBezTo>
                    <a:pt x="72650" y="72000"/>
                    <a:pt x="72455" y="70000"/>
                    <a:pt x="72692" y="68000"/>
                  </a:cubicBezTo>
                  <a:cubicBezTo>
                    <a:pt x="72231" y="66000"/>
                    <a:pt x="71226" y="64000"/>
                    <a:pt x="71491" y="70000"/>
                  </a:cubicBezTo>
                  <a:cubicBezTo>
                    <a:pt x="72371" y="64000"/>
                    <a:pt x="71687" y="78000"/>
                    <a:pt x="72385" y="72000"/>
                  </a:cubicBezTo>
                  <a:cubicBezTo>
                    <a:pt x="72008" y="76000"/>
                    <a:pt x="71645" y="76000"/>
                    <a:pt x="71296" y="76000"/>
                  </a:cubicBezTo>
                  <a:cubicBezTo>
                    <a:pt x="71659" y="74000"/>
                    <a:pt x="71212" y="70000"/>
                    <a:pt x="70667" y="68000"/>
                  </a:cubicBezTo>
                  <a:cubicBezTo>
                    <a:pt x="70430" y="70000"/>
                    <a:pt x="69774" y="68000"/>
                    <a:pt x="69383" y="70000"/>
                  </a:cubicBezTo>
                  <a:cubicBezTo>
                    <a:pt x="69522" y="74000"/>
                    <a:pt x="69173" y="76000"/>
                    <a:pt x="69830" y="76000"/>
                  </a:cubicBezTo>
                  <a:cubicBezTo>
                    <a:pt x="69592" y="78000"/>
                    <a:pt x="69215" y="78000"/>
                    <a:pt x="68810" y="76000"/>
                  </a:cubicBezTo>
                  <a:cubicBezTo>
                    <a:pt x="68978" y="76000"/>
                    <a:pt x="69257" y="76000"/>
                    <a:pt x="69243" y="74000"/>
                  </a:cubicBezTo>
                  <a:cubicBezTo>
                    <a:pt x="68978" y="70000"/>
                    <a:pt x="68657" y="70000"/>
                    <a:pt x="68489" y="70000"/>
                  </a:cubicBezTo>
                  <a:lnTo>
                    <a:pt x="68084" y="70000"/>
                  </a:lnTo>
                  <a:cubicBezTo>
                    <a:pt x="68126" y="70000"/>
                    <a:pt x="68154" y="70000"/>
                    <a:pt x="68182" y="72000"/>
                  </a:cubicBezTo>
                  <a:lnTo>
                    <a:pt x="67735" y="74000"/>
                  </a:lnTo>
                  <a:cubicBezTo>
                    <a:pt x="68336" y="72000"/>
                    <a:pt x="68014" y="76000"/>
                    <a:pt x="68000" y="78000"/>
                  </a:cubicBezTo>
                  <a:cubicBezTo>
                    <a:pt x="68014" y="74000"/>
                    <a:pt x="67609" y="78000"/>
                    <a:pt x="67400" y="78000"/>
                  </a:cubicBezTo>
                  <a:lnTo>
                    <a:pt x="67861" y="82000"/>
                  </a:lnTo>
                  <a:cubicBezTo>
                    <a:pt x="67637" y="84000"/>
                    <a:pt x="67093" y="80000"/>
                    <a:pt x="67205" y="84000"/>
                  </a:cubicBezTo>
                  <a:cubicBezTo>
                    <a:pt x="68154" y="86000"/>
                    <a:pt x="68517" y="84000"/>
                    <a:pt x="69383" y="84000"/>
                  </a:cubicBezTo>
                  <a:lnTo>
                    <a:pt x="69034" y="80000"/>
                  </a:lnTo>
                  <a:cubicBezTo>
                    <a:pt x="70011" y="78000"/>
                    <a:pt x="69634" y="86000"/>
                    <a:pt x="70723" y="86000"/>
                  </a:cubicBezTo>
                  <a:cubicBezTo>
                    <a:pt x="71184" y="82000"/>
                    <a:pt x="72371" y="84000"/>
                    <a:pt x="72385" y="78000"/>
                  </a:cubicBezTo>
                  <a:cubicBezTo>
                    <a:pt x="72245" y="80000"/>
                    <a:pt x="73069" y="84000"/>
                    <a:pt x="73446" y="80000"/>
                  </a:cubicBezTo>
                  <a:cubicBezTo>
                    <a:pt x="73851" y="76000"/>
                    <a:pt x="75108" y="74000"/>
                    <a:pt x="74731" y="72000"/>
                  </a:cubicBezTo>
                  <a:cubicBezTo>
                    <a:pt x="74396" y="72000"/>
                    <a:pt x="73935" y="74000"/>
                    <a:pt x="73670" y="72000"/>
                  </a:cubicBezTo>
                  <a:lnTo>
                    <a:pt x="74312" y="70000"/>
                  </a:lnTo>
                  <a:lnTo>
                    <a:pt x="73893" y="66000"/>
                  </a:lnTo>
                  <a:cubicBezTo>
                    <a:pt x="74116" y="68000"/>
                    <a:pt x="74088" y="64000"/>
                    <a:pt x="73991" y="60000"/>
                  </a:cubicBezTo>
                  <a:close/>
                  <a:moveTo>
                    <a:pt x="76700" y="54000"/>
                  </a:moveTo>
                  <a:lnTo>
                    <a:pt x="76700" y="54000"/>
                  </a:lnTo>
                  <a:cubicBezTo>
                    <a:pt x="77132" y="64000"/>
                    <a:pt x="77593" y="72000"/>
                    <a:pt x="79590" y="70000"/>
                  </a:cubicBezTo>
                  <a:lnTo>
                    <a:pt x="79436" y="70000"/>
                  </a:lnTo>
                  <a:cubicBezTo>
                    <a:pt x="80442" y="76000"/>
                    <a:pt x="81391" y="64000"/>
                    <a:pt x="82606" y="70000"/>
                  </a:cubicBezTo>
                  <a:cubicBezTo>
                    <a:pt x="82020" y="72000"/>
                    <a:pt x="82047" y="72000"/>
                    <a:pt x="81391" y="80000"/>
                  </a:cubicBezTo>
                  <a:lnTo>
                    <a:pt x="82033" y="78000"/>
                  </a:lnTo>
                  <a:cubicBezTo>
                    <a:pt x="81852" y="82000"/>
                    <a:pt x="82480" y="80000"/>
                    <a:pt x="82955" y="80000"/>
                  </a:cubicBezTo>
                  <a:lnTo>
                    <a:pt x="82536" y="86000"/>
                  </a:lnTo>
                  <a:cubicBezTo>
                    <a:pt x="82257" y="84000"/>
                    <a:pt x="81531" y="84000"/>
                    <a:pt x="81559" y="86000"/>
                  </a:cubicBezTo>
                  <a:cubicBezTo>
                    <a:pt x="81712" y="84000"/>
                    <a:pt x="80595" y="78000"/>
                    <a:pt x="79995" y="80000"/>
                  </a:cubicBezTo>
                  <a:cubicBezTo>
                    <a:pt x="80051" y="84000"/>
                    <a:pt x="81335" y="82000"/>
                    <a:pt x="80763" y="88000"/>
                  </a:cubicBezTo>
                  <a:cubicBezTo>
                    <a:pt x="81265" y="86000"/>
                    <a:pt x="81335" y="90000"/>
                    <a:pt x="81852" y="88000"/>
                  </a:cubicBezTo>
                  <a:cubicBezTo>
                    <a:pt x="81349" y="90000"/>
                    <a:pt x="81726" y="94000"/>
                    <a:pt x="81363" y="96000"/>
                  </a:cubicBezTo>
                  <a:lnTo>
                    <a:pt x="82215" y="94000"/>
                  </a:lnTo>
                  <a:cubicBezTo>
                    <a:pt x="82243" y="96000"/>
                    <a:pt x="80958" y="98000"/>
                    <a:pt x="81670" y="102000"/>
                  </a:cubicBezTo>
                  <a:cubicBezTo>
                    <a:pt x="82020" y="100000"/>
                    <a:pt x="82941" y="104000"/>
                    <a:pt x="82955" y="98000"/>
                  </a:cubicBezTo>
                  <a:lnTo>
                    <a:pt x="82983" y="100000"/>
                  </a:lnTo>
                  <a:cubicBezTo>
                    <a:pt x="83625" y="102000"/>
                    <a:pt x="83262" y="94000"/>
                    <a:pt x="84058" y="96000"/>
                  </a:cubicBezTo>
                  <a:cubicBezTo>
                    <a:pt x="84072" y="94000"/>
                    <a:pt x="83919" y="94000"/>
                    <a:pt x="83625" y="94000"/>
                  </a:cubicBezTo>
                  <a:cubicBezTo>
                    <a:pt x="83388" y="94000"/>
                    <a:pt x="83346" y="98000"/>
                    <a:pt x="82857" y="98000"/>
                  </a:cubicBezTo>
                  <a:cubicBezTo>
                    <a:pt x="82634" y="94000"/>
                    <a:pt x="83458" y="98000"/>
                    <a:pt x="83109" y="92000"/>
                  </a:cubicBezTo>
                  <a:cubicBezTo>
                    <a:pt x="82941" y="90000"/>
                    <a:pt x="81796" y="96000"/>
                    <a:pt x="82159" y="88000"/>
                  </a:cubicBezTo>
                  <a:lnTo>
                    <a:pt x="82815" y="90000"/>
                  </a:lnTo>
                  <a:cubicBezTo>
                    <a:pt x="82829" y="86000"/>
                    <a:pt x="83290" y="86000"/>
                    <a:pt x="83276" y="82000"/>
                  </a:cubicBezTo>
                  <a:cubicBezTo>
                    <a:pt x="83681" y="80000"/>
                    <a:pt x="84044" y="86000"/>
                    <a:pt x="84449" y="82000"/>
                  </a:cubicBezTo>
                  <a:cubicBezTo>
                    <a:pt x="84617" y="80000"/>
                    <a:pt x="84323" y="74000"/>
                    <a:pt x="84994" y="76000"/>
                  </a:cubicBezTo>
                  <a:cubicBezTo>
                    <a:pt x="85510" y="82000"/>
                    <a:pt x="87046" y="82000"/>
                    <a:pt x="87633" y="80000"/>
                  </a:cubicBezTo>
                  <a:lnTo>
                    <a:pt x="88135" y="78000"/>
                  </a:lnTo>
                  <a:cubicBezTo>
                    <a:pt x="88094" y="76000"/>
                    <a:pt x="87172" y="78000"/>
                    <a:pt x="87493" y="76000"/>
                  </a:cubicBezTo>
                  <a:lnTo>
                    <a:pt x="88275" y="74000"/>
                  </a:lnTo>
                  <a:lnTo>
                    <a:pt x="88219" y="76000"/>
                  </a:lnTo>
                  <a:cubicBezTo>
                    <a:pt x="88484" y="76000"/>
                    <a:pt x="88750" y="74000"/>
                    <a:pt x="88987" y="74000"/>
                  </a:cubicBezTo>
                  <a:cubicBezTo>
                    <a:pt x="88736" y="76000"/>
                    <a:pt x="88177" y="76000"/>
                    <a:pt x="88289" y="80000"/>
                  </a:cubicBezTo>
                  <a:cubicBezTo>
                    <a:pt x="88652" y="80000"/>
                    <a:pt x="88708" y="82000"/>
                    <a:pt x="89043" y="82000"/>
                  </a:cubicBezTo>
                  <a:cubicBezTo>
                    <a:pt x="88973" y="82000"/>
                    <a:pt x="88917" y="82000"/>
                    <a:pt x="88917" y="82000"/>
                  </a:cubicBezTo>
                  <a:cubicBezTo>
                    <a:pt x="89671" y="84000"/>
                    <a:pt x="89643" y="78000"/>
                    <a:pt x="89825" y="76000"/>
                  </a:cubicBezTo>
                  <a:cubicBezTo>
                    <a:pt x="90579" y="72000"/>
                    <a:pt x="89071" y="72000"/>
                    <a:pt x="89169" y="66000"/>
                  </a:cubicBezTo>
                  <a:lnTo>
                    <a:pt x="91361" y="64000"/>
                  </a:lnTo>
                  <a:cubicBezTo>
                    <a:pt x="91165" y="66000"/>
                    <a:pt x="90984" y="68000"/>
                    <a:pt x="91054" y="70000"/>
                  </a:cubicBezTo>
                  <a:cubicBezTo>
                    <a:pt x="91584" y="72000"/>
                    <a:pt x="91068" y="72000"/>
                    <a:pt x="91822" y="72000"/>
                  </a:cubicBezTo>
                  <a:cubicBezTo>
                    <a:pt x="91766" y="66000"/>
                    <a:pt x="92771" y="70000"/>
                    <a:pt x="93302" y="66000"/>
                  </a:cubicBezTo>
                  <a:cubicBezTo>
                    <a:pt x="93553" y="68000"/>
                    <a:pt x="93609" y="68000"/>
                    <a:pt x="93064" y="68000"/>
                  </a:cubicBezTo>
                  <a:cubicBezTo>
                    <a:pt x="93120" y="72000"/>
                    <a:pt x="93846" y="72000"/>
                    <a:pt x="94112" y="72000"/>
                  </a:cubicBezTo>
                  <a:lnTo>
                    <a:pt x="94684" y="70000"/>
                  </a:lnTo>
                  <a:cubicBezTo>
                    <a:pt x="94461" y="68000"/>
                    <a:pt x="94558" y="64000"/>
                    <a:pt x="95033" y="64000"/>
                  </a:cubicBezTo>
                  <a:lnTo>
                    <a:pt x="95061" y="62000"/>
                  </a:lnTo>
                  <a:cubicBezTo>
                    <a:pt x="94279" y="62000"/>
                    <a:pt x="93078" y="56000"/>
                    <a:pt x="92590" y="60000"/>
                  </a:cubicBezTo>
                  <a:lnTo>
                    <a:pt x="92729" y="58000"/>
                  </a:lnTo>
                  <a:cubicBezTo>
                    <a:pt x="91836" y="56000"/>
                    <a:pt x="90788" y="66000"/>
                    <a:pt x="90370" y="58000"/>
                  </a:cubicBezTo>
                  <a:cubicBezTo>
                    <a:pt x="90411" y="56000"/>
                    <a:pt x="90188" y="58000"/>
                    <a:pt x="90202" y="54000"/>
                  </a:cubicBezTo>
                  <a:lnTo>
                    <a:pt x="89546" y="56000"/>
                  </a:lnTo>
                  <a:lnTo>
                    <a:pt x="89685" y="54000"/>
                  </a:lnTo>
                  <a:lnTo>
                    <a:pt x="88568" y="56000"/>
                  </a:lnTo>
                  <a:lnTo>
                    <a:pt x="88596" y="54000"/>
                  </a:lnTo>
                  <a:lnTo>
                    <a:pt x="87312" y="64000"/>
                  </a:lnTo>
                  <a:cubicBezTo>
                    <a:pt x="87312" y="66000"/>
                    <a:pt x="87340" y="66000"/>
                    <a:pt x="87158" y="68000"/>
                  </a:cubicBezTo>
                  <a:cubicBezTo>
                    <a:pt x="86990" y="68000"/>
                    <a:pt x="86851" y="68000"/>
                    <a:pt x="86725" y="68000"/>
                  </a:cubicBezTo>
                  <a:cubicBezTo>
                    <a:pt x="86725" y="68000"/>
                    <a:pt x="86725" y="68000"/>
                    <a:pt x="86725" y="68000"/>
                  </a:cubicBezTo>
                  <a:lnTo>
                    <a:pt x="86725" y="68000"/>
                  </a:lnTo>
                  <a:cubicBezTo>
                    <a:pt x="86446" y="68000"/>
                    <a:pt x="86264" y="64000"/>
                    <a:pt x="85929" y="64000"/>
                  </a:cubicBezTo>
                  <a:lnTo>
                    <a:pt x="86976" y="64000"/>
                  </a:lnTo>
                  <a:cubicBezTo>
                    <a:pt x="87060" y="60000"/>
                    <a:pt x="86962" y="58000"/>
                    <a:pt x="86460" y="54000"/>
                  </a:cubicBezTo>
                  <a:cubicBezTo>
                    <a:pt x="86669" y="54000"/>
                    <a:pt x="86753" y="52000"/>
                    <a:pt x="86502" y="52000"/>
                  </a:cubicBezTo>
                  <a:cubicBezTo>
                    <a:pt x="86460" y="52000"/>
                    <a:pt x="85818" y="54000"/>
                    <a:pt x="86055" y="56000"/>
                  </a:cubicBezTo>
                  <a:cubicBezTo>
                    <a:pt x="85063" y="58000"/>
                    <a:pt x="83472" y="50000"/>
                    <a:pt x="81964" y="56000"/>
                  </a:cubicBezTo>
                  <a:cubicBezTo>
                    <a:pt x="83039" y="52000"/>
                    <a:pt x="81098" y="50000"/>
                    <a:pt x="82299" y="50000"/>
                  </a:cubicBezTo>
                  <a:cubicBezTo>
                    <a:pt x="81461" y="44000"/>
                    <a:pt x="81573" y="54000"/>
                    <a:pt x="80721" y="54000"/>
                  </a:cubicBezTo>
                  <a:cubicBezTo>
                    <a:pt x="80651" y="52000"/>
                    <a:pt x="81182" y="54000"/>
                    <a:pt x="81377" y="50000"/>
                  </a:cubicBezTo>
                  <a:cubicBezTo>
                    <a:pt x="79967" y="48000"/>
                    <a:pt x="78989" y="58000"/>
                    <a:pt x="77607" y="58000"/>
                  </a:cubicBezTo>
                  <a:lnTo>
                    <a:pt x="77551" y="54000"/>
                  </a:lnTo>
                  <a:lnTo>
                    <a:pt x="76700" y="54000"/>
                  </a:lnTo>
                  <a:close/>
                  <a:moveTo>
                    <a:pt x="99767" y="64000"/>
                  </a:moveTo>
                  <a:lnTo>
                    <a:pt x="99767" y="64000"/>
                  </a:lnTo>
                  <a:cubicBezTo>
                    <a:pt x="99851" y="64000"/>
                    <a:pt x="99878" y="62000"/>
                    <a:pt x="99878" y="62000"/>
                  </a:cubicBezTo>
                  <a:cubicBezTo>
                    <a:pt x="98133" y="72000"/>
                    <a:pt x="96709" y="74000"/>
                    <a:pt x="95773" y="72000"/>
                  </a:cubicBezTo>
                  <a:cubicBezTo>
                    <a:pt x="95955" y="76000"/>
                    <a:pt x="96793" y="80000"/>
                    <a:pt x="97198" y="82000"/>
                  </a:cubicBezTo>
                  <a:lnTo>
                    <a:pt x="96848" y="86000"/>
                  </a:lnTo>
                  <a:lnTo>
                    <a:pt x="96625" y="82000"/>
                  </a:lnTo>
                  <a:lnTo>
                    <a:pt x="96011" y="86000"/>
                  </a:lnTo>
                  <a:cubicBezTo>
                    <a:pt x="96178" y="88000"/>
                    <a:pt x="96681" y="88000"/>
                    <a:pt x="97002" y="90000"/>
                  </a:cubicBezTo>
                  <a:lnTo>
                    <a:pt x="98384" y="82000"/>
                  </a:lnTo>
                  <a:lnTo>
                    <a:pt x="97547" y="80000"/>
                  </a:lnTo>
                  <a:cubicBezTo>
                    <a:pt x="97770" y="80000"/>
                    <a:pt x="98887" y="80000"/>
                    <a:pt x="99334" y="80000"/>
                  </a:cubicBezTo>
                  <a:cubicBezTo>
                    <a:pt x="99348" y="76000"/>
                    <a:pt x="98580" y="74000"/>
                    <a:pt x="98482" y="78000"/>
                  </a:cubicBezTo>
                  <a:cubicBezTo>
                    <a:pt x="98398" y="74000"/>
                    <a:pt x="99278" y="76000"/>
                    <a:pt x="98720" y="72000"/>
                  </a:cubicBezTo>
                  <a:cubicBezTo>
                    <a:pt x="99376" y="68000"/>
                    <a:pt x="100437" y="72000"/>
                    <a:pt x="100926" y="74000"/>
                  </a:cubicBezTo>
                  <a:lnTo>
                    <a:pt x="101010" y="78000"/>
                  </a:lnTo>
                  <a:cubicBezTo>
                    <a:pt x="101540" y="82000"/>
                    <a:pt x="101373" y="72000"/>
                    <a:pt x="102001" y="76000"/>
                  </a:cubicBezTo>
                  <a:cubicBezTo>
                    <a:pt x="101219" y="76000"/>
                    <a:pt x="102141" y="82000"/>
                    <a:pt x="101512" y="82000"/>
                  </a:cubicBezTo>
                  <a:cubicBezTo>
                    <a:pt x="101708" y="84000"/>
                    <a:pt x="101512" y="88000"/>
                    <a:pt x="102141" y="88000"/>
                  </a:cubicBezTo>
                  <a:cubicBezTo>
                    <a:pt x="102657" y="80000"/>
                    <a:pt x="102797" y="92000"/>
                    <a:pt x="103299" y="86000"/>
                  </a:cubicBezTo>
                  <a:cubicBezTo>
                    <a:pt x="103621" y="88000"/>
                    <a:pt x="102936" y="90000"/>
                    <a:pt x="103579" y="92000"/>
                  </a:cubicBezTo>
                  <a:cubicBezTo>
                    <a:pt x="104333" y="88000"/>
                    <a:pt x="104291" y="86000"/>
                    <a:pt x="104333" y="80000"/>
                  </a:cubicBezTo>
                  <a:cubicBezTo>
                    <a:pt x="103635" y="78000"/>
                    <a:pt x="103551" y="86000"/>
                    <a:pt x="102978" y="84000"/>
                  </a:cubicBezTo>
                  <a:lnTo>
                    <a:pt x="104109" y="76000"/>
                  </a:lnTo>
                  <a:cubicBezTo>
                    <a:pt x="103900" y="76000"/>
                    <a:pt x="103746" y="76000"/>
                    <a:pt x="103621" y="76000"/>
                  </a:cubicBezTo>
                  <a:cubicBezTo>
                    <a:pt x="103844" y="76000"/>
                    <a:pt x="104040" y="74000"/>
                    <a:pt x="104207" y="72000"/>
                  </a:cubicBezTo>
                  <a:lnTo>
                    <a:pt x="104472" y="70000"/>
                  </a:lnTo>
                  <a:cubicBezTo>
                    <a:pt x="103830" y="70000"/>
                    <a:pt x="103258" y="70000"/>
                    <a:pt x="103160" y="68000"/>
                  </a:cubicBezTo>
                  <a:lnTo>
                    <a:pt x="103244" y="64000"/>
                  </a:lnTo>
                  <a:cubicBezTo>
                    <a:pt x="103020" y="62000"/>
                    <a:pt x="102657" y="64000"/>
                    <a:pt x="102476" y="66000"/>
                  </a:cubicBezTo>
                  <a:cubicBezTo>
                    <a:pt x="101917" y="66000"/>
                    <a:pt x="101345" y="68000"/>
                    <a:pt x="101219" y="66000"/>
                  </a:cubicBezTo>
                  <a:lnTo>
                    <a:pt x="101428" y="64000"/>
                  </a:lnTo>
                  <a:lnTo>
                    <a:pt x="99767" y="64000"/>
                  </a:lnTo>
                  <a:close/>
                  <a:moveTo>
                    <a:pt x="108689" y="78000"/>
                  </a:moveTo>
                  <a:lnTo>
                    <a:pt x="108689" y="78000"/>
                  </a:lnTo>
                  <a:lnTo>
                    <a:pt x="108843" y="80000"/>
                  </a:lnTo>
                  <a:lnTo>
                    <a:pt x="108410" y="82000"/>
                  </a:lnTo>
                  <a:cubicBezTo>
                    <a:pt x="107642" y="82000"/>
                    <a:pt x="107014" y="74000"/>
                    <a:pt x="106316" y="80000"/>
                  </a:cubicBezTo>
                  <a:cubicBezTo>
                    <a:pt x="105994" y="78000"/>
                    <a:pt x="105813" y="74000"/>
                    <a:pt x="105645" y="72000"/>
                  </a:cubicBezTo>
                  <a:lnTo>
                    <a:pt x="106078" y="72000"/>
                  </a:lnTo>
                  <a:cubicBezTo>
                    <a:pt x="108033" y="64000"/>
                    <a:pt x="107097" y="82000"/>
                    <a:pt x="108689" y="78000"/>
                  </a:cubicBezTo>
                  <a:close/>
                  <a:moveTo>
                    <a:pt x="61228" y="86000"/>
                  </a:moveTo>
                  <a:lnTo>
                    <a:pt x="61228" y="86000"/>
                  </a:lnTo>
                  <a:cubicBezTo>
                    <a:pt x="61452" y="80000"/>
                    <a:pt x="62206" y="80000"/>
                    <a:pt x="62248" y="76000"/>
                  </a:cubicBezTo>
                  <a:cubicBezTo>
                    <a:pt x="62303" y="74000"/>
                    <a:pt x="62136" y="74000"/>
                    <a:pt x="61954" y="74000"/>
                  </a:cubicBezTo>
                  <a:lnTo>
                    <a:pt x="61326" y="72000"/>
                  </a:lnTo>
                  <a:cubicBezTo>
                    <a:pt x="61312" y="74000"/>
                    <a:pt x="61270" y="74000"/>
                    <a:pt x="61200" y="74000"/>
                  </a:cubicBezTo>
                  <a:cubicBezTo>
                    <a:pt x="61424" y="76000"/>
                    <a:pt x="61563" y="76000"/>
                    <a:pt x="61480" y="80000"/>
                  </a:cubicBezTo>
                  <a:cubicBezTo>
                    <a:pt x="60907" y="74000"/>
                    <a:pt x="60963" y="84000"/>
                    <a:pt x="60349" y="84000"/>
                  </a:cubicBezTo>
                  <a:cubicBezTo>
                    <a:pt x="60153" y="86000"/>
                    <a:pt x="61033" y="86000"/>
                    <a:pt x="61228" y="86000"/>
                  </a:cubicBezTo>
                  <a:close/>
                  <a:moveTo>
                    <a:pt x="57654" y="74000"/>
                  </a:moveTo>
                  <a:lnTo>
                    <a:pt x="57654" y="74000"/>
                  </a:lnTo>
                  <a:lnTo>
                    <a:pt x="57779" y="70000"/>
                  </a:lnTo>
                  <a:lnTo>
                    <a:pt x="57416" y="70000"/>
                  </a:lnTo>
                  <a:cubicBezTo>
                    <a:pt x="57458" y="72000"/>
                    <a:pt x="57500" y="74000"/>
                    <a:pt x="57654" y="74000"/>
                  </a:cubicBezTo>
                  <a:close/>
                  <a:moveTo>
                    <a:pt x="56537" y="70000"/>
                  </a:moveTo>
                  <a:lnTo>
                    <a:pt x="56537" y="70000"/>
                  </a:lnTo>
                  <a:lnTo>
                    <a:pt x="56592" y="70000"/>
                  </a:lnTo>
                  <a:lnTo>
                    <a:pt x="56202" y="68000"/>
                  </a:lnTo>
                  <a:cubicBezTo>
                    <a:pt x="56257" y="70000"/>
                    <a:pt x="56355" y="70000"/>
                    <a:pt x="56537" y="70000"/>
                  </a:cubicBezTo>
                  <a:close/>
                  <a:moveTo>
                    <a:pt x="67191" y="70000"/>
                  </a:moveTo>
                  <a:lnTo>
                    <a:pt x="67191" y="70000"/>
                  </a:lnTo>
                  <a:cubicBezTo>
                    <a:pt x="67135" y="70000"/>
                    <a:pt x="67079" y="70000"/>
                    <a:pt x="67051" y="70000"/>
                  </a:cubicBezTo>
                  <a:lnTo>
                    <a:pt x="67191" y="70000"/>
                  </a:lnTo>
                  <a:close/>
                  <a:moveTo>
                    <a:pt x="66716" y="74000"/>
                  </a:moveTo>
                  <a:lnTo>
                    <a:pt x="66716" y="74000"/>
                  </a:lnTo>
                  <a:cubicBezTo>
                    <a:pt x="67260" y="76000"/>
                    <a:pt x="67135" y="74000"/>
                    <a:pt x="67218" y="72000"/>
                  </a:cubicBezTo>
                  <a:lnTo>
                    <a:pt x="66646" y="72000"/>
                  </a:lnTo>
                  <a:cubicBezTo>
                    <a:pt x="66716" y="72000"/>
                    <a:pt x="66758" y="74000"/>
                    <a:pt x="66716" y="74000"/>
                  </a:cubicBezTo>
                  <a:close/>
                  <a:moveTo>
                    <a:pt x="66032" y="58000"/>
                  </a:moveTo>
                  <a:lnTo>
                    <a:pt x="66032" y="58000"/>
                  </a:lnTo>
                  <a:lnTo>
                    <a:pt x="63155" y="56000"/>
                  </a:lnTo>
                  <a:cubicBezTo>
                    <a:pt x="64831" y="66000"/>
                    <a:pt x="66018" y="72000"/>
                    <a:pt x="63211" y="74000"/>
                  </a:cubicBezTo>
                  <a:lnTo>
                    <a:pt x="63030" y="74000"/>
                  </a:lnTo>
                  <a:cubicBezTo>
                    <a:pt x="63393" y="76000"/>
                    <a:pt x="64035" y="76000"/>
                    <a:pt x="64621" y="74000"/>
                  </a:cubicBezTo>
                  <a:cubicBezTo>
                    <a:pt x="65096" y="70000"/>
                    <a:pt x="66646" y="58000"/>
                    <a:pt x="66632" y="56000"/>
                  </a:cubicBezTo>
                  <a:cubicBezTo>
                    <a:pt x="66464" y="54000"/>
                    <a:pt x="66213" y="56000"/>
                    <a:pt x="65906" y="56000"/>
                  </a:cubicBezTo>
                  <a:lnTo>
                    <a:pt x="66032" y="58000"/>
                  </a:lnTo>
                  <a:close/>
                  <a:moveTo>
                    <a:pt x="4859" y="80000"/>
                  </a:moveTo>
                  <a:lnTo>
                    <a:pt x="4859" y="80000"/>
                  </a:lnTo>
                  <a:cubicBezTo>
                    <a:pt x="4915" y="80000"/>
                    <a:pt x="4942" y="80000"/>
                    <a:pt x="4970" y="80000"/>
                  </a:cubicBezTo>
                  <a:cubicBezTo>
                    <a:pt x="4942" y="80000"/>
                    <a:pt x="4970" y="80000"/>
                    <a:pt x="4859" y="80000"/>
                  </a:cubicBezTo>
                  <a:close/>
                  <a:moveTo>
                    <a:pt x="51845" y="78000"/>
                  </a:moveTo>
                  <a:lnTo>
                    <a:pt x="51845" y="78000"/>
                  </a:lnTo>
                  <a:lnTo>
                    <a:pt x="51649" y="80000"/>
                  </a:lnTo>
                  <a:lnTo>
                    <a:pt x="51747" y="78000"/>
                  </a:lnTo>
                  <a:lnTo>
                    <a:pt x="51259" y="78000"/>
                  </a:lnTo>
                  <a:lnTo>
                    <a:pt x="51049" y="78000"/>
                  </a:lnTo>
                  <a:cubicBezTo>
                    <a:pt x="51077" y="78000"/>
                    <a:pt x="51105" y="78000"/>
                    <a:pt x="51119" y="78000"/>
                  </a:cubicBezTo>
                  <a:lnTo>
                    <a:pt x="50965" y="76000"/>
                  </a:lnTo>
                  <a:cubicBezTo>
                    <a:pt x="50574" y="80000"/>
                    <a:pt x="49597" y="84000"/>
                    <a:pt x="49318" y="86000"/>
                  </a:cubicBezTo>
                  <a:cubicBezTo>
                    <a:pt x="48941" y="88000"/>
                    <a:pt x="48494" y="88000"/>
                    <a:pt x="48201" y="88000"/>
                  </a:cubicBezTo>
                  <a:cubicBezTo>
                    <a:pt x="48466" y="88000"/>
                    <a:pt x="48815" y="88000"/>
                    <a:pt x="48717" y="86000"/>
                  </a:cubicBezTo>
                  <a:cubicBezTo>
                    <a:pt x="48173" y="84000"/>
                    <a:pt x="47907" y="78000"/>
                    <a:pt x="46986" y="82000"/>
                  </a:cubicBezTo>
                  <a:lnTo>
                    <a:pt x="47530" y="82000"/>
                  </a:lnTo>
                  <a:lnTo>
                    <a:pt x="46302" y="90000"/>
                  </a:lnTo>
                  <a:cubicBezTo>
                    <a:pt x="45883" y="88000"/>
                    <a:pt x="46916" y="86000"/>
                    <a:pt x="47084" y="84000"/>
                  </a:cubicBezTo>
                  <a:cubicBezTo>
                    <a:pt x="46134" y="88000"/>
                    <a:pt x="45338" y="78000"/>
                    <a:pt x="44905" y="84000"/>
                  </a:cubicBezTo>
                  <a:cubicBezTo>
                    <a:pt x="44835" y="80000"/>
                    <a:pt x="44738" y="74000"/>
                    <a:pt x="44109" y="74000"/>
                  </a:cubicBezTo>
                  <a:cubicBezTo>
                    <a:pt x="44556" y="80000"/>
                    <a:pt x="43732" y="78000"/>
                    <a:pt x="44109" y="82000"/>
                  </a:cubicBezTo>
                  <a:cubicBezTo>
                    <a:pt x="43886" y="84000"/>
                    <a:pt x="43411" y="82000"/>
                    <a:pt x="43369" y="84000"/>
                  </a:cubicBezTo>
                  <a:lnTo>
                    <a:pt x="43425" y="82000"/>
                  </a:lnTo>
                  <a:cubicBezTo>
                    <a:pt x="42364" y="76000"/>
                    <a:pt x="42015" y="86000"/>
                    <a:pt x="41554" y="90000"/>
                  </a:cubicBezTo>
                  <a:cubicBezTo>
                    <a:pt x="40283" y="92000"/>
                    <a:pt x="39697" y="90000"/>
                    <a:pt x="38650" y="90000"/>
                  </a:cubicBezTo>
                  <a:cubicBezTo>
                    <a:pt x="38608" y="88000"/>
                    <a:pt x="38329" y="80000"/>
                    <a:pt x="37910" y="80000"/>
                  </a:cubicBezTo>
                  <a:cubicBezTo>
                    <a:pt x="37714" y="84000"/>
                    <a:pt x="36765" y="86000"/>
                    <a:pt x="36667" y="90000"/>
                  </a:cubicBezTo>
                  <a:cubicBezTo>
                    <a:pt x="37421" y="92000"/>
                    <a:pt x="37281" y="86000"/>
                    <a:pt x="37728" y="86000"/>
                  </a:cubicBezTo>
                  <a:cubicBezTo>
                    <a:pt x="38105" y="90000"/>
                    <a:pt x="37770" y="90000"/>
                    <a:pt x="38273" y="92000"/>
                  </a:cubicBezTo>
                  <a:cubicBezTo>
                    <a:pt x="37868" y="92000"/>
                    <a:pt x="36416" y="96000"/>
                    <a:pt x="35969" y="92000"/>
                  </a:cubicBezTo>
                  <a:lnTo>
                    <a:pt x="36122" y="90000"/>
                  </a:lnTo>
                  <a:cubicBezTo>
                    <a:pt x="35410" y="88000"/>
                    <a:pt x="35271" y="78000"/>
                    <a:pt x="34084" y="84000"/>
                  </a:cubicBezTo>
                  <a:lnTo>
                    <a:pt x="33511" y="86000"/>
                  </a:lnTo>
                  <a:cubicBezTo>
                    <a:pt x="33539" y="86000"/>
                    <a:pt x="33539" y="86000"/>
                    <a:pt x="33553" y="86000"/>
                  </a:cubicBezTo>
                  <a:cubicBezTo>
                    <a:pt x="32618" y="86000"/>
                    <a:pt x="32869" y="80000"/>
                    <a:pt x="31836" y="84000"/>
                  </a:cubicBezTo>
                  <a:cubicBezTo>
                    <a:pt x="31919" y="84000"/>
                    <a:pt x="31878" y="84000"/>
                    <a:pt x="31947" y="84000"/>
                  </a:cubicBezTo>
                  <a:cubicBezTo>
                    <a:pt x="31361" y="80000"/>
                    <a:pt x="30774" y="86000"/>
                    <a:pt x="30328" y="88000"/>
                  </a:cubicBezTo>
                  <a:cubicBezTo>
                    <a:pt x="30062" y="84000"/>
                    <a:pt x="30397" y="84000"/>
                    <a:pt x="30565" y="80000"/>
                  </a:cubicBezTo>
                  <a:cubicBezTo>
                    <a:pt x="29532" y="80000"/>
                    <a:pt x="28415" y="86000"/>
                    <a:pt x="27772" y="90000"/>
                  </a:cubicBezTo>
                  <a:lnTo>
                    <a:pt x="27102" y="88000"/>
                  </a:lnTo>
                  <a:cubicBezTo>
                    <a:pt x="27493" y="86000"/>
                    <a:pt x="27982" y="82000"/>
                    <a:pt x="27856" y="80000"/>
                  </a:cubicBezTo>
                  <a:cubicBezTo>
                    <a:pt x="27493" y="82000"/>
                    <a:pt x="27563" y="84000"/>
                    <a:pt x="27046" y="82000"/>
                  </a:cubicBezTo>
                  <a:cubicBezTo>
                    <a:pt x="27130" y="80000"/>
                    <a:pt x="27353" y="78000"/>
                    <a:pt x="27591" y="74000"/>
                  </a:cubicBezTo>
                  <a:cubicBezTo>
                    <a:pt x="26530" y="70000"/>
                    <a:pt x="27353" y="84000"/>
                    <a:pt x="26599" y="76000"/>
                  </a:cubicBezTo>
                  <a:cubicBezTo>
                    <a:pt x="26264" y="76000"/>
                    <a:pt x="26069" y="80000"/>
                    <a:pt x="26041" y="82000"/>
                  </a:cubicBezTo>
                  <a:lnTo>
                    <a:pt x="25427" y="78000"/>
                  </a:lnTo>
                  <a:cubicBezTo>
                    <a:pt x="25357" y="82000"/>
                    <a:pt x="24603" y="82000"/>
                    <a:pt x="24114" y="84000"/>
                  </a:cubicBezTo>
                  <a:cubicBezTo>
                    <a:pt x="24044" y="84000"/>
                    <a:pt x="24505" y="88000"/>
                    <a:pt x="24700" y="86000"/>
                  </a:cubicBezTo>
                  <a:cubicBezTo>
                    <a:pt x="24659" y="88000"/>
                    <a:pt x="24128" y="90000"/>
                    <a:pt x="23793" y="90000"/>
                  </a:cubicBezTo>
                  <a:cubicBezTo>
                    <a:pt x="23667" y="82000"/>
                    <a:pt x="21587" y="92000"/>
                    <a:pt x="21978" y="82000"/>
                  </a:cubicBezTo>
                  <a:cubicBezTo>
                    <a:pt x="20470" y="84000"/>
                    <a:pt x="18333" y="86000"/>
                    <a:pt x="17328" y="88000"/>
                  </a:cubicBezTo>
                  <a:cubicBezTo>
                    <a:pt x="17007" y="86000"/>
                    <a:pt x="16336" y="86000"/>
                    <a:pt x="16727" y="82000"/>
                  </a:cubicBezTo>
                  <a:cubicBezTo>
                    <a:pt x="15513" y="82000"/>
                    <a:pt x="14884" y="90000"/>
                    <a:pt x="13670" y="88000"/>
                  </a:cubicBezTo>
                  <a:cubicBezTo>
                    <a:pt x="13572" y="88000"/>
                    <a:pt x="14214" y="88000"/>
                    <a:pt x="14172" y="86000"/>
                  </a:cubicBezTo>
                  <a:cubicBezTo>
                    <a:pt x="13376" y="88000"/>
                    <a:pt x="12734" y="82000"/>
                    <a:pt x="11505" y="84000"/>
                  </a:cubicBezTo>
                  <a:cubicBezTo>
                    <a:pt x="11715" y="84000"/>
                    <a:pt x="11771" y="82000"/>
                    <a:pt x="11798" y="82000"/>
                  </a:cubicBezTo>
                  <a:cubicBezTo>
                    <a:pt x="11826" y="82000"/>
                    <a:pt x="11296" y="84000"/>
                    <a:pt x="10975" y="86000"/>
                  </a:cubicBezTo>
                  <a:cubicBezTo>
                    <a:pt x="10793" y="84000"/>
                    <a:pt x="11212" y="84000"/>
                    <a:pt x="11114" y="84000"/>
                  </a:cubicBezTo>
                  <a:cubicBezTo>
                    <a:pt x="8740" y="80000"/>
                    <a:pt x="6925" y="90000"/>
                    <a:pt x="4565" y="88000"/>
                  </a:cubicBezTo>
                  <a:cubicBezTo>
                    <a:pt x="5250" y="88000"/>
                    <a:pt x="5501" y="84000"/>
                    <a:pt x="5501" y="82000"/>
                  </a:cubicBezTo>
                  <a:lnTo>
                    <a:pt x="4845" y="82000"/>
                  </a:lnTo>
                  <a:cubicBezTo>
                    <a:pt x="4593" y="84000"/>
                    <a:pt x="4091" y="84000"/>
                    <a:pt x="3672" y="86000"/>
                  </a:cubicBezTo>
                  <a:cubicBezTo>
                    <a:pt x="3630" y="84000"/>
                    <a:pt x="3420" y="84000"/>
                    <a:pt x="3630" y="82000"/>
                  </a:cubicBezTo>
                  <a:cubicBezTo>
                    <a:pt x="2331" y="76000"/>
                    <a:pt x="1591" y="90000"/>
                    <a:pt x="0" y="88000"/>
                  </a:cubicBezTo>
                  <a:lnTo>
                    <a:pt x="1926" y="78000"/>
                  </a:lnTo>
                  <a:lnTo>
                    <a:pt x="1452" y="74000"/>
                  </a:lnTo>
                  <a:lnTo>
                    <a:pt x="2303" y="70000"/>
                  </a:lnTo>
                  <a:cubicBezTo>
                    <a:pt x="1801" y="66000"/>
                    <a:pt x="1354" y="72000"/>
                    <a:pt x="1284" y="68000"/>
                  </a:cubicBezTo>
                  <a:cubicBezTo>
                    <a:pt x="1396" y="68000"/>
                    <a:pt x="1661" y="68000"/>
                    <a:pt x="1661" y="66000"/>
                  </a:cubicBezTo>
                  <a:cubicBezTo>
                    <a:pt x="1172" y="64000"/>
                    <a:pt x="1144" y="68000"/>
                    <a:pt x="767" y="68000"/>
                  </a:cubicBezTo>
                  <a:cubicBezTo>
                    <a:pt x="1745" y="60000"/>
                    <a:pt x="3630" y="62000"/>
                    <a:pt x="4649" y="60000"/>
                  </a:cubicBezTo>
                  <a:cubicBezTo>
                    <a:pt x="4817" y="60000"/>
                    <a:pt x="4524" y="62000"/>
                    <a:pt x="4496" y="62000"/>
                  </a:cubicBezTo>
                  <a:cubicBezTo>
                    <a:pt x="4901" y="62000"/>
                    <a:pt x="5152" y="64000"/>
                    <a:pt x="5683" y="64000"/>
                  </a:cubicBezTo>
                  <a:cubicBezTo>
                    <a:pt x="6004" y="60000"/>
                    <a:pt x="5431" y="60000"/>
                    <a:pt x="5180" y="60000"/>
                  </a:cubicBezTo>
                  <a:cubicBezTo>
                    <a:pt x="5208" y="58000"/>
                    <a:pt x="5333" y="58000"/>
                    <a:pt x="5627" y="58000"/>
                  </a:cubicBezTo>
                  <a:cubicBezTo>
                    <a:pt x="5696" y="62000"/>
                    <a:pt x="7205" y="60000"/>
                    <a:pt x="7582" y="64000"/>
                  </a:cubicBezTo>
                  <a:cubicBezTo>
                    <a:pt x="9117" y="64000"/>
                    <a:pt x="7330" y="54000"/>
                    <a:pt x="8838" y="56000"/>
                  </a:cubicBezTo>
                  <a:lnTo>
                    <a:pt x="9285" y="60000"/>
                  </a:lnTo>
                  <a:cubicBezTo>
                    <a:pt x="10151" y="58000"/>
                    <a:pt x="11282" y="54000"/>
                    <a:pt x="12259" y="56000"/>
                  </a:cubicBezTo>
                  <a:lnTo>
                    <a:pt x="12064" y="56000"/>
                  </a:lnTo>
                  <a:cubicBezTo>
                    <a:pt x="11924" y="58000"/>
                    <a:pt x="12148" y="58000"/>
                    <a:pt x="12245" y="60000"/>
                  </a:cubicBezTo>
                  <a:cubicBezTo>
                    <a:pt x="12999" y="62000"/>
                    <a:pt x="13670" y="56000"/>
                    <a:pt x="14116" y="60000"/>
                  </a:cubicBezTo>
                  <a:cubicBezTo>
                    <a:pt x="14968" y="56000"/>
                    <a:pt x="16378" y="52000"/>
                    <a:pt x="17356" y="50000"/>
                  </a:cubicBezTo>
                  <a:cubicBezTo>
                    <a:pt x="17621" y="56000"/>
                    <a:pt x="16085" y="56000"/>
                    <a:pt x="15680" y="60000"/>
                  </a:cubicBezTo>
                  <a:lnTo>
                    <a:pt x="16574" y="60000"/>
                  </a:lnTo>
                  <a:cubicBezTo>
                    <a:pt x="16015" y="60000"/>
                    <a:pt x="15806" y="62000"/>
                    <a:pt x="15471" y="64000"/>
                  </a:cubicBezTo>
                  <a:cubicBezTo>
                    <a:pt x="16253" y="66000"/>
                    <a:pt x="16504" y="60000"/>
                    <a:pt x="17244" y="60000"/>
                  </a:cubicBezTo>
                  <a:cubicBezTo>
                    <a:pt x="17188" y="60000"/>
                    <a:pt x="17286" y="62000"/>
                    <a:pt x="17621" y="62000"/>
                  </a:cubicBezTo>
                  <a:lnTo>
                    <a:pt x="17719" y="58000"/>
                  </a:lnTo>
                  <a:cubicBezTo>
                    <a:pt x="17719" y="58000"/>
                    <a:pt x="17761" y="58000"/>
                    <a:pt x="17872" y="58000"/>
                  </a:cubicBezTo>
                  <a:lnTo>
                    <a:pt x="19171" y="56000"/>
                  </a:lnTo>
                  <a:cubicBezTo>
                    <a:pt x="18892" y="54000"/>
                    <a:pt x="18878" y="52000"/>
                    <a:pt x="18543" y="52000"/>
                  </a:cubicBezTo>
                  <a:cubicBezTo>
                    <a:pt x="18668" y="54000"/>
                    <a:pt x="18375" y="54000"/>
                    <a:pt x="18040" y="54000"/>
                  </a:cubicBezTo>
                  <a:cubicBezTo>
                    <a:pt x="18333" y="52000"/>
                    <a:pt x="17719" y="52000"/>
                    <a:pt x="17719" y="50000"/>
                  </a:cubicBezTo>
                  <a:cubicBezTo>
                    <a:pt x="18403" y="50000"/>
                    <a:pt x="19227" y="50000"/>
                    <a:pt x="19674" y="48000"/>
                  </a:cubicBezTo>
                  <a:lnTo>
                    <a:pt x="19813" y="52000"/>
                  </a:lnTo>
                  <a:lnTo>
                    <a:pt x="21587" y="52000"/>
                  </a:lnTo>
                  <a:lnTo>
                    <a:pt x="21447" y="54000"/>
                  </a:lnTo>
                  <a:cubicBezTo>
                    <a:pt x="22215" y="54000"/>
                    <a:pt x="22983" y="52000"/>
                    <a:pt x="23667" y="56000"/>
                  </a:cubicBezTo>
                  <a:cubicBezTo>
                    <a:pt x="24365" y="52000"/>
                    <a:pt x="25231" y="48000"/>
                    <a:pt x="25804" y="44000"/>
                  </a:cubicBezTo>
                  <a:cubicBezTo>
                    <a:pt x="26097" y="40000"/>
                    <a:pt x="27828" y="50000"/>
                    <a:pt x="28610" y="42000"/>
                  </a:cubicBezTo>
                  <a:cubicBezTo>
                    <a:pt x="28652" y="44000"/>
                    <a:pt x="28066" y="46000"/>
                    <a:pt x="27800" y="48000"/>
                  </a:cubicBezTo>
                  <a:cubicBezTo>
                    <a:pt x="28317" y="48000"/>
                    <a:pt x="28736" y="44000"/>
                    <a:pt x="28903" y="48000"/>
                  </a:cubicBezTo>
                  <a:cubicBezTo>
                    <a:pt x="27730" y="46000"/>
                    <a:pt x="28959" y="52000"/>
                    <a:pt x="28443" y="54000"/>
                  </a:cubicBezTo>
                  <a:cubicBezTo>
                    <a:pt x="28987" y="54000"/>
                    <a:pt x="29560" y="52000"/>
                    <a:pt x="29825" y="50000"/>
                  </a:cubicBezTo>
                  <a:cubicBezTo>
                    <a:pt x="28945" y="50000"/>
                    <a:pt x="30132" y="44000"/>
                    <a:pt x="29239" y="46000"/>
                  </a:cubicBezTo>
                  <a:cubicBezTo>
                    <a:pt x="29937" y="42000"/>
                    <a:pt x="30872" y="40000"/>
                    <a:pt x="31696" y="42000"/>
                  </a:cubicBezTo>
                  <a:cubicBezTo>
                    <a:pt x="31696" y="44000"/>
                    <a:pt x="31794" y="44000"/>
                    <a:pt x="32101" y="46000"/>
                  </a:cubicBezTo>
                  <a:lnTo>
                    <a:pt x="32352" y="42000"/>
                  </a:lnTo>
                  <a:cubicBezTo>
                    <a:pt x="32729" y="42000"/>
                    <a:pt x="31598" y="46000"/>
                    <a:pt x="32380" y="46000"/>
                  </a:cubicBezTo>
                  <a:cubicBezTo>
                    <a:pt x="33176" y="42000"/>
                    <a:pt x="34782" y="50000"/>
                    <a:pt x="35131" y="40000"/>
                  </a:cubicBezTo>
                  <a:cubicBezTo>
                    <a:pt x="35745" y="44000"/>
                    <a:pt x="33972" y="44000"/>
                    <a:pt x="34894" y="48000"/>
                  </a:cubicBezTo>
                  <a:cubicBezTo>
                    <a:pt x="34363" y="52000"/>
                    <a:pt x="33623" y="48000"/>
                    <a:pt x="33455" y="52000"/>
                  </a:cubicBezTo>
                  <a:cubicBezTo>
                    <a:pt x="33972" y="52000"/>
                    <a:pt x="33637" y="56000"/>
                    <a:pt x="33972" y="56000"/>
                  </a:cubicBezTo>
                  <a:lnTo>
                    <a:pt x="34558" y="54000"/>
                  </a:lnTo>
                  <a:lnTo>
                    <a:pt x="34433" y="54000"/>
                  </a:lnTo>
                  <a:cubicBezTo>
                    <a:pt x="35410" y="48000"/>
                    <a:pt x="36960" y="50000"/>
                    <a:pt x="38217" y="50000"/>
                  </a:cubicBezTo>
                  <a:cubicBezTo>
                    <a:pt x="39264" y="44000"/>
                    <a:pt x="40004" y="38000"/>
                    <a:pt x="41275" y="38000"/>
                  </a:cubicBezTo>
                  <a:cubicBezTo>
                    <a:pt x="40898" y="40000"/>
                    <a:pt x="42322" y="40000"/>
                    <a:pt x="41526" y="46000"/>
                  </a:cubicBezTo>
                  <a:cubicBezTo>
                    <a:pt x="42113" y="48000"/>
                    <a:pt x="42699" y="44000"/>
                    <a:pt x="42699" y="42000"/>
                  </a:cubicBezTo>
                  <a:cubicBezTo>
                    <a:pt x="42182" y="42000"/>
                    <a:pt x="42518" y="42000"/>
                    <a:pt x="42085" y="42000"/>
                  </a:cubicBezTo>
                  <a:cubicBezTo>
                    <a:pt x="42378" y="38000"/>
                    <a:pt x="43062" y="38000"/>
                    <a:pt x="43341" y="40000"/>
                  </a:cubicBezTo>
                  <a:cubicBezTo>
                    <a:pt x="43202" y="40000"/>
                    <a:pt x="43258" y="40000"/>
                    <a:pt x="43230" y="42000"/>
                  </a:cubicBezTo>
                  <a:cubicBezTo>
                    <a:pt x="43844" y="42000"/>
                    <a:pt x="43523" y="38000"/>
                    <a:pt x="43970" y="38000"/>
                  </a:cubicBezTo>
                  <a:cubicBezTo>
                    <a:pt x="44109" y="40000"/>
                    <a:pt x="44961" y="38000"/>
                    <a:pt x="45366" y="40000"/>
                  </a:cubicBezTo>
                  <a:lnTo>
                    <a:pt x="45952" y="34000"/>
                  </a:lnTo>
                  <a:cubicBezTo>
                    <a:pt x="45631" y="38000"/>
                    <a:pt x="46525" y="36000"/>
                    <a:pt x="46609" y="38000"/>
                  </a:cubicBezTo>
                  <a:cubicBezTo>
                    <a:pt x="47042" y="36000"/>
                    <a:pt x="47391" y="32000"/>
                    <a:pt x="48033" y="32000"/>
                  </a:cubicBezTo>
                  <a:cubicBezTo>
                    <a:pt x="47768" y="34000"/>
                    <a:pt x="48633" y="34000"/>
                    <a:pt x="48633" y="38000"/>
                  </a:cubicBezTo>
                  <a:cubicBezTo>
                    <a:pt x="49737" y="42000"/>
                    <a:pt x="50463" y="28000"/>
                    <a:pt x="51510" y="34000"/>
                  </a:cubicBezTo>
                  <a:cubicBezTo>
                    <a:pt x="51482" y="34000"/>
                    <a:pt x="51272" y="36000"/>
                    <a:pt x="51580" y="38000"/>
                  </a:cubicBezTo>
                  <a:cubicBezTo>
                    <a:pt x="51817" y="36000"/>
                    <a:pt x="52236" y="36000"/>
                    <a:pt x="52501" y="36000"/>
                  </a:cubicBezTo>
                  <a:lnTo>
                    <a:pt x="52487" y="36000"/>
                  </a:lnTo>
                  <a:lnTo>
                    <a:pt x="52501" y="36000"/>
                  </a:lnTo>
                  <a:cubicBezTo>
                    <a:pt x="52627" y="36000"/>
                    <a:pt x="52711" y="36000"/>
                    <a:pt x="52711" y="34000"/>
                  </a:cubicBezTo>
                  <a:cubicBezTo>
                    <a:pt x="53158" y="30000"/>
                    <a:pt x="53381" y="28000"/>
                    <a:pt x="54247" y="24000"/>
                  </a:cubicBezTo>
                  <a:cubicBezTo>
                    <a:pt x="54191" y="20000"/>
                    <a:pt x="53451" y="22000"/>
                    <a:pt x="53130" y="24000"/>
                  </a:cubicBezTo>
                  <a:lnTo>
                    <a:pt x="52864" y="28000"/>
                  </a:lnTo>
                  <a:cubicBezTo>
                    <a:pt x="52599" y="22000"/>
                    <a:pt x="52082" y="28000"/>
                    <a:pt x="51873" y="26000"/>
                  </a:cubicBezTo>
                  <a:cubicBezTo>
                    <a:pt x="52404" y="20000"/>
                    <a:pt x="53898" y="22000"/>
                    <a:pt x="54791" y="16000"/>
                  </a:cubicBezTo>
                  <a:cubicBezTo>
                    <a:pt x="54247" y="12000"/>
                    <a:pt x="53060" y="10000"/>
                    <a:pt x="52013" y="12000"/>
                  </a:cubicBezTo>
                  <a:lnTo>
                    <a:pt x="52473" y="14000"/>
                  </a:lnTo>
                  <a:lnTo>
                    <a:pt x="51929" y="14000"/>
                  </a:lnTo>
                  <a:lnTo>
                    <a:pt x="52459" y="18000"/>
                  </a:lnTo>
                  <a:lnTo>
                    <a:pt x="51021" y="18000"/>
                  </a:lnTo>
                  <a:cubicBezTo>
                    <a:pt x="51566" y="18000"/>
                    <a:pt x="51789" y="24000"/>
                    <a:pt x="51482" y="22000"/>
                  </a:cubicBezTo>
                  <a:cubicBezTo>
                    <a:pt x="50868" y="20000"/>
                    <a:pt x="50840" y="26000"/>
                    <a:pt x="50379" y="26000"/>
                  </a:cubicBezTo>
                  <a:cubicBezTo>
                    <a:pt x="50630" y="26000"/>
                    <a:pt x="50965" y="26000"/>
                    <a:pt x="50756" y="28000"/>
                  </a:cubicBezTo>
                  <a:cubicBezTo>
                    <a:pt x="49834" y="24000"/>
                    <a:pt x="49583" y="26000"/>
                    <a:pt x="48759" y="22000"/>
                  </a:cubicBezTo>
                  <a:cubicBezTo>
                    <a:pt x="48857" y="28000"/>
                    <a:pt x="47712" y="22000"/>
                    <a:pt x="47586" y="28000"/>
                  </a:cubicBezTo>
                  <a:lnTo>
                    <a:pt x="47977" y="28000"/>
                  </a:lnTo>
                  <a:lnTo>
                    <a:pt x="47153" y="32000"/>
                  </a:lnTo>
                  <a:cubicBezTo>
                    <a:pt x="46399" y="28000"/>
                    <a:pt x="47824" y="28000"/>
                    <a:pt x="46679" y="24000"/>
                  </a:cubicBezTo>
                  <a:cubicBezTo>
                    <a:pt x="45603" y="24000"/>
                    <a:pt x="45631" y="30000"/>
                    <a:pt x="44794" y="30000"/>
                  </a:cubicBezTo>
                  <a:cubicBezTo>
                    <a:pt x="45073" y="28000"/>
                    <a:pt x="45743" y="24000"/>
                    <a:pt x="46413" y="24000"/>
                  </a:cubicBezTo>
                  <a:lnTo>
                    <a:pt x="46008" y="22000"/>
                  </a:lnTo>
                  <a:cubicBezTo>
                    <a:pt x="46218" y="20000"/>
                    <a:pt x="47153" y="20000"/>
                    <a:pt x="47614" y="20000"/>
                  </a:cubicBezTo>
                  <a:cubicBezTo>
                    <a:pt x="46846" y="24000"/>
                    <a:pt x="47977" y="22000"/>
                    <a:pt x="48326" y="24000"/>
                  </a:cubicBezTo>
                  <a:cubicBezTo>
                    <a:pt x="48396" y="20000"/>
                    <a:pt x="47907" y="22000"/>
                    <a:pt x="48480" y="18000"/>
                  </a:cubicBezTo>
                  <a:cubicBezTo>
                    <a:pt x="47935" y="18000"/>
                    <a:pt x="47851" y="18000"/>
                    <a:pt x="47167" y="18000"/>
                  </a:cubicBezTo>
                  <a:cubicBezTo>
                    <a:pt x="48661" y="18000"/>
                    <a:pt x="48508" y="6000"/>
                    <a:pt x="49820" y="8000"/>
                  </a:cubicBezTo>
                  <a:cubicBezTo>
                    <a:pt x="49220" y="8000"/>
                    <a:pt x="50044" y="12000"/>
                    <a:pt x="50114" y="14000"/>
                  </a:cubicBezTo>
                  <a:lnTo>
                    <a:pt x="51203" y="12000"/>
                  </a:lnTo>
                  <a:lnTo>
                    <a:pt x="50993" y="8000"/>
                  </a:lnTo>
                  <a:cubicBezTo>
                    <a:pt x="51761" y="6000"/>
                    <a:pt x="52026" y="16000"/>
                    <a:pt x="52906" y="10000"/>
                  </a:cubicBezTo>
                  <a:cubicBezTo>
                    <a:pt x="53018" y="8000"/>
                    <a:pt x="52124" y="8000"/>
                    <a:pt x="52292" y="8000"/>
                  </a:cubicBezTo>
                  <a:cubicBezTo>
                    <a:pt x="53493" y="6000"/>
                    <a:pt x="53925" y="12000"/>
                    <a:pt x="55001" y="16000"/>
                  </a:cubicBezTo>
                  <a:cubicBezTo>
                    <a:pt x="55070" y="14000"/>
                    <a:pt x="55057" y="12000"/>
                    <a:pt x="55434" y="8000"/>
                  </a:cubicBezTo>
                  <a:cubicBezTo>
                    <a:pt x="55308" y="12000"/>
                    <a:pt x="55587" y="14000"/>
                    <a:pt x="55168" y="16000"/>
                  </a:cubicBezTo>
                  <a:cubicBezTo>
                    <a:pt x="55517" y="16000"/>
                    <a:pt x="55950" y="14000"/>
                    <a:pt x="56257" y="14000"/>
                  </a:cubicBezTo>
                  <a:cubicBezTo>
                    <a:pt x="55517" y="12000"/>
                    <a:pt x="56565" y="8000"/>
                    <a:pt x="56704" y="8000"/>
                  </a:cubicBezTo>
                  <a:cubicBezTo>
                    <a:pt x="57095" y="8000"/>
                    <a:pt x="56592" y="10000"/>
                    <a:pt x="56355" y="10000"/>
                  </a:cubicBezTo>
                  <a:cubicBezTo>
                    <a:pt x="56662" y="12000"/>
                    <a:pt x="57025" y="16000"/>
                    <a:pt x="57207" y="12000"/>
                  </a:cubicBezTo>
                  <a:cubicBezTo>
                    <a:pt x="57221" y="14000"/>
                    <a:pt x="56341" y="20000"/>
                    <a:pt x="55769" y="22000"/>
                  </a:cubicBezTo>
                  <a:lnTo>
                    <a:pt x="56146" y="22000"/>
                  </a:lnTo>
                  <a:cubicBezTo>
                    <a:pt x="55880" y="24000"/>
                    <a:pt x="55838" y="24000"/>
                    <a:pt x="55447" y="22000"/>
                  </a:cubicBezTo>
                  <a:cubicBezTo>
                    <a:pt x="55824" y="26000"/>
                    <a:pt x="55783" y="28000"/>
                    <a:pt x="55699" y="30000"/>
                  </a:cubicBezTo>
                  <a:cubicBezTo>
                    <a:pt x="55657" y="30000"/>
                    <a:pt x="55727" y="30000"/>
                    <a:pt x="55685" y="30000"/>
                  </a:cubicBezTo>
                  <a:cubicBezTo>
                    <a:pt x="55378" y="28000"/>
                    <a:pt x="55140" y="30000"/>
                    <a:pt x="55210" y="32000"/>
                  </a:cubicBezTo>
                  <a:cubicBezTo>
                    <a:pt x="54931" y="36000"/>
                    <a:pt x="55643" y="34000"/>
                    <a:pt x="55852" y="36000"/>
                  </a:cubicBezTo>
                  <a:lnTo>
                    <a:pt x="56313" y="36000"/>
                  </a:lnTo>
                  <a:lnTo>
                    <a:pt x="57933" y="20000"/>
                  </a:lnTo>
                  <a:cubicBezTo>
                    <a:pt x="58617" y="18000"/>
                    <a:pt x="58924" y="22000"/>
                    <a:pt x="59441" y="24000"/>
                  </a:cubicBezTo>
                  <a:lnTo>
                    <a:pt x="59581" y="20000"/>
                  </a:lnTo>
                  <a:cubicBezTo>
                    <a:pt x="60181" y="20000"/>
                    <a:pt x="60754" y="22000"/>
                    <a:pt x="60363" y="26000"/>
                  </a:cubicBezTo>
                  <a:cubicBezTo>
                    <a:pt x="60349" y="26000"/>
                    <a:pt x="60265" y="26000"/>
                    <a:pt x="60139" y="26000"/>
                  </a:cubicBezTo>
                  <a:cubicBezTo>
                    <a:pt x="60111" y="26000"/>
                    <a:pt x="60083" y="26000"/>
                    <a:pt x="60055" y="26000"/>
                  </a:cubicBezTo>
                  <a:lnTo>
                    <a:pt x="60013" y="28000"/>
                  </a:lnTo>
                  <a:lnTo>
                    <a:pt x="61103" y="24000"/>
                  </a:lnTo>
                  <a:cubicBezTo>
                    <a:pt x="60013" y="30000"/>
                    <a:pt x="61047" y="32000"/>
                    <a:pt x="60865" y="38000"/>
                  </a:cubicBezTo>
                  <a:lnTo>
                    <a:pt x="61968" y="36000"/>
                  </a:lnTo>
                  <a:cubicBezTo>
                    <a:pt x="61298" y="34000"/>
                    <a:pt x="61954" y="32000"/>
                    <a:pt x="62192" y="32000"/>
                  </a:cubicBezTo>
                  <a:cubicBezTo>
                    <a:pt x="62248" y="36000"/>
                    <a:pt x="63071" y="32000"/>
                    <a:pt x="63462" y="32000"/>
                  </a:cubicBezTo>
                  <a:lnTo>
                    <a:pt x="63434" y="32000"/>
                  </a:lnTo>
                  <a:cubicBezTo>
                    <a:pt x="63784" y="34000"/>
                    <a:pt x="64412" y="34000"/>
                    <a:pt x="64859" y="32000"/>
                  </a:cubicBezTo>
                  <a:cubicBezTo>
                    <a:pt x="64831" y="32000"/>
                    <a:pt x="65403" y="24000"/>
                    <a:pt x="65683" y="20000"/>
                  </a:cubicBezTo>
                  <a:cubicBezTo>
                    <a:pt x="64915" y="20000"/>
                    <a:pt x="65375" y="18000"/>
                    <a:pt x="65306" y="16000"/>
                  </a:cubicBezTo>
                  <a:cubicBezTo>
                    <a:pt x="65389" y="16000"/>
                    <a:pt x="65529" y="16000"/>
                    <a:pt x="65543" y="16000"/>
                  </a:cubicBezTo>
                  <a:cubicBezTo>
                    <a:pt x="65655" y="14000"/>
                    <a:pt x="65403" y="14000"/>
                    <a:pt x="65375" y="12000"/>
                  </a:cubicBezTo>
                  <a:cubicBezTo>
                    <a:pt x="64565" y="14000"/>
                    <a:pt x="63728" y="16000"/>
                    <a:pt x="63407" y="20000"/>
                  </a:cubicBezTo>
                  <a:cubicBezTo>
                    <a:pt x="63644" y="24000"/>
                    <a:pt x="63825" y="18000"/>
                    <a:pt x="64105" y="20000"/>
                  </a:cubicBezTo>
                  <a:cubicBezTo>
                    <a:pt x="63700" y="24000"/>
                    <a:pt x="63183" y="22000"/>
                    <a:pt x="62513" y="22000"/>
                  </a:cubicBezTo>
                  <a:lnTo>
                    <a:pt x="62289" y="20000"/>
                  </a:lnTo>
                  <a:lnTo>
                    <a:pt x="61605" y="22000"/>
                  </a:lnTo>
                  <a:cubicBezTo>
                    <a:pt x="61885" y="20000"/>
                    <a:pt x="61717" y="16000"/>
                    <a:pt x="62429" y="16000"/>
                  </a:cubicBezTo>
                  <a:cubicBezTo>
                    <a:pt x="62345" y="12000"/>
                    <a:pt x="61731" y="16000"/>
                    <a:pt x="61284" y="16000"/>
                  </a:cubicBezTo>
                  <a:lnTo>
                    <a:pt x="61061" y="20000"/>
                  </a:lnTo>
                  <a:cubicBezTo>
                    <a:pt x="61158" y="18000"/>
                    <a:pt x="60223" y="18000"/>
                    <a:pt x="60879" y="14000"/>
                  </a:cubicBezTo>
                  <a:lnTo>
                    <a:pt x="61968" y="10000"/>
                  </a:lnTo>
                  <a:lnTo>
                    <a:pt x="61661" y="8000"/>
                  </a:lnTo>
                  <a:lnTo>
                    <a:pt x="62569" y="8000"/>
                  </a:lnTo>
                  <a:lnTo>
                    <a:pt x="62359" y="8000"/>
                  </a:lnTo>
                  <a:cubicBezTo>
                    <a:pt x="63825" y="8000"/>
                    <a:pt x="62792" y="16000"/>
                    <a:pt x="64272" y="12000"/>
                  </a:cubicBezTo>
                  <a:cubicBezTo>
                    <a:pt x="64733" y="8000"/>
                    <a:pt x="65222" y="8000"/>
                    <a:pt x="66129" y="8000"/>
                  </a:cubicBezTo>
                  <a:cubicBezTo>
                    <a:pt x="65473" y="8000"/>
                    <a:pt x="66060" y="10000"/>
                    <a:pt x="65822" y="14000"/>
                  </a:cubicBezTo>
                  <a:cubicBezTo>
                    <a:pt x="66478" y="16000"/>
                    <a:pt x="66702" y="12000"/>
                    <a:pt x="67051" y="8000"/>
                  </a:cubicBezTo>
                  <a:cubicBezTo>
                    <a:pt x="67218" y="12000"/>
                    <a:pt x="67344" y="14000"/>
                    <a:pt x="66744" y="14000"/>
                  </a:cubicBezTo>
                  <a:cubicBezTo>
                    <a:pt x="66674" y="20000"/>
                    <a:pt x="67540" y="12000"/>
                    <a:pt x="67582" y="18000"/>
                  </a:cubicBezTo>
                  <a:cubicBezTo>
                    <a:pt x="69564" y="18000"/>
                    <a:pt x="69173" y="0"/>
                    <a:pt x="71477" y="8000"/>
                  </a:cubicBezTo>
                  <a:lnTo>
                    <a:pt x="71393" y="8000"/>
                  </a:lnTo>
                  <a:cubicBezTo>
                    <a:pt x="72860" y="8000"/>
                    <a:pt x="73711" y="8000"/>
                    <a:pt x="75066" y="8000"/>
                  </a:cubicBezTo>
                  <a:lnTo>
                    <a:pt x="76127" y="12000"/>
                  </a:lnTo>
                  <a:cubicBezTo>
                    <a:pt x="75890" y="12000"/>
                    <a:pt x="75247" y="18000"/>
                    <a:pt x="75555" y="20000"/>
                  </a:cubicBezTo>
                  <a:cubicBezTo>
                    <a:pt x="75024" y="14000"/>
                    <a:pt x="74479" y="16000"/>
                    <a:pt x="73921" y="14000"/>
                  </a:cubicBezTo>
                  <a:cubicBezTo>
                    <a:pt x="73865" y="14000"/>
                    <a:pt x="74088" y="16000"/>
                    <a:pt x="74186" y="18000"/>
                  </a:cubicBezTo>
                  <a:cubicBezTo>
                    <a:pt x="73851" y="18000"/>
                    <a:pt x="73683" y="14000"/>
                    <a:pt x="73237" y="16000"/>
                  </a:cubicBezTo>
                  <a:cubicBezTo>
                    <a:pt x="73251" y="16000"/>
                    <a:pt x="73739" y="18000"/>
                    <a:pt x="73376" y="18000"/>
                  </a:cubicBezTo>
                  <a:lnTo>
                    <a:pt x="72762" y="16000"/>
                  </a:lnTo>
                  <a:cubicBezTo>
                    <a:pt x="71952" y="18000"/>
                    <a:pt x="72371" y="24000"/>
                    <a:pt x="71407" y="22000"/>
                  </a:cubicBezTo>
                  <a:cubicBezTo>
                    <a:pt x="71589" y="20000"/>
                    <a:pt x="71952" y="14000"/>
                    <a:pt x="72329" y="14000"/>
                  </a:cubicBezTo>
                  <a:cubicBezTo>
                    <a:pt x="71882" y="12000"/>
                    <a:pt x="72902" y="12000"/>
                    <a:pt x="72511" y="10000"/>
                  </a:cubicBezTo>
                  <a:cubicBezTo>
                    <a:pt x="71882" y="14000"/>
                    <a:pt x="71575" y="10000"/>
                    <a:pt x="70737" y="14000"/>
                  </a:cubicBezTo>
                  <a:cubicBezTo>
                    <a:pt x="70835" y="14000"/>
                    <a:pt x="70863" y="12000"/>
                    <a:pt x="71072" y="12000"/>
                  </a:cubicBezTo>
                  <a:lnTo>
                    <a:pt x="69858" y="10000"/>
                  </a:lnTo>
                  <a:cubicBezTo>
                    <a:pt x="70151" y="12000"/>
                    <a:pt x="68852" y="14000"/>
                    <a:pt x="68964" y="18000"/>
                  </a:cubicBezTo>
                  <a:cubicBezTo>
                    <a:pt x="70262" y="20000"/>
                    <a:pt x="69885" y="16000"/>
                    <a:pt x="71352" y="18000"/>
                  </a:cubicBezTo>
                  <a:cubicBezTo>
                    <a:pt x="70933" y="20000"/>
                    <a:pt x="70402" y="24000"/>
                    <a:pt x="70151" y="28000"/>
                  </a:cubicBezTo>
                  <a:cubicBezTo>
                    <a:pt x="70137" y="28000"/>
                    <a:pt x="70109" y="28000"/>
                    <a:pt x="70067" y="28000"/>
                  </a:cubicBezTo>
                  <a:cubicBezTo>
                    <a:pt x="69844" y="32000"/>
                    <a:pt x="70067" y="34000"/>
                    <a:pt x="70067" y="42000"/>
                  </a:cubicBezTo>
                  <a:cubicBezTo>
                    <a:pt x="70737" y="36000"/>
                    <a:pt x="71184" y="40000"/>
                    <a:pt x="71980" y="38000"/>
                  </a:cubicBezTo>
                  <a:cubicBezTo>
                    <a:pt x="72134" y="32000"/>
                    <a:pt x="71519" y="32000"/>
                    <a:pt x="71128" y="32000"/>
                  </a:cubicBezTo>
                  <a:lnTo>
                    <a:pt x="71826" y="30000"/>
                  </a:lnTo>
                  <a:lnTo>
                    <a:pt x="71687" y="32000"/>
                  </a:lnTo>
                  <a:lnTo>
                    <a:pt x="73460" y="34000"/>
                  </a:lnTo>
                  <a:cubicBezTo>
                    <a:pt x="73125" y="34000"/>
                    <a:pt x="73013" y="36000"/>
                    <a:pt x="72832" y="38000"/>
                  </a:cubicBezTo>
                  <a:cubicBezTo>
                    <a:pt x="73069" y="38000"/>
                    <a:pt x="73292" y="38000"/>
                    <a:pt x="73530" y="40000"/>
                  </a:cubicBezTo>
                  <a:cubicBezTo>
                    <a:pt x="73474" y="36000"/>
                    <a:pt x="73516" y="34000"/>
                    <a:pt x="73739" y="34000"/>
                  </a:cubicBezTo>
                  <a:cubicBezTo>
                    <a:pt x="74870" y="34000"/>
                    <a:pt x="75513" y="38000"/>
                    <a:pt x="75932" y="42000"/>
                  </a:cubicBezTo>
                  <a:lnTo>
                    <a:pt x="76057" y="42000"/>
                  </a:lnTo>
                  <a:cubicBezTo>
                    <a:pt x="75876" y="38000"/>
                    <a:pt x="76867" y="34000"/>
                    <a:pt x="77230" y="30000"/>
                  </a:cubicBezTo>
                  <a:cubicBezTo>
                    <a:pt x="77216" y="34000"/>
                    <a:pt x="77817" y="32000"/>
                    <a:pt x="78138" y="34000"/>
                  </a:cubicBezTo>
                  <a:cubicBezTo>
                    <a:pt x="78319" y="30000"/>
                    <a:pt x="78082" y="24000"/>
                    <a:pt x="77691" y="20000"/>
                  </a:cubicBezTo>
                  <a:cubicBezTo>
                    <a:pt x="76909" y="24000"/>
                    <a:pt x="77258" y="24000"/>
                    <a:pt x="76895" y="30000"/>
                  </a:cubicBezTo>
                  <a:lnTo>
                    <a:pt x="75652" y="34000"/>
                  </a:lnTo>
                  <a:lnTo>
                    <a:pt x="75932" y="30000"/>
                  </a:lnTo>
                  <a:cubicBezTo>
                    <a:pt x="75317" y="30000"/>
                    <a:pt x="74717" y="34000"/>
                    <a:pt x="74759" y="30000"/>
                  </a:cubicBezTo>
                  <a:cubicBezTo>
                    <a:pt x="75094" y="26000"/>
                    <a:pt x="75624" y="28000"/>
                    <a:pt x="75946" y="24000"/>
                  </a:cubicBezTo>
                  <a:lnTo>
                    <a:pt x="75541" y="22000"/>
                  </a:lnTo>
                  <a:cubicBezTo>
                    <a:pt x="76267" y="18000"/>
                    <a:pt x="75918" y="28000"/>
                    <a:pt x="76783" y="24000"/>
                  </a:cubicBezTo>
                  <a:cubicBezTo>
                    <a:pt x="76462" y="20000"/>
                    <a:pt x="76867" y="24000"/>
                    <a:pt x="77244" y="20000"/>
                  </a:cubicBezTo>
                  <a:cubicBezTo>
                    <a:pt x="76937" y="18000"/>
                    <a:pt x="75708" y="22000"/>
                    <a:pt x="75959" y="14000"/>
                  </a:cubicBezTo>
                  <a:cubicBezTo>
                    <a:pt x="76420" y="12000"/>
                    <a:pt x="77495" y="24000"/>
                    <a:pt x="78096" y="16000"/>
                  </a:cubicBezTo>
                  <a:lnTo>
                    <a:pt x="78054" y="16000"/>
                  </a:lnTo>
                  <a:cubicBezTo>
                    <a:pt x="78948" y="18000"/>
                    <a:pt x="79255" y="14000"/>
                    <a:pt x="79590" y="10000"/>
                  </a:cubicBezTo>
                  <a:cubicBezTo>
                    <a:pt x="79967" y="14000"/>
                    <a:pt x="80484" y="10000"/>
                    <a:pt x="80888" y="10000"/>
                  </a:cubicBezTo>
                  <a:lnTo>
                    <a:pt x="80888" y="12000"/>
                  </a:lnTo>
                  <a:lnTo>
                    <a:pt x="81461" y="10000"/>
                  </a:lnTo>
                  <a:cubicBezTo>
                    <a:pt x="81182" y="14000"/>
                    <a:pt x="80791" y="10000"/>
                    <a:pt x="80288" y="12000"/>
                  </a:cubicBezTo>
                  <a:lnTo>
                    <a:pt x="80358" y="16000"/>
                  </a:lnTo>
                  <a:cubicBezTo>
                    <a:pt x="79785" y="10000"/>
                    <a:pt x="79394" y="18000"/>
                    <a:pt x="78962" y="20000"/>
                  </a:cubicBezTo>
                  <a:cubicBezTo>
                    <a:pt x="79604" y="18000"/>
                    <a:pt x="80777" y="22000"/>
                    <a:pt x="80930" y="14000"/>
                  </a:cubicBezTo>
                  <a:lnTo>
                    <a:pt x="81321" y="18000"/>
                  </a:lnTo>
                  <a:lnTo>
                    <a:pt x="81517" y="16000"/>
                  </a:lnTo>
                  <a:cubicBezTo>
                    <a:pt x="81810" y="20000"/>
                    <a:pt x="81517" y="24000"/>
                    <a:pt x="80930" y="26000"/>
                  </a:cubicBezTo>
                  <a:cubicBezTo>
                    <a:pt x="80833" y="24000"/>
                    <a:pt x="80791" y="24000"/>
                    <a:pt x="80819" y="22000"/>
                  </a:cubicBezTo>
                  <a:cubicBezTo>
                    <a:pt x="80553" y="24000"/>
                    <a:pt x="80302" y="28000"/>
                    <a:pt x="79660" y="26000"/>
                  </a:cubicBezTo>
                  <a:lnTo>
                    <a:pt x="80009" y="24000"/>
                  </a:lnTo>
                  <a:cubicBezTo>
                    <a:pt x="79199" y="24000"/>
                    <a:pt x="78459" y="26000"/>
                    <a:pt x="78194" y="30000"/>
                  </a:cubicBezTo>
                  <a:cubicBezTo>
                    <a:pt x="79353" y="32000"/>
                    <a:pt x="80498" y="32000"/>
                    <a:pt x="81587" y="32000"/>
                  </a:cubicBezTo>
                  <a:cubicBezTo>
                    <a:pt x="81908" y="22000"/>
                    <a:pt x="82285" y="18000"/>
                    <a:pt x="82452" y="10000"/>
                  </a:cubicBezTo>
                  <a:cubicBezTo>
                    <a:pt x="83178" y="8000"/>
                    <a:pt x="84184" y="8000"/>
                    <a:pt x="84812" y="10000"/>
                  </a:cubicBezTo>
                  <a:lnTo>
                    <a:pt x="84756" y="12000"/>
                  </a:lnTo>
                  <a:cubicBezTo>
                    <a:pt x="85063" y="12000"/>
                    <a:pt x="85357" y="12000"/>
                    <a:pt x="85594" y="12000"/>
                  </a:cubicBezTo>
                  <a:cubicBezTo>
                    <a:pt x="85915" y="14000"/>
                    <a:pt x="85371" y="16000"/>
                    <a:pt x="85594" y="16000"/>
                  </a:cubicBezTo>
                  <a:lnTo>
                    <a:pt x="86641" y="14000"/>
                  </a:lnTo>
                  <a:cubicBezTo>
                    <a:pt x="86585" y="18000"/>
                    <a:pt x="85692" y="18000"/>
                    <a:pt x="85273" y="18000"/>
                  </a:cubicBezTo>
                  <a:cubicBezTo>
                    <a:pt x="85357" y="18000"/>
                    <a:pt x="85510" y="16000"/>
                    <a:pt x="85468" y="16000"/>
                  </a:cubicBezTo>
                  <a:cubicBezTo>
                    <a:pt x="84980" y="14000"/>
                    <a:pt x="84072" y="22000"/>
                    <a:pt x="83863" y="16000"/>
                  </a:cubicBezTo>
                  <a:cubicBezTo>
                    <a:pt x="83625" y="16000"/>
                    <a:pt x="84337" y="12000"/>
                    <a:pt x="83542" y="12000"/>
                  </a:cubicBezTo>
                  <a:cubicBezTo>
                    <a:pt x="82997" y="10000"/>
                    <a:pt x="82815" y="14000"/>
                    <a:pt x="82760" y="16000"/>
                  </a:cubicBezTo>
                  <a:cubicBezTo>
                    <a:pt x="82760" y="18000"/>
                    <a:pt x="83611" y="18000"/>
                    <a:pt x="83318" y="22000"/>
                  </a:cubicBezTo>
                  <a:cubicBezTo>
                    <a:pt x="83737" y="22000"/>
                    <a:pt x="83905" y="18000"/>
                    <a:pt x="84435" y="20000"/>
                  </a:cubicBezTo>
                  <a:cubicBezTo>
                    <a:pt x="84016" y="20000"/>
                    <a:pt x="83458" y="24000"/>
                    <a:pt x="83234" y="22000"/>
                  </a:cubicBezTo>
                  <a:cubicBezTo>
                    <a:pt x="82410" y="26000"/>
                    <a:pt x="82536" y="36000"/>
                    <a:pt x="82913" y="36000"/>
                  </a:cubicBezTo>
                  <a:cubicBezTo>
                    <a:pt x="82829" y="32000"/>
                    <a:pt x="84421" y="32000"/>
                    <a:pt x="83346" y="28000"/>
                  </a:cubicBezTo>
                  <a:cubicBezTo>
                    <a:pt x="83821" y="24000"/>
                    <a:pt x="84714" y="24000"/>
                    <a:pt x="85343" y="22000"/>
                  </a:cubicBezTo>
                  <a:lnTo>
                    <a:pt x="85315" y="22000"/>
                  </a:lnTo>
                  <a:lnTo>
                    <a:pt x="86097" y="22000"/>
                  </a:lnTo>
                  <a:cubicBezTo>
                    <a:pt x="85985" y="22000"/>
                    <a:pt x="85748" y="24000"/>
                    <a:pt x="85748" y="26000"/>
                  </a:cubicBezTo>
                  <a:lnTo>
                    <a:pt x="86823" y="20000"/>
                  </a:lnTo>
                  <a:cubicBezTo>
                    <a:pt x="86222" y="24000"/>
                    <a:pt x="87214" y="22000"/>
                    <a:pt x="87493" y="24000"/>
                  </a:cubicBezTo>
                  <a:cubicBezTo>
                    <a:pt x="87605" y="22000"/>
                    <a:pt x="88024" y="20000"/>
                    <a:pt x="87619" y="18000"/>
                  </a:cubicBezTo>
                  <a:cubicBezTo>
                    <a:pt x="87158" y="14000"/>
                    <a:pt x="87353" y="18000"/>
                    <a:pt x="86935" y="20000"/>
                  </a:cubicBezTo>
                  <a:lnTo>
                    <a:pt x="87535" y="14000"/>
                  </a:lnTo>
                  <a:lnTo>
                    <a:pt x="87577" y="14000"/>
                  </a:lnTo>
                  <a:lnTo>
                    <a:pt x="87940" y="10000"/>
                  </a:lnTo>
                  <a:cubicBezTo>
                    <a:pt x="88736" y="10000"/>
                    <a:pt x="87577" y="20000"/>
                    <a:pt x="88610" y="16000"/>
                  </a:cubicBezTo>
                  <a:lnTo>
                    <a:pt x="88484" y="10000"/>
                  </a:lnTo>
                  <a:cubicBezTo>
                    <a:pt x="89671" y="12000"/>
                    <a:pt x="91207" y="18000"/>
                    <a:pt x="92045" y="16000"/>
                  </a:cubicBezTo>
                  <a:cubicBezTo>
                    <a:pt x="91808" y="18000"/>
                    <a:pt x="91710" y="24000"/>
                    <a:pt x="92031" y="28000"/>
                  </a:cubicBezTo>
                  <a:cubicBezTo>
                    <a:pt x="91668" y="26000"/>
                    <a:pt x="90942" y="26000"/>
                    <a:pt x="90411" y="26000"/>
                  </a:cubicBezTo>
                  <a:cubicBezTo>
                    <a:pt x="90314" y="26000"/>
                    <a:pt x="91068" y="20000"/>
                    <a:pt x="91640" y="22000"/>
                  </a:cubicBezTo>
                  <a:cubicBezTo>
                    <a:pt x="91361" y="12000"/>
                    <a:pt x="90216" y="26000"/>
                    <a:pt x="90146" y="18000"/>
                  </a:cubicBezTo>
                  <a:cubicBezTo>
                    <a:pt x="88694" y="14000"/>
                    <a:pt x="89071" y="26000"/>
                    <a:pt x="87842" y="20000"/>
                  </a:cubicBezTo>
                  <a:cubicBezTo>
                    <a:pt x="87828" y="24000"/>
                    <a:pt x="87493" y="22000"/>
                    <a:pt x="87423" y="26000"/>
                  </a:cubicBezTo>
                  <a:cubicBezTo>
                    <a:pt x="87786" y="34000"/>
                    <a:pt x="89071" y="26000"/>
                    <a:pt x="89867" y="28000"/>
                  </a:cubicBezTo>
                  <a:cubicBezTo>
                    <a:pt x="89783" y="30000"/>
                    <a:pt x="89629" y="30000"/>
                    <a:pt x="89602" y="30000"/>
                  </a:cubicBezTo>
                  <a:cubicBezTo>
                    <a:pt x="90160" y="32000"/>
                    <a:pt x="90397" y="30000"/>
                    <a:pt x="90802" y="30000"/>
                  </a:cubicBezTo>
                  <a:lnTo>
                    <a:pt x="90747" y="28000"/>
                  </a:lnTo>
                  <a:cubicBezTo>
                    <a:pt x="91445" y="24000"/>
                    <a:pt x="91179" y="32000"/>
                    <a:pt x="91584" y="34000"/>
                  </a:cubicBezTo>
                  <a:cubicBezTo>
                    <a:pt x="91738" y="34000"/>
                    <a:pt x="92310" y="34000"/>
                    <a:pt x="92213" y="32000"/>
                  </a:cubicBezTo>
                  <a:lnTo>
                    <a:pt x="92953" y="36000"/>
                  </a:lnTo>
                  <a:lnTo>
                    <a:pt x="92925" y="32000"/>
                  </a:lnTo>
                  <a:cubicBezTo>
                    <a:pt x="93344" y="30000"/>
                    <a:pt x="93427" y="34000"/>
                    <a:pt x="93804" y="32000"/>
                  </a:cubicBezTo>
                  <a:lnTo>
                    <a:pt x="93818" y="28000"/>
                  </a:lnTo>
                  <a:lnTo>
                    <a:pt x="92785" y="26000"/>
                  </a:lnTo>
                  <a:cubicBezTo>
                    <a:pt x="93316" y="24000"/>
                    <a:pt x="92939" y="22000"/>
                    <a:pt x="93511" y="20000"/>
                  </a:cubicBezTo>
                  <a:cubicBezTo>
                    <a:pt x="92869" y="26000"/>
                    <a:pt x="93972" y="24000"/>
                    <a:pt x="94028" y="26000"/>
                  </a:cubicBezTo>
                  <a:lnTo>
                    <a:pt x="94461" y="24000"/>
                  </a:lnTo>
                  <a:lnTo>
                    <a:pt x="94349" y="26000"/>
                  </a:lnTo>
                  <a:cubicBezTo>
                    <a:pt x="94684" y="28000"/>
                    <a:pt x="94740" y="24000"/>
                    <a:pt x="95131" y="24000"/>
                  </a:cubicBezTo>
                  <a:cubicBezTo>
                    <a:pt x="94670" y="22000"/>
                    <a:pt x="94377" y="20000"/>
                    <a:pt x="93791" y="22000"/>
                  </a:cubicBezTo>
                  <a:cubicBezTo>
                    <a:pt x="94209" y="20000"/>
                    <a:pt x="95061" y="18000"/>
                    <a:pt x="95257" y="18000"/>
                  </a:cubicBezTo>
                  <a:cubicBezTo>
                    <a:pt x="95703" y="16000"/>
                    <a:pt x="96025" y="20000"/>
                    <a:pt x="96444" y="20000"/>
                  </a:cubicBezTo>
                  <a:cubicBezTo>
                    <a:pt x="95634" y="22000"/>
                    <a:pt x="96723" y="32000"/>
                    <a:pt x="95117" y="30000"/>
                  </a:cubicBezTo>
                  <a:cubicBezTo>
                    <a:pt x="95145" y="28000"/>
                    <a:pt x="95271" y="28000"/>
                    <a:pt x="95326" y="30000"/>
                  </a:cubicBezTo>
                  <a:cubicBezTo>
                    <a:pt x="95103" y="24000"/>
                    <a:pt x="94363" y="30000"/>
                    <a:pt x="94014" y="32000"/>
                  </a:cubicBezTo>
                  <a:cubicBezTo>
                    <a:pt x="94098" y="34000"/>
                    <a:pt x="93735" y="36000"/>
                    <a:pt x="94349" y="36000"/>
                  </a:cubicBezTo>
                  <a:cubicBezTo>
                    <a:pt x="94154" y="34000"/>
                    <a:pt x="94880" y="30000"/>
                    <a:pt x="95466" y="32000"/>
                  </a:cubicBezTo>
                  <a:lnTo>
                    <a:pt x="95354" y="40000"/>
                  </a:lnTo>
                  <a:lnTo>
                    <a:pt x="96220" y="40000"/>
                  </a:lnTo>
                  <a:lnTo>
                    <a:pt x="96136" y="40000"/>
                  </a:lnTo>
                  <a:cubicBezTo>
                    <a:pt x="96457" y="46000"/>
                    <a:pt x="97044" y="40000"/>
                    <a:pt x="97630" y="42000"/>
                  </a:cubicBezTo>
                  <a:cubicBezTo>
                    <a:pt x="98063" y="40000"/>
                    <a:pt x="99697" y="44000"/>
                    <a:pt x="98985" y="36000"/>
                  </a:cubicBezTo>
                  <a:cubicBezTo>
                    <a:pt x="99515" y="40000"/>
                    <a:pt x="99976" y="36000"/>
                    <a:pt x="100563" y="34000"/>
                  </a:cubicBezTo>
                  <a:lnTo>
                    <a:pt x="99837" y="32000"/>
                  </a:lnTo>
                  <a:cubicBezTo>
                    <a:pt x="100688" y="28000"/>
                    <a:pt x="100451" y="30000"/>
                    <a:pt x="101121" y="22000"/>
                  </a:cubicBezTo>
                  <a:cubicBezTo>
                    <a:pt x="101191" y="24000"/>
                    <a:pt x="101345" y="26000"/>
                    <a:pt x="101205" y="28000"/>
                  </a:cubicBezTo>
                  <a:cubicBezTo>
                    <a:pt x="102350" y="28000"/>
                    <a:pt x="103984" y="32000"/>
                    <a:pt x="104654" y="26000"/>
                  </a:cubicBezTo>
                  <a:cubicBezTo>
                    <a:pt x="105450" y="28000"/>
                    <a:pt x="105575" y="36000"/>
                    <a:pt x="106707" y="32000"/>
                  </a:cubicBezTo>
                  <a:cubicBezTo>
                    <a:pt x="106944" y="32000"/>
                    <a:pt x="106525" y="26000"/>
                    <a:pt x="107265" y="28000"/>
                  </a:cubicBezTo>
                  <a:cubicBezTo>
                    <a:pt x="107321" y="30000"/>
                    <a:pt x="106553" y="34000"/>
                    <a:pt x="107377" y="34000"/>
                  </a:cubicBezTo>
                  <a:cubicBezTo>
                    <a:pt x="107977" y="28000"/>
                    <a:pt x="108773" y="38000"/>
                    <a:pt x="109541" y="34000"/>
                  </a:cubicBezTo>
                  <a:cubicBezTo>
                    <a:pt x="109960" y="36000"/>
                    <a:pt x="110658" y="36000"/>
                    <a:pt x="110518" y="40000"/>
                  </a:cubicBezTo>
                  <a:cubicBezTo>
                    <a:pt x="109862" y="38000"/>
                    <a:pt x="108955" y="38000"/>
                    <a:pt x="108815" y="40000"/>
                  </a:cubicBezTo>
                  <a:cubicBezTo>
                    <a:pt x="108899" y="38000"/>
                    <a:pt x="108354" y="38000"/>
                    <a:pt x="108829" y="36000"/>
                  </a:cubicBezTo>
                  <a:cubicBezTo>
                    <a:pt x="107851" y="32000"/>
                    <a:pt x="108201" y="38000"/>
                    <a:pt x="107321" y="34000"/>
                  </a:cubicBezTo>
                  <a:cubicBezTo>
                    <a:pt x="107265" y="36000"/>
                    <a:pt x="107782" y="40000"/>
                    <a:pt x="107963" y="38000"/>
                  </a:cubicBezTo>
                  <a:cubicBezTo>
                    <a:pt x="107963" y="44000"/>
                    <a:pt x="106232" y="40000"/>
                    <a:pt x="107014" y="48000"/>
                  </a:cubicBezTo>
                  <a:cubicBezTo>
                    <a:pt x="107949" y="48000"/>
                    <a:pt x="108228" y="36000"/>
                    <a:pt x="109038" y="44000"/>
                  </a:cubicBezTo>
                  <a:cubicBezTo>
                    <a:pt x="108717" y="46000"/>
                    <a:pt x="108201" y="44000"/>
                    <a:pt x="107796" y="48000"/>
                  </a:cubicBezTo>
                  <a:lnTo>
                    <a:pt x="108452" y="52000"/>
                  </a:lnTo>
                  <a:lnTo>
                    <a:pt x="108941" y="48000"/>
                  </a:lnTo>
                  <a:lnTo>
                    <a:pt x="108913" y="48000"/>
                  </a:lnTo>
                  <a:cubicBezTo>
                    <a:pt x="110086" y="54000"/>
                    <a:pt x="110002" y="44000"/>
                    <a:pt x="111049" y="42000"/>
                  </a:cubicBezTo>
                  <a:cubicBezTo>
                    <a:pt x="110449" y="38000"/>
                    <a:pt x="111189" y="32000"/>
                    <a:pt x="110728" y="30000"/>
                  </a:cubicBezTo>
                  <a:cubicBezTo>
                    <a:pt x="111440" y="30000"/>
                    <a:pt x="111957" y="30000"/>
                    <a:pt x="111957" y="36000"/>
                  </a:cubicBezTo>
                  <a:cubicBezTo>
                    <a:pt x="110644" y="40000"/>
                    <a:pt x="111887" y="42000"/>
                    <a:pt x="110672" y="46000"/>
                  </a:cubicBezTo>
                  <a:cubicBezTo>
                    <a:pt x="110868" y="48000"/>
                    <a:pt x="110379" y="54000"/>
                    <a:pt x="111105" y="56000"/>
                  </a:cubicBezTo>
                  <a:cubicBezTo>
                    <a:pt x="111915" y="52000"/>
                    <a:pt x="110854" y="50000"/>
                    <a:pt x="111677" y="50000"/>
                  </a:cubicBezTo>
                  <a:cubicBezTo>
                    <a:pt x="111719" y="50000"/>
                    <a:pt x="111775" y="50000"/>
                    <a:pt x="111747" y="52000"/>
                  </a:cubicBezTo>
                  <a:cubicBezTo>
                    <a:pt x="112110" y="48000"/>
                    <a:pt x="112180" y="52000"/>
                    <a:pt x="112627" y="50000"/>
                  </a:cubicBezTo>
                  <a:lnTo>
                    <a:pt x="112529" y="50000"/>
                  </a:lnTo>
                  <a:cubicBezTo>
                    <a:pt x="113088" y="54000"/>
                    <a:pt x="113144" y="48000"/>
                    <a:pt x="113618" y="52000"/>
                  </a:cubicBezTo>
                  <a:cubicBezTo>
                    <a:pt x="113423" y="48000"/>
                    <a:pt x="113939" y="48000"/>
                    <a:pt x="114247" y="46000"/>
                  </a:cubicBezTo>
                  <a:cubicBezTo>
                    <a:pt x="113758" y="44000"/>
                    <a:pt x="113493" y="38000"/>
                    <a:pt x="112529" y="38000"/>
                  </a:cubicBezTo>
                  <a:cubicBezTo>
                    <a:pt x="112404" y="40000"/>
                    <a:pt x="112473" y="42000"/>
                    <a:pt x="112082" y="44000"/>
                  </a:cubicBezTo>
                  <a:lnTo>
                    <a:pt x="112711" y="44000"/>
                  </a:lnTo>
                  <a:lnTo>
                    <a:pt x="112348" y="46000"/>
                  </a:lnTo>
                  <a:lnTo>
                    <a:pt x="111747" y="44000"/>
                  </a:lnTo>
                  <a:cubicBezTo>
                    <a:pt x="112515" y="42000"/>
                    <a:pt x="112166" y="38000"/>
                    <a:pt x="112487" y="34000"/>
                  </a:cubicBezTo>
                  <a:cubicBezTo>
                    <a:pt x="113185" y="36000"/>
                    <a:pt x="113060" y="34000"/>
                    <a:pt x="113493" y="36000"/>
                  </a:cubicBezTo>
                  <a:cubicBezTo>
                    <a:pt x="113451" y="40000"/>
                    <a:pt x="114847" y="46000"/>
                    <a:pt x="115643" y="48000"/>
                  </a:cubicBezTo>
                  <a:lnTo>
                    <a:pt x="115266" y="48000"/>
                  </a:lnTo>
                  <a:cubicBezTo>
                    <a:pt x="114693" y="50000"/>
                    <a:pt x="115671" y="52000"/>
                    <a:pt x="115699" y="54000"/>
                  </a:cubicBezTo>
                  <a:lnTo>
                    <a:pt x="116118" y="52000"/>
                  </a:lnTo>
                  <a:cubicBezTo>
                    <a:pt x="116034" y="52000"/>
                    <a:pt x="115922" y="54000"/>
                    <a:pt x="116104" y="54000"/>
                  </a:cubicBezTo>
                  <a:cubicBezTo>
                    <a:pt x="116690" y="54000"/>
                    <a:pt x="116648" y="50000"/>
                    <a:pt x="117221" y="48000"/>
                  </a:cubicBezTo>
                  <a:cubicBezTo>
                    <a:pt x="117263" y="52000"/>
                    <a:pt x="116788" y="54000"/>
                    <a:pt x="117137" y="56000"/>
                  </a:cubicBezTo>
                  <a:cubicBezTo>
                    <a:pt x="117263" y="60000"/>
                    <a:pt x="117654" y="66000"/>
                    <a:pt x="118422" y="64000"/>
                  </a:cubicBezTo>
                  <a:cubicBezTo>
                    <a:pt x="118478" y="62000"/>
                    <a:pt x="118673" y="62000"/>
                    <a:pt x="118896" y="62000"/>
                  </a:cubicBezTo>
                  <a:lnTo>
                    <a:pt x="118813" y="62000"/>
                  </a:lnTo>
                  <a:lnTo>
                    <a:pt x="119315" y="66000"/>
                  </a:lnTo>
                  <a:cubicBezTo>
                    <a:pt x="118882" y="70000"/>
                    <a:pt x="118450" y="64000"/>
                    <a:pt x="118017" y="68000"/>
                  </a:cubicBezTo>
                  <a:lnTo>
                    <a:pt x="117975" y="72000"/>
                  </a:lnTo>
                  <a:cubicBezTo>
                    <a:pt x="117640" y="72000"/>
                    <a:pt x="117179" y="72000"/>
                    <a:pt x="116969" y="74000"/>
                  </a:cubicBezTo>
                  <a:cubicBezTo>
                    <a:pt x="117486" y="76000"/>
                    <a:pt x="117598" y="74000"/>
                    <a:pt x="118170" y="74000"/>
                  </a:cubicBezTo>
                  <a:cubicBezTo>
                    <a:pt x="118254" y="78000"/>
                    <a:pt x="117849" y="78000"/>
                    <a:pt x="117779" y="78000"/>
                  </a:cubicBezTo>
                  <a:lnTo>
                    <a:pt x="117863" y="76000"/>
                  </a:lnTo>
                  <a:cubicBezTo>
                    <a:pt x="117179" y="72000"/>
                    <a:pt x="116844" y="80000"/>
                    <a:pt x="115992" y="78000"/>
                  </a:cubicBezTo>
                  <a:cubicBezTo>
                    <a:pt x="115852" y="78000"/>
                    <a:pt x="115936" y="78000"/>
                    <a:pt x="115964" y="76000"/>
                  </a:cubicBezTo>
                  <a:cubicBezTo>
                    <a:pt x="115280" y="80000"/>
                    <a:pt x="114596" y="74000"/>
                    <a:pt x="113925" y="78000"/>
                  </a:cubicBezTo>
                  <a:lnTo>
                    <a:pt x="114149" y="76000"/>
                  </a:lnTo>
                  <a:lnTo>
                    <a:pt x="111887" y="84000"/>
                  </a:lnTo>
                  <a:lnTo>
                    <a:pt x="111887" y="86000"/>
                  </a:lnTo>
                  <a:cubicBezTo>
                    <a:pt x="111985" y="88000"/>
                    <a:pt x="111649" y="88000"/>
                    <a:pt x="111468" y="86000"/>
                  </a:cubicBezTo>
                  <a:lnTo>
                    <a:pt x="111468" y="86000"/>
                  </a:lnTo>
                  <a:lnTo>
                    <a:pt x="110239" y="90000"/>
                  </a:lnTo>
                  <a:cubicBezTo>
                    <a:pt x="110351" y="92000"/>
                    <a:pt x="110491" y="92000"/>
                    <a:pt x="110658" y="94000"/>
                  </a:cubicBezTo>
                  <a:cubicBezTo>
                    <a:pt x="110798" y="92000"/>
                    <a:pt x="111622" y="94000"/>
                    <a:pt x="111510" y="90000"/>
                  </a:cubicBezTo>
                  <a:cubicBezTo>
                    <a:pt x="111887" y="92000"/>
                    <a:pt x="112501" y="88000"/>
                    <a:pt x="112781" y="90000"/>
                  </a:cubicBezTo>
                  <a:cubicBezTo>
                    <a:pt x="112278" y="88000"/>
                    <a:pt x="113130" y="86000"/>
                    <a:pt x="113227" y="84000"/>
                  </a:cubicBezTo>
                  <a:cubicBezTo>
                    <a:pt x="113395" y="88000"/>
                    <a:pt x="113981" y="84000"/>
                    <a:pt x="113912" y="88000"/>
                  </a:cubicBezTo>
                  <a:cubicBezTo>
                    <a:pt x="114009" y="90000"/>
                    <a:pt x="113660" y="86000"/>
                    <a:pt x="113451" y="88000"/>
                  </a:cubicBezTo>
                  <a:cubicBezTo>
                    <a:pt x="112906" y="92000"/>
                    <a:pt x="114414" y="92000"/>
                    <a:pt x="113758" y="94000"/>
                  </a:cubicBezTo>
                  <a:cubicBezTo>
                    <a:pt x="114596" y="92000"/>
                    <a:pt x="115713" y="94000"/>
                    <a:pt x="116579" y="92000"/>
                  </a:cubicBezTo>
                  <a:lnTo>
                    <a:pt x="116090" y="90000"/>
                  </a:lnTo>
                  <a:cubicBezTo>
                    <a:pt x="116481" y="92000"/>
                    <a:pt x="117402" y="92000"/>
                    <a:pt x="117472" y="94000"/>
                  </a:cubicBezTo>
                  <a:lnTo>
                    <a:pt x="116481" y="94000"/>
                  </a:lnTo>
                  <a:cubicBezTo>
                    <a:pt x="116453" y="98000"/>
                    <a:pt x="117360" y="94000"/>
                    <a:pt x="117402" y="96000"/>
                  </a:cubicBezTo>
                  <a:lnTo>
                    <a:pt x="118464" y="90000"/>
                  </a:lnTo>
                  <a:lnTo>
                    <a:pt x="118003" y="90000"/>
                  </a:lnTo>
                  <a:cubicBezTo>
                    <a:pt x="118296" y="88000"/>
                    <a:pt x="119273" y="92000"/>
                    <a:pt x="120000" y="94000"/>
                  </a:cubicBezTo>
                  <a:cubicBezTo>
                    <a:pt x="119581" y="98000"/>
                    <a:pt x="118910" y="92000"/>
                    <a:pt x="118142" y="94000"/>
                  </a:cubicBezTo>
                  <a:cubicBezTo>
                    <a:pt x="117584" y="96000"/>
                    <a:pt x="118478" y="100000"/>
                    <a:pt x="117961" y="100000"/>
                  </a:cubicBezTo>
                  <a:cubicBezTo>
                    <a:pt x="118101" y="102000"/>
                    <a:pt x="118436" y="102000"/>
                    <a:pt x="118603" y="100000"/>
                  </a:cubicBezTo>
                  <a:lnTo>
                    <a:pt x="118813" y="102000"/>
                  </a:lnTo>
                  <a:cubicBezTo>
                    <a:pt x="118338" y="106000"/>
                    <a:pt x="117291" y="104000"/>
                    <a:pt x="116592" y="108000"/>
                  </a:cubicBezTo>
                  <a:cubicBezTo>
                    <a:pt x="116662" y="108000"/>
                    <a:pt x="116718" y="108000"/>
                    <a:pt x="116732" y="108000"/>
                  </a:cubicBezTo>
                  <a:cubicBezTo>
                    <a:pt x="116188" y="104000"/>
                    <a:pt x="115643" y="104000"/>
                    <a:pt x="115126" y="104000"/>
                  </a:cubicBezTo>
                  <a:cubicBezTo>
                    <a:pt x="115406" y="106000"/>
                    <a:pt x="115517" y="106000"/>
                    <a:pt x="115671" y="106000"/>
                  </a:cubicBezTo>
                  <a:cubicBezTo>
                    <a:pt x="115685" y="106000"/>
                    <a:pt x="115196" y="106000"/>
                    <a:pt x="115001" y="108000"/>
                  </a:cubicBezTo>
                  <a:cubicBezTo>
                    <a:pt x="115489" y="110000"/>
                    <a:pt x="115098" y="112000"/>
                    <a:pt x="115406" y="112000"/>
                  </a:cubicBezTo>
                  <a:cubicBezTo>
                    <a:pt x="115084" y="114000"/>
                    <a:pt x="114833" y="112000"/>
                    <a:pt x="114442" y="112000"/>
                  </a:cubicBezTo>
                  <a:cubicBezTo>
                    <a:pt x="114247" y="110000"/>
                    <a:pt x="114610" y="110000"/>
                    <a:pt x="114568" y="106000"/>
                  </a:cubicBezTo>
                  <a:cubicBezTo>
                    <a:pt x="114177" y="108000"/>
                    <a:pt x="113995" y="102000"/>
                    <a:pt x="113409" y="104000"/>
                  </a:cubicBezTo>
                  <a:cubicBezTo>
                    <a:pt x="114177" y="106000"/>
                    <a:pt x="113199" y="110000"/>
                    <a:pt x="112934" y="112000"/>
                  </a:cubicBezTo>
                  <a:lnTo>
                    <a:pt x="113060" y="112000"/>
                  </a:lnTo>
                  <a:cubicBezTo>
                    <a:pt x="112822" y="114000"/>
                    <a:pt x="112613" y="114000"/>
                    <a:pt x="112445" y="112000"/>
                  </a:cubicBezTo>
                  <a:cubicBezTo>
                    <a:pt x="112753" y="110000"/>
                    <a:pt x="113060" y="112000"/>
                    <a:pt x="112976" y="108000"/>
                  </a:cubicBezTo>
                  <a:cubicBezTo>
                    <a:pt x="112767" y="108000"/>
                    <a:pt x="112557" y="108000"/>
                    <a:pt x="112320" y="108000"/>
                  </a:cubicBezTo>
                  <a:lnTo>
                    <a:pt x="112529" y="106000"/>
                  </a:lnTo>
                  <a:lnTo>
                    <a:pt x="111496" y="106000"/>
                  </a:lnTo>
                  <a:cubicBezTo>
                    <a:pt x="111328" y="110000"/>
                    <a:pt x="111049" y="112000"/>
                    <a:pt x="110909" y="116000"/>
                  </a:cubicBezTo>
                  <a:cubicBezTo>
                    <a:pt x="110658" y="114000"/>
                    <a:pt x="110309" y="116000"/>
                    <a:pt x="110072" y="116000"/>
                  </a:cubicBezTo>
                  <a:lnTo>
                    <a:pt x="110183" y="116000"/>
                  </a:lnTo>
                  <a:cubicBezTo>
                    <a:pt x="109723" y="112000"/>
                    <a:pt x="108703" y="114000"/>
                    <a:pt x="108619" y="116000"/>
                  </a:cubicBezTo>
                  <a:cubicBezTo>
                    <a:pt x="108284" y="114000"/>
                    <a:pt x="110937" y="102000"/>
                    <a:pt x="108619" y="104000"/>
                  </a:cubicBezTo>
                  <a:cubicBezTo>
                    <a:pt x="107726" y="102000"/>
                    <a:pt x="108061" y="110000"/>
                    <a:pt x="107558" y="114000"/>
                  </a:cubicBezTo>
                  <a:cubicBezTo>
                    <a:pt x="107558" y="114000"/>
                    <a:pt x="107586" y="112000"/>
                    <a:pt x="107544" y="112000"/>
                  </a:cubicBezTo>
                  <a:cubicBezTo>
                    <a:pt x="107153" y="110000"/>
                    <a:pt x="107111" y="114000"/>
                    <a:pt x="106790" y="114000"/>
                  </a:cubicBezTo>
                  <a:cubicBezTo>
                    <a:pt x="107028" y="116000"/>
                    <a:pt x="107363" y="116000"/>
                    <a:pt x="107474" y="116000"/>
                  </a:cubicBezTo>
                  <a:cubicBezTo>
                    <a:pt x="107349" y="118000"/>
                    <a:pt x="106665" y="114000"/>
                    <a:pt x="106371" y="118000"/>
                  </a:cubicBezTo>
                  <a:cubicBezTo>
                    <a:pt x="106762" y="112000"/>
                    <a:pt x="105631" y="114000"/>
                    <a:pt x="105925" y="112000"/>
                  </a:cubicBezTo>
                  <a:cubicBezTo>
                    <a:pt x="105157" y="108000"/>
                    <a:pt x="104333" y="112000"/>
                    <a:pt x="103928" y="116000"/>
                  </a:cubicBezTo>
                  <a:cubicBezTo>
                    <a:pt x="103411" y="110000"/>
                    <a:pt x="103020" y="116000"/>
                    <a:pt x="102168" y="112000"/>
                  </a:cubicBezTo>
                  <a:cubicBezTo>
                    <a:pt x="102308" y="112000"/>
                    <a:pt x="102531" y="112000"/>
                    <a:pt x="102713" y="112000"/>
                  </a:cubicBezTo>
                  <a:cubicBezTo>
                    <a:pt x="103202" y="110000"/>
                    <a:pt x="101847" y="110000"/>
                    <a:pt x="102587" y="108000"/>
                  </a:cubicBezTo>
                  <a:cubicBezTo>
                    <a:pt x="102420" y="108000"/>
                    <a:pt x="102573" y="110000"/>
                    <a:pt x="102741" y="108000"/>
                  </a:cubicBezTo>
                  <a:cubicBezTo>
                    <a:pt x="103020" y="108000"/>
                    <a:pt x="103286" y="106000"/>
                    <a:pt x="103216" y="104000"/>
                  </a:cubicBezTo>
                  <a:lnTo>
                    <a:pt x="102531" y="102000"/>
                  </a:lnTo>
                  <a:lnTo>
                    <a:pt x="102769" y="100000"/>
                  </a:lnTo>
                  <a:lnTo>
                    <a:pt x="101722" y="94000"/>
                  </a:lnTo>
                  <a:cubicBezTo>
                    <a:pt x="101694" y="96000"/>
                    <a:pt x="101791" y="96000"/>
                    <a:pt x="101847" y="98000"/>
                  </a:cubicBezTo>
                  <a:cubicBezTo>
                    <a:pt x="100632" y="94000"/>
                    <a:pt x="99236" y="96000"/>
                    <a:pt x="98175" y="96000"/>
                  </a:cubicBezTo>
                  <a:cubicBezTo>
                    <a:pt x="97979" y="106000"/>
                    <a:pt x="95564" y="100000"/>
                    <a:pt x="94698" y="106000"/>
                  </a:cubicBezTo>
                  <a:cubicBezTo>
                    <a:pt x="94936" y="104000"/>
                    <a:pt x="95061" y="98000"/>
                    <a:pt x="94922" y="96000"/>
                  </a:cubicBezTo>
                  <a:cubicBezTo>
                    <a:pt x="95103" y="94000"/>
                    <a:pt x="95508" y="90000"/>
                    <a:pt x="95941" y="92000"/>
                  </a:cubicBezTo>
                  <a:cubicBezTo>
                    <a:pt x="96011" y="94000"/>
                    <a:pt x="96541" y="96000"/>
                    <a:pt x="96192" y="98000"/>
                  </a:cubicBezTo>
                  <a:cubicBezTo>
                    <a:pt x="97393" y="96000"/>
                    <a:pt x="96039" y="92000"/>
                    <a:pt x="96388" y="88000"/>
                  </a:cubicBezTo>
                  <a:cubicBezTo>
                    <a:pt x="95061" y="88000"/>
                    <a:pt x="94279" y="96000"/>
                    <a:pt x="93441" y="98000"/>
                  </a:cubicBezTo>
                  <a:lnTo>
                    <a:pt x="93414" y="96000"/>
                  </a:lnTo>
                  <a:lnTo>
                    <a:pt x="92785" y="98000"/>
                  </a:lnTo>
                  <a:cubicBezTo>
                    <a:pt x="93302" y="100000"/>
                    <a:pt x="93274" y="106000"/>
                    <a:pt x="92604" y="104000"/>
                  </a:cubicBezTo>
                  <a:lnTo>
                    <a:pt x="92687" y="104000"/>
                  </a:lnTo>
                  <a:cubicBezTo>
                    <a:pt x="92310" y="100000"/>
                    <a:pt x="91515" y="104000"/>
                    <a:pt x="90914" y="102000"/>
                  </a:cubicBezTo>
                  <a:lnTo>
                    <a:pt x="90523" y="106000"/>
                  </a:lnTo>
                  <a:cubicBezTo>
                    <a:pt x="89923" y="106000"/>
                    <a:pt x="89895" y="100000"/>
                    <a:pt x="89699" y="96000"/>
                  </a:cubicBezTo>
                  <a:cubicBezTo>
                    <a:pt x="88764" y="94000"/>
                    <a:pt x="88233" y="100000"/>
                    <a:pt x="87563" y="104000"/>
                  </a:cubicBezTo>
                  <a:cubicBezTo>
                    <a:pt x="87270" y="100000"/>
                    <a:pt x="85873" y="100000"/>
                    <a:pt x="86613" y="96000"/>
                  </a:cubicBezTo>
                  <a:cubicBezTo>
                    <a:pt x="85762" y="98000"/>
                    <a:pt x="85929" y="114000"/>
                    <a:pt x="84491" y="106000"/>
                  </a:cubicBezTo>
                  <a:lnTo>
                    <a:pt x="84868" y="102000"/>
                  </a:lnTo>
                  <a:cubicBezTo>
                    <a:pt x="83486" y="104000"/>
                    <a:pt x="81517" y="108000"/>
                    <a:pt x="80875" y="106000"/>
                  </a:cubicBezTo>
                  <a:cubicBezTo>
                    <a:pt x="81391" y="96000"/>
                    <a:pt x="79157" y="96000"/>
                    <a:pt x="78906" y="86000"/>
                  </a:cubicBezTo>
                  <a:cubicBezTo>
                    <a:pt x="78976" y="88000"/>
                    <a:pt x="78459" y="88000"/>
                    <a:pt x="78375" y="90000"/>
                  </a:cubicBezTo>
                  <a:cubicBezTo>
                    <a:pt x="78263" y="88000"/>
                    <a:pt x="78082" y="88000"/>
                    <a:pt x="77872" y="90000"/>
                  </a:cubicBezTo>
                  <a:cubicBezTo>
                    <a:pt x="78417" y="92000"/>
                    <a:pt x="77495" y="100000"/>
                    <a:pt x="78529" y="96000"/>
                  </a:cubicBezTo>
                  <a:cubicBezTo>
                    <a:pt x="78012" y="102000"/>
                    <a:pt x="77342" y="108000"/>
                    <a:pt x="76197" y="108000"/>
                  </a:cubicBezTo>
                  <a:lnTo>
                    <a:pt x="76211" y="104000"/>
                  </a:lnTo>
                  <a:lnTo>
                    <a:pt x="77118" y="104000"/>
                  </a:lnTo>
                  <a:cubicBezTo>
                    <a:pt x="77021" y="102000"/>
                    <a:pt x="77481" y="102000"/>
                    <a:pt x="77677" y="100000"/>
                  </a:cubicBezTo>
                  <a:cubicBezTo>
                    <a:pt x="76001" y="98000"/>
                    <a:pt x="77900" y="90000"/>
                    <a:pt x="76183" y="92000"/>
                  </a:cubicBezTo>
                  <a:cubicBezTo>
                    <a:pt x="76015" y="94000"/>
                    <a:pt x="76127" y="92000"/>
                    <a:pt x="75680" y="94000"/>
                  </a:cubicBezTo>
                  <a:cubicBezTo>
                    <a:pt x="75890" y="94000"/>
                    <a:pt x="75918" y="92000"/>
                    <a:pt x="75582" y="90000"/>
                  </a:cubicBezTo>
                  <a:lnTo>
                    <a:pt x="75261" y="94000"/>
                  </a:lnTo>
                  <a:cubicBezTo>
                    <a:pt x="74661" y="88000"/>
                    <a:pt x="76253" y="90000"/>
                    <a:pt x="75736" y="84000"/>
                  </a:cubicBezTo>
                  <a:cubicBezTo>
                    <a:pt x="76406" y="82000"/>
                    <a:pt x="77551" y="80000"/>
                    <a:pt x="77342" y="74000"/>
                  </a:cubicBezTo>
                  <a:cubicBezTo>
                    <a:pt x="76253" y="72000"/>
                    <a:pt x="76364" y="84000"/>
                    <a:pt x="75233" y="82000"/>
                  </a:cubicBezTo>
                  <a:lnTo>
                    <a:pt x="75108" y="80000"/>
                  </a:lnTo>
                  <a:cubicBezTo>
                    <a:pt x="74717" y="82000"/>
                    <a:pt x="74647" y="86000"/>
                    <a:pt x="74424" y="88000"/>
                  </a:cubicBezTo>
                  <a:cubicBezTo>
                    <a:pt x="74410" y="86000"/>
                    <a:pt x="74312" y="86000"/>
                    <a:pt x="74047" y="84000"/>
                  </a:cubicBezTo>
                  <a:cubicBezTo>
                    <a:pt x="73376" y="90000"/>
                    <a:pt x="72929" y="92000"/>
                    <a:pt x="72315" y="98000"/>
                  </a:cubicBezTo>
                  <a:cubicBezTo>
                    <a:pt x="73963" y="92000"/>
                    <a:pt x="73725" y="102000"/>
                    <a:pt x="75429" y="98000"/>
                  </a:cubicBezTo>
                  <a:cubicBezTo>
                    <a:pt x="75164" y="98000"/>
                    <a:pt x="73963" y="100000"/>
                    <a:pt x="73893" y="106000"/>
                  </a:cubicBezTo>
                  <a:lnTo>
                    <a:pt x="73907" y="102000"/>
                  </a:lnTo>
                  <a:cubicBezTo>
                    <a:pt x="73348" y="104000"/>
                    <a:pt x="72804" y="106000"/>
                    <a:pt x="72106" y="106000"/>
                  </a:cubicBezTo>
                  <a:lnTo>
                    <a:pt x="72525" y="102000"/>
                  </a:lnTo>
                  <a:cubicBezTo>
                    <a:pt x="71603" y="106000"/>
                    <a:pt x="70989" y="96000"/>
                    <a:pt x="70262" y="104000"/>
                  </a:cubicBezTo>
                  <a:cubicBezTo>
                    <a:pt x="70528" y="104000"/>
                    <a:pt x="70723" y="104000"/>
                    <a:pt x="70891" y="104000"/>
                  </a:cubicBezTo>
                  <a:cubicBezTo>
                    <a:pt x="70416" y="106000"/>
                    <a:pt x="69816" y="104000"/>
                    <a:pt x="69299" y="104000"/>
                  </a:cubicBezTo>
                  <a:lnTo>
                    <a:pt x="68238" y="112000"/>
                  </a:lnTo>
                  <a:cubicBezTo>
                    <a:pt x="68238" y="110000"/>
                    <a:pt x="67568" y="110000"/>
                    <a:pt x="67889" y="106000"/>
                  </a:cubicBezTo>
                  <a:cubicBezTo>
                    <a:pt x="67121" y="102000"/>
                    <a:pt x="66758" y="110000"/>
                    <a:pt x="66311" y="110000"/>
                  </a:cubicBezTo>
                  <a:cubicBezTo>
                    <a:pt x="65529" y="106000"/>
                    <a:pt x="66995" y="108000"/>
                    <a:pt x="67079" y="102000"/>
                  </a:cubicBezTo>
                  <a:cubicBezTo>
                    <a:pt x="65990" y="100000"/>
                    <a:pt x="64845" y="102000"/>
                    <a:pt x="64230" y="106000"/>
                  </a:cubicBezTo>
                  <a:cubicBezTo>
                    <a:pt x="64454" y="108000"/>
                    <a:pt x="64552" y="108000"/>
                    <a:pt x="64552" y="110000"/>
                  </a:cubicBezTo>
                  <a:cubicBezTo>
                    <a:pt x="64510" y="108000"/>
                    <a:pt x="64077" y="108000"/>
                    <a:pt x="63839" y="108000"/>
                  </a:cubicBezTo>
                  <a:lnTo>
                    <a:pt x="63672" y="110000"/>
                  </a:lnTo>
                  <a:cubicBezTo>
                    <a:pt x="63253" y="110000"/>
                    <a:pt x="63323" y="108000"/>
                    <a:pt x="63658" y="106000"/>
                  </a:cubicBezTo>
                  <a:cubicBezTo>
                    <a:pt x="63281" y="104000"/>
                    <a:pt x="62806" y="110000"/>
                    <a:pt x="62415" y="106000"/>
                  </a:cubicBezTo>
                  <a:cubicBezTo>
                    <a:pt x="63071" y="104000"/>
                    <a:pt x="63923" y="106000"/>
                    <a:pt x="64258" y="104000"/>
                  </a:cubicBezTo>
                  <a:cubicBezTo>
                    <a:pt x="62876" y="106000"/>
                    <a:pt x="62876" y="96000"/>
                    <a:pt x="61117" y="100000"/>
                  </a:cubicBezTo>
                  <a:cubicBezTo>
                    <a:pt x="61089" y="98000"/>
                    <a:pt x="61396" y="96000"/>
                    <a:pt x="61047" y="96000"/>
                  </a:cubicBezTo>
                  <a:cubicBezTo>
                    <a:pt x="60265" y="96000"/>
                    <a:pt x="60851" y="102000"/>
                    <a:pt x="60600" y="104000"/>
                  </a:cubicBezTo>
                  <a:cubicBezTo>
                    <a:pt x="61200" y="102000"/>
                    <a:pt x="61494" y="104000"/>
                    <a:pt x="61843" y="108000"/>
                  </a:cubicBezTo>
                  <a:lnTo>
                    <a:pt x="61675" y="110000"/>
                  </a:lnTo>
                  <a:cubicBezTo>
                    <a:pt x="61647" y="108000"/>
                    <a:pt x="61270" y="108000"/>
                    <a:pt x="61158" y="108000"/>
                  </a:cubicBezTo>
                  <a:lnTo>
                    <a:pt x="61061" y="112000"/>
                  </a:lnTo>
                  <a:cubicBezTo>
                    <a:pt x="61103" y="108000"/>
                    <a:pt x="60502" y="104000"/>
                    <a:pt x="60027" y="106000"/>
                  </a:cubicBezTo>
                  <a:cubicBezTo>
                    <a:pt x="60502" y="108000"/>
                    <a:pt x="60377" y="108000"/>
                    <a:pt x="60516" y="114000"/>
                  </a:cubicBezTo>
                  <a:cubicBezTo>
                    <a:pt x="59846" y="120000"/>
                    <a:pt x="59748" y="110000"/>
                    <a:pt x="59008" y="116000"/>
                  </a:cubicBezTo>
                  <a:cubicBezTo>
                    <a:pt x="59064" y="114000"/>
                    <a:pt x="59720" y="112000"/>
                    <a:pt x="59148" y="112000"/>
                  </a:cubicBezTo>
                  <a:cubicBezTo>
                    <a:pt x="58687" y="112000"/>
                    <a:pt x="58743" y="114000"/>
                    <a:pt x="58422" y="116000"/>
                  </a:cubicBezTo>
                  <a:cubicBezTo>
                    <a:pt x="58785" y="112000"/>
                    <a:pt x="58687" y="108000"/>
                    <a:pt x="59078" y="104000"/>
                  </a:cubicBezTo>
                  <a:cubicBezTo>
                    <a:pt x="59902" y="104000"/>
                    <a:pt x="59413" y="104000"/>
                    <a:pt x="60223" y="102000"/>
                  </a:cubicBezTo>
                  <a:lnTo>
                    <a:pt x="59539" y="98000"/>
                  </a:lnTo>
                  <a:cubicBezTo>
                    <a:pt x="60237" y="98000"/>
                    <a:pt x="60055" y="94000"/>
                    <a:pt x="60111" y="92000"/>
                  </a:cubicBezTo>
                  <a:cubicBezTo>
                    <a:pt x="58896" y="88000"/>
                    <a:pt x="59204" y="98000"/>
                    <a:pt x="58422" y="98000"/>
                  </a:cubicBezTo>
                  <a:cubicBezTo>
                    <a:pt x="58045" y="100000"/>
                    <a:pt x="59148" y="98000"/>
                    <a:pt x="58561" y="102000"/>
                  </a:cubicBezTo>
                  <a:cubicBezTo>
                    <a:pt x="57835" y="100000"/>
                    <a:pt x="58394" y="104000"/>
                    <a:pt x="57584" y="106000"/>
                  </a:cubicBezTo>
                  <a:lnTo>
                    <a:pt x="57723" y="104000"/>
                  </a:lnTo>
                  <a:cubicBezTo>
                    <a:pt x="57472" y="102000"/>
                    <a:pt x="57235" y="104000"/>
                    <a:pt x="56942" y="106000"/>
                  </a:cubicBezTo>
                  <a:cubicBezTo>
                    <a:pt x="56620" y="106000"/>
                    <a:pt x="57305" y="120000"/>
                    <a:pt x="55992" y="120000"/>
                  </a:cubicBezTo>
                  <a:cubicBezTo>
                    <a:pt x="56062" y="120000"/>
                    <a:pt x="56090" y="118000"/>
                    <a:pt x="56090" y="118000"/>
                  </a:cubicBezTo>
                  <a:lnTo>
                    <a:pt x="57360" y="82000"/>
                  </a:lnTo>
                  <a:cubicBezTo>
                    <a:pt x="56034" y="82000"/>
                    <a:pt x="54512" y="82000"/>
                    <a:pt x="52990" y="80000"/>
                  </a:cubicBezTo>
                  <a:cubicBezTo>
                    <a:pt x="52627" y="74000"/>
                    <a:pt x="54079" y="74000"/>
                    <a:pt x="53981" y="72000"/>
                  </a:cubicBezTo>
                  <a:lnTo>
                    <a:pt x="54680" y="72000"/>
                  </a:lnTo>
                  <a:cubicBezTo>
                    <a:pt x="54638" y="76000"/>
                    <a:pt x="53227" y="74000"/>
                    <a:pt x="53856" y="78000"/>
                  </a:cubicBezTo>
                  <a:cubicBezTo>
                    <a:pt x="55084" y="76000"/>
                    <a:pt x="55643" y="80000"/>
                    <a:pt x="56802" y="74000"/>
                  </a:cubicBezTo>
                  <a:cubicBezTo>
                    <a:pt x="56439" y="66000"/>
                    <a:pt x="55266" y="74000"/>
                    <a:pt x="54512" y="70000"/>
                  </a:cubicBezTo>
                  <a:cubicBezTo>
                    <a:pt x="54833" y="70000"/>
                    <a:pt x="55098" y="70000"/>
                    <a:pt x="55364" y="68000"/>
                  </a:cubicBezTo>
                  <a:lnTo>
                    <a:pt x="53074" y="66000"/>
                  </a:lnTo>
                  <a:lnTo>
                    <a:pt x="52892" y="68000"/>
                  </a:lnTo>
                  <a:lnTo>
                    <a:pt x="53870" y="68000"/>
                  </a:lnTo>
                  <a:cubicBezTo>
                    <a:pt x="53144" y="68000"/>
                    <a:pt x="52529" y="72000"/>
                    <a:pt x="52473" y="78000"/>
                  </a:cubicBezTo>
                  <a:lnTo>
                    <a:pt x="52613" y="78000"/>
                  </a:lnTo>
                  <a:lnTo>
                    <a:pt x="52348" y="80000"/>
                  </a:lnTo>
                  <a:lnTo>
                    <a:pt x="51845" y="7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545" y="120000"/>
                  </a:moveTo>
                  <a:lnTo>
                    <a:pt x="34545" y="120000"/>
                  </a:lnTo>
                  <a:cubicBezTo>
                    <a:pt x="60000" y="120000"/>
                    <a:pt x="120000" y="120000"/>
                    <a:pt x="109090" y="0"/>
                  </a:cubicBezTo>
                  <a:cubicBezTo>
                    <a:pt x="109090" y="120000"/>
                    <a:pt x="0" y="0"/>
                    <a:pt x="3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120000"/>
                  </a:moveTo>
                  <a:lnTo>
                    <a:pt x="73170" y="120000"/>
                  </a:lnTo>
                  <a:cubicBezTo>
                    <a:pt x="79024" y="120000"/>
                    <a:pt x="76097" y="0"/>
                    <a:pt x="120000" y="0"/>
                  </a:cubicBezTo>
                  <a:lnTo>
                    <a:pt x="0" y="0"/>
                  </a:lnTo>
                  <a:lnTo>
                    <a:pt x="731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2307888" y="2809875"/>
              <a:ext cx="249237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" y="51428"/>
                  </a:moveTo>
                  <a:lnTo>
                    <a:pt x="1846" y="51428"/>
                  </a:lnTo>
                  <a:cubicBezTo>
                    <a:pt x="21230" y="34285"/>
                    <a:pt x="34153" y="17142"/>
                    <a:pt x="64615" y="34285"/>
                  </a:cubicBezTo>
                  <a:cubicBezTo>
                    <a:pt x="75692" y="102857"/>
                    <a:pt x="13846" y="34285"/>
                    <a:pt x="0" y="102857"/>
                  </a:cubicBezTo>
                  <a:cubicBezTo>
                    <a:pt x="56307" y="119999"/>
                    <a:pt x="73846" y="68571"/>
                    <a:pt x="120000" y="68571"/>
                  </a:cubicBezTo>
                  <a:cubicBezTo>
                    <a:pt x="97846" y="34285"/>
                    <a:pt x="3692" y="0"/>
                    <a:pt x="1846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631" y="120000"/>
                  </a:moveTo>
                  <a:lnTo>
                    <a:pt x="12631" y="12000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0" y="120000"/>
                  </a:lnTo>
                  <a:lnTo>
                    <a:pt x="1263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0779125" y="2733675"/>
              <a:ext cx="66674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9714" y="0"/>
                    <a:pt x="37714" y="60000"/>
                    <a:pt x="0" y="120000"/>
                  </a:cubicBezTo>
                  <a:cubicBezTo>
                    <a:pt x="30857" y="120000"/>
                    <a:pt x="75428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-2471738" y="2738438"/>
              <a:ext cx="4968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21" y="120000"/>
                  </a:moveTo>
                  <a:lnTo>
                    <a:pt x="17821" y="120000"/>
                  </a:lnTo>
                  <a:cubicBezTo>
                    <a:pt x="59405" y="100000"/>
                    <a:pt x="77821" y="60000"/>
                    <a:pt x="120000" y="60000"/>
                  </a:cubicBezTo>
                  <a:cubicBezTo>
                    <a:pt x="64752" y="0"/>
                    <a:pt x="46930" y="120000"/>
                    <a:pt x="0" y="60000"/>
                  </a:cubicBezTo>
                  <a:lnTo>
                    <a:pt x="1782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9139238" y="2725738"/>
              <a:ext cx="142875" cy="9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400" y="0"/>
                  </a:moveTo>
                  <a:lnTo>
                    <a:pt x="86400" y="0"/>
                  </a:lnTo>
                  <a:cubicBezTo>
                    <a:pt x="104000" y="60000"/>
                    <a:pt x="0" y="90000"/>
                    <a:pt x="16000" y="120000"/>
                  </a:cubicBezTo>
                  <a:cubicBezTo>
                    <a:pt x="91200" y="120000"/>
                    <a:pt x="51200" y="60000"/>
                    <a:pt x="120000" y="60000"/>
                  </a:cubicBezTo>
                  <a:lnTo>
                    <a:pt x="86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9805988" y="2817813"/>
              <a:ext cx="396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7142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580438" y="2725738"/>
              <a:ext cx="66674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71" y="120000"/>
                  </a:moveTo>
                  <a:lnTo>
                    <a:pt x="92571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9257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647113" y="2725738"/>
              <a:ext cx="1587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9794875" y="2830513"/>
              <a:ext cx="904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81702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9232900" y="2795588"/>
              <a:ext cx="8413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36" y="120000"/>
                  </a:moveTo>
                  <a:lnTo>
                    <a:pt x="43636" y="120000"/>
                  </a:lnTo>
                  <a:lnTo>
                    <a:pt x="120000" y="120000"/>
                  </a:lnTo>
                  <a:cubicBezTo>
                    <a:pt x="106363" y="120000"/>
                    <a:pt x="0" y="0"/>
                    <a:pt x="4363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158163" y="2725738"/>
              <a:ext cx="714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70" y="0"/>
                  </a:moveTo>
                  <a:lnTo>
                    <a:pt x="110270" y="0"/>
                  </a:lnTo>
                  <a:lnTo>
                    <a:pt x="0" y="120000"/>
                  </a:lnTo>
                  <a:lnTo>
                    <a:pt x="9729" y="120000"/>
                  </a:lnTo>
                  <a:lnTo>
                    <a:pt x="120000" y="0"/>
                  </a:lnTo>
                  <a:lnTo>
                    <a:pt x="110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8734425" y="2814638"/>
              <a:ext cx="1444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421" y="0"/>
                  </a:moveTo>
                  <a:lnTo>
                    <a:pt x="88421" y="0"/>
                  </a:lnTo>
                  <a:cubicBezTo>
                    <a:pt x="120000" y="120000"/>
                    <a:pt x="0" y="0"/>
                    <a:pt x="63157" y="120000"/>
                  </a:cubicBezTo>
                  <a:cubicBezTo>
                    <a:pt x="120000" y="120000"/>
                    <a:pt x="96315" y="60000"/>
                    <a:pt x="8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023225" y="2782888"/>
              <a:ext cx="26987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cubicBezTo>
                    <a:pt x="77142" y="0"/>
                    <a:pt x="42857" y="0"/>
                    <a:pt x="0" y="120000"/>
                  </a:cubicBezTo>
                  <a:lnTo>
                    <a:pt x="119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5000" y="0"/>
                    <a:pt x="90000" y="120000"/>
                    <a:pt x="120000" y="120000"/>
                  </a:cubicBezTo>
                  <a:cubicBezTo>
                    <a:pt x="63000" y="0"/>
                    <a:pt x="45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7715250" y="2779713"/>
              <a:ext cx="90487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765" y="80000"/>
                  </a:moveTo>
                  <a:lnTo>
                    <a:pt x="12765" y="80000"/>
                  </a:lnTo>
                  <a:lnTo>
                    <a:pt x="45957" y="80000"/>
                  </a:lnTo>
                  <a:cubicBezTo>
                    <a:pt x="10212" y="120000"/>
                    <a:pt x="28085" y="120000"/>
                    <a:pt x="58723" y="80000"/>
                  </a:cubicBezTo>
                  <a:cubicBezTo>
                    <a:pt x="94468" y="80000"/>
                    <a:pt x="94468" y="40000"/>
                    <a:pt x="97021" y="40000"/>
                  </a:cubicBezTo>
                  <a:lnTo>
                    <a:pt x="120000" y="0"/>
                  </a:lnTo>
                  <a:lnTo>
                    <a:pt x="89361" y="40000"/>
                  </a:lnTo>
                  <a:cubicBezTo>
                    <a:pt x="33191" y="40000"/>
                    <a:pt x="0" y="40000"/>
                    <a:pt x="12765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508750" y="2713038"/>
              <a:ext cx="247649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6511" y="40000"/>
                    <a:pt x="58604" y="40000"/>
                    <a:pt x="55813" y="80000"/>
                  </a:cubicBezTo>
                  <a:cubicBezTo>
                    <a:pt x="100465" y="120000"/>
                    <a:pt x="93023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4258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348412" y="2711450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16" y="120000"/>
                  </a:moveTo>
                  <a:lnTo>
                    <a:pt x="25116" y="120000"/>
                  </a:lnTo>
                  <a:cubicBezTo>
                    <a:pt x="50232" y="120000"/>
                    <a:pt x="92093" y="120000"/>
                    <a:pt x="114418" y="120000"/>
                  </a:cubicBezTo>
                  <a:cubicBezTo>
                    <a:pt x="120000" y="0"/>
                    <a:pt x="0" y="120000"/>
                    <a:pt x="2511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734175" y="2771775"/>
              <a:ext cx="96838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000"/>
                  </a:moveTo>
                  <a:lnTo>
                    <a:pt x="0" y="80000"/>
                  </a:lnTo>
                  <a:cubicBezTo>
                    <a:pt x="14400" y="120000"/>
                    <a:pt x="88800" y="80000"/>
                    <a:pt x="120000" y="120000"/>
                  </a:cubicBezTo>
                  <a:cubicBezTo>
                    <a:pt x="76800" y="80000"/>
                    <a:pt x="40800" y="0"/>
                    <a:pt x="0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1237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24489" y="60000"/>
                    <a:pt x="58775" y="60000"/>
                    <a:pt x="44081" y="120000"/>
                  </a:cubicBezTo>
                  <a:cubicBezTo>
                    <a:pt x="75918" y="90000"/>
                    <a:pt x="119999" y="0"/>
                    <a:pt x="0" y="3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559550" y="2773363"/>
              <a:ext cx="80962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22857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55" y="119999"/>
                  </a:moveTo>
                  <a:lnTo>
                    <a:pt x="81355" y="119999"/>
                  </a:lnTo>
                  <a:cubicBezTo>
                    <a:pt x="120000" y="85714"/>
                    <a:pt x="19322" y="51428"/>
                    <a:pt x="86440" y="17142"/>
                  </a:cubicBezTo>
                  <a:cubicBezTo>
                    <a:pt x="0" y="0"/>
                    <a:pt x="93559" y="68571"/>
                    <a:pt x="29491" y="68571"/>
                  </a:cubicBezTo>
                  <a:cubicBezTo>
                    <a:pt x="67118" y="68571"/>
                    <a:pt x="85423" y="102857"/>
                    <a:pt x="81355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661150" y="2814638"/>
              <a:ext cx="34924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444" y="60000"/>
                  </a:moveTo>
                  <a:lnTo>
                    <a:pt x="68444" y="60000"/>
                  </a:lnTo>
                  <a:lnTo>
                    <a:pt x="120000" y="0"/>
                  </a:lnTo>
                  <a:cubicBezTo>
                    <a:pt x="85333" y="30000"/>
                    <a:pt x="0" y="30000"/>
                    <a:pt x="5333" y="120000"/>
                  </a:cubicBezTo>
                  <a:cubicBezTo>
                    <a:pt x="32888" y="120000"/>
                    <a:pt x="66666" y="120000"/>
                    <a:pt x="80000" y="90000"/>
                  </a:cubicBezTo>
                  <a:lnTo>
                    <a:pt x="68444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052" y="60000"/>
                  </a:moveTo>
                  <a:lnTo>
                    <a:pt x="41052" y="60000"/>
                  </a:lnTo>
                  <a:lnTo>
                    <a:pt x="120000" y="0"/>
                  </a:lnTo>
                  <a:lnTo>
                    <a:pt x="22105" y="0"/>
                  </a:lnTo>
                  <a:cubicBezTo>
                    <a:pt x="50526" y="0"/>
                    <a:pt x="0" y="120000"/>
                    <a:pt x="41052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021262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864225" y="2784475"/>
              <a:ext cx="10159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2" y="120000"/>
                  </a:moveTo>
                  <a:lnTo>
                    <a:pt x="6792" y="120000"/>
                  </a:lnTo>
                  <a:cubicBezTo>
                    <a:pt x="47547" y="120000"/>
                    <a:pt x="81509" y="120000"/>
                    <a:pt x="120000" y="60000"/>
                  </a:cubicBezTo>
                  <a:cubicBezTo>
                    <a:pt x="104150" y="60000"/>
                    <a:pt x="0" y="0"/>
                    <a:pt x="6792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703762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1" y="120000"/>
                  </a:moveTo>
                  <a:lnTo>
                    <a:pt x="8181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99512" y="0"/>
                  </a:lnTo>
                  <a:lnTo>
                    <a:pt x="0" y="60000"/>
                  </a:lnTo>
                  <a:lnTo>
                    <a:pt x="20487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800600" y="2822575"/>
              <a:ext cx="117474" cy="7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639" y="80000"/>
                  </a:moveTo>
                  <a:lnTo>
                    <a:pt x="21639" y="80000"/>
                  </a:lnTo>
                  <a:cubicBezTo>
                    <a:pt x="76721" y="120000"/>
                    <a:pt x="120000" y="0"/>
                    <a:pt x="106229" y="0"/>
                  </a:cubicBezTo>
                  <a:lnTo>
                    <a:pt x="0" y="0"/>
                  </a:lnTo>
                  <a:cubicBezTo>
                    <a:pt x="25573" y="80000"/>
                    <a:pt x="29508" y="0"/>
                    <a:pt x="90491" y="0"/>
                  </a:cubicBezTo>
                  <a:lnTo>
                    <a:pt x="21639" y="8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87325" y="2714625"/>
              <a:ext cx="1925637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163" y="51428"/>
                  </a:moveTo>
                  <a:lnTo>
                    <a:pt x="89163" y="51428"/>
                  </a:lnTo>
                  <a:cubicBezTo>
                    <a:pt x="90597" y="42857"/>
                    <a:pt x="97649" y="42857"/>
                    <a:pt x="98007" y="59999"/>
                  </a:cubicBezTo>
                  <a:cubicBezTo>
                    <a:pt x="97051" y="59999"/>
                    <a:pt x="93227" y="68571"/>
                    <a:pt x="95617" y="68571"/>
                  </a:cubicBezTo>
                  <a:lnTo>
                    <a:pt x="101235" y="42857"/>
                  </a:lnTo>
                  <a:cubicBezTo>
                    <a:pt x="108645" y="59999"/>
                    <a:pt x="95617" y="85714"/>
                    <a:pt x="91912" y="94285"/>
                  </a:cubicBezTo>
                  <a:cubicBezTo>
                    <a:pt x="99442" y="94285"/>
                    <a:pt x="101713" y="77142"/>
                    <a:pt x="109721" y="77142"/>
                  </a:cubicBezTo>
                  <a:cubicBezTo>
                    <a:pt x="107450" y="77142"/>
                    <a:pt x="105896" y="68571"/>
                    <a:pt x="104701" y="59999"/>
                  </a:cubicBezTo>
                  <a:cubicBezTo>
                    <a:pt x="104342" y="42857"/>
                    <a:pt x="111872" y="51428"/>
                    <a:pt x="117250" y="42857"/>
                  </a:cubicBezTo>
                  <a:cubicBezTo>
                    <a:pt x="113784" y="34285"/>
                    <a:pt x="115816" y="25714"/>
                    <a:pt x="118207" y="17142"/>
                  </a:cubicBezTo>
                  <a:cubicBezTo>
                    <a:pt x="118685" y="17142"/>
                    <a:pt x="119043" y="17142"/>
                    <a:pt x="119163" y="17142"/>
                  </a:cubicBezTo>
                  <a:lnTo>
                    <a:pt x="120000" y="17142"/>
                  </a:lnTo>
                  <a:lnTo>
                    <a:pt x="119402" y="17142"/>
                  </a:lnTo>
                  <a:cubicBezTo>
                    <a:pt x="119402" y="8571"/>
                    <a:pt x="119282" y="8571"/>
                    <a:pt x="118804" y="8571"/>
                  </a:cubicBezTo>
                  <a:cubicBezTo>
                    <a:pt x="114382" y="8571"/>
                    <a:pt x="110916" y="0"/>
                    <a:pt x="108047" y="0"/>
                  </a:cubicBezTo>
                  <a:cubicBezTo>
                    <a:pt x="110916" y="25714"/>
                    <a:pt x="98247" y="8571"/>
                    <a:pt x="94541" y="17142"/>
                  </a:cubicBezTo>
                  <a:lnTo>
                    <a:pt x="90358" y="17142"/>
                  </a:lnTo>
                  <a:lnTo>
                    <a:pt x="88804" y="17142"/>
                  </a:lnTo>
                  <a:cubicBezTo>
                    <a:pt x="88446" y="17142"/>
                    <a:pt x="88924" y="8571"/>
                    <a:pt x="91314" y="8571"/>
                  </a:cubicBezTo>
                  <a:cubicBezTo>
                    <a:pt x="89282" y="8571"/>
                    <a:pt x="82709" y="8571"/>
                    <a:pt x="83306" y="17142"/>
                  </a:cubicBezTo>
                  <a:lnTo>
                    <a:pt x="68127" y="25714"/>
                  </a:lnTo>
                  <a:cubicBezTo>
                    <a:pt x="67649" y="25714"/>
                    <a:pt x="67171" y="17142"/>
                    <a:pt x="66812" y="17142"/>
                  </a:cubicBezTo>
                  <a:cubicBezTo>
                    <a:pt x="66215" y="17142"/>
                    <a:pt x="66215" y="25714"/>
                    <a:pt x="66215" y="25714"/>
                  </a:cubicBezTo>
                  <a:lnTo>
                    <a:pt x="0" y="34285"/>
                  </a:lnTo>
                  <a:lnTo>
                    <a:pt x="9442" y="42857"/>
                  </a:lnTo>
                  <a:cubicBezTo>
                    <a:pt x="4422" y="68571"/>
                    <a:pt x="14940" y="51428"/>
                    <a:pt x="13505" y="68571"/>
                  </a:cubicBezTo>
                  <a:cubicBezTo>
                    <a:pt x="11235" y="77142"/>
                    <a:pt x="7888" y="77142"/>
                    <a:pt x="5856" y="68571"/>
                  </a:cubicBezTo>
                  <a:cubicBezTo>
                    <a:pt x="5139" y="77142"/>
                    <a:pt x="8007" y="85714"/>
                    <a:pt x="7649" y="102857"/>
                  </a:cubicBezTo>
                  <a:cubicBezTo>
                    <a:pt x="16015" y="111428"/>
                    <a:pt x="17330" y="59999"/>
                    <a:pt x="25458" y="68571"/>
                  </a:cubicBezTo>
                  <a:cubicBezTo>
                    <a:pt x="25099" y="85714"/>
                    <a:pt x="22589" y="94285"/>
                    <a:pt x="27968" y="94285"/>
                  </a:cubicBezTo>
                  <a:lnTo>
                    <a:pt x="26653" y="94285"/>
                  </a:lnTo>
                  <a:cubicBezTo>
                    <a:pt x="35139" y="77142"/>
                    <a:pt x="33227" y="119999"/>
                    <a:pt x="38725" y="85714"/>
                  </a:cubicBezTo>
                  <a:lnTo>
                    <a:pt x="38486" y="102857"/>
                  </a:lnTo>
                  <a:cubicBezTo>
                    <a:pt x="42430" y="94285"/>
                    <a:pt x="49960" y="94285"/>
                    <a:pt x="54262" y="85714"/>
                  </a:cubicBezTo>
                  <a:lnTo>
                    <a:pt x="54023" y="94285"/>
                  </a:lnTo>
                  <a:cubicBezTo>
                    <a:pt x="65856" y="68571"/>
                    <a:pt x="60717" y="85714"/>
                    <a:pt x="74103" y="77142"/>
                  </a:cubicBezTo>
                  <a:lnTo>
                    <a:pt x="67888" y="94285"/>
                  </a:lnTo>
                  <a:cubicBezTo>
                    <a:pt x="72549" y="102857"/>
                    <a:pt x="73625" y="85714"/>
                    <a:pt x="76852" y="85714"/>
                  </a:cubicBezTo>
                  <a:cubicBezTo>
                    <a:pt x="76613" y="85714"/>
                    <a:pt x="77450" y="102857"/>
                    <a:pt x="74342" y="102857"/>
                  </a:cubicBezTo>
                  <a:lnTo>
                    <a:pt x="90597" y="68571"/>
                  </a:lnTo>
                  <a:cubicBezTo>
                    <a:pt x="94422" y="59999"/>
                    <a:pt x="89760" y="59999"/>
                    <a:pt x="89163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7861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12711" y="2724150"/>
              <a:ext cx="746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83076" y="0"/>
                    <a:pt x="4307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187575" y="2717800"/>
              <a:ext cx="176212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08" y="120000"/>
                  </a:moveTo>
                  <a:lnTo>
                    <a:pt x="92608" y="120000"/>
                  </a:lnTo>
                  <a:cubicBezTo>
                    <a:pt x="61304" y="80000"/>
                    <a:pt x="114782" y="40000"/>
                    <a:pt x="120000" y="0"/>
                  </a:cubicBezTo>
                  <a:lnTo>
                    <a:pt x="10434" y="40000"/>
                  </a:lnTo>
                  <a:cubicBezTo>
                    <a:pt x="10434" y="40000"/>
                    <a:pt x="0" y="80000"/>
                    <a:pt x="2608" y="120000"/>
                  </a:cubicBezTo>
                  <a:lnTo>
                    <a:pt x="92608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112961" y="2714625"/>
              <a:ext cx="90487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170" y="0"/>
                  </a:moveTo>
                  <a:lnTo>
                    <a:pt x="56170" y="0"/>
                  </a:lnTo>
                  <a:cubicBezTo>
                    <a:pt x="48510" y="60000"/>
                    <a:pt x="28085" y="60000"/>
                    <a:pt x="0" y="120000"/>
                  </a:cubicBezTo>
                  <a:lnTo>
                    <a:pt x="120000" y="120000"/>
                  </a:lnTo>
                  <a:cubicBezTo>
                    <a:pt x="120000" y="60000"/>
                    <a:pt x="104680" y="0"/>
                    <a:pt x="56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101850" y="2811463"/>
              <a:ext cx="7143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71351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724025" y="2805113"/>
              <a:ext cx="120649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34285" y="120000"/>
                    <a:pt x="99047" y="60000"/>
                    <a:pt x="120000" y="0"/>
                  </a:cubicBezTo>
                  <a:cubicBezTo>
                    <a:pt x="45714" y="0"/>
                    <a:pt x="780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744661" y="2833688"/>
              <a:ext cx="7302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4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-474662" y="2741613"/>
              <a:ext cx="34924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-947737" y="2725738"/>
              <a:ext cx="1239837" cy="1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57" y="75000"/>
                  </a:moveTo>
                  <a:lnTo>
                    <a:pt x="109057" y="75000"/>
                  </a:lnTo>
                  <a:cubicBezTo>
                    <a:pt x="92550" y="45000"/>
                    <a:pt x="120000" y="45000"/>
                    <a:pt x="114806" y="0"/>
                  </a:cubicBezTo>
                  <a:lnTo>
                    <a:pt x="105718" y="15000"/>
                  </a:lnTo>
                  <a:lnTo>
                    <a:pt x="106460" y="0"/>
                  </a:lnTo>
                  <a:lnTo>
                    <a:pt x="95517" y="15000"/>
                  </a:lnTo>
                  <a:cubicBezTo>
                    <a:pt x="97743" y="30000"/>
                    <a:pt x="99412" y="30000"/>
                    <a:pt x="98856" y="45000"/>
                  </a:cubicBezTo>
                  <a:cubicBezTo>
                    <a:pt x="84204" y="45000"/>
                    <a:pt x="94219" y="30000"/>
                    <a:pt x="83462" y="0"/>
                  </a:cubicBezTo>
                  <a:lnTo>
                    <a:pt x="66955" y="0"/>
                  </a:lnTo>
                  <a:lnTo>
                    <a:pt x="68253" y="0"/>
                  </a:lnTo>
                  <a:cubicBezTo>
                    <a:pt x="66955" y="0"/>
                    <a:pt x="66213" y="0"/>
                    <a:pt x="65842" y="0"/>
                  </a:cubicBezTo>
                  <a:lnTo>
                    <a:pt x="10200" y="15000"/>
                  </a:lnTo>
                  <a:cubicBezTo>
                    <a:pt x="0" y="45000"/>
                    <a:pt x="15765" y="60000"/>
                    <a:pt x="8346" y="90000"/>
                  </a:cubicBezTo>
                  <a:cubicBezTo>
                    <a:pt x="20030" y="90000"/>
                    <a:pt x="37465" y="120000"/>
                    <a:pt x="38392" y="75000"/>
                  </a:cubicBezTo>
                  <a:cubicBezTo>
                    <a:pt x="38021" y="75000"/>
                    <a:pt x="37279" y="90000"/>
                    <a:pt x="39690" y="90000"/>
                  </a:cubicBezTo>
                  <a:lnTo>
                    <a:pt x="46367" y="60000"/>
                  </a:lnTo>
                  <a:lnTo>
                    <a:pt x="40061" y="45000"/>
                  </a:lnTo>
                  <a:cubicBezTo>
                    <a:pt x="46738" y="15000"/>
                    <a:pt x="68809" y="15000"/>
                    <a:pt x="72890" y="45000"/>
                  </a:cubicBezTo>
                  <a:cubicBezTo>
                    <a:pt x="60278" y="60000"/>
                    <a:pt x="66584" y="90000"/>
                    <a:pt x="49149" y="75000"/>
                  </a:cubicBezTo>
                  <a:cubicBezTo>
                    <a:pt x="49891" y="90000"/>
                    <a:pt x="53044" y="105000"/>
                    <a:pt x="49149" y="105000"/>
                  </a:cubicBezTo>
                  <a:cubicBezTo>
                    <a:pt x="69551" y="90000"/>
                    <a:pt x="87913" y="120000"/>
                    <a:pt x="10905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-1939925" y="2735263"/>
              <a:ext cx="173037" cy="6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lnTo>
                    <a:pt x="48000" y="120000"/>
                  </a:lnTo>
                  <a:lnTo>
                    <a:pt x="120000" y="0"/>
                  </a:lnTo>
                  <a:lnTo>
                    <a:pt x="8000" y="40000"/>
                  </a:lnTo>
                  <a:lnTo>
                    <a:pt x="0" y="120000"/>
                  </a:lnTo>
                  <a:cubicBezTo>
                    <a:pt x="10666" y="80000"/>
                    <a:pt x="49333" y="40000"/>
                    <a:pt x="64000" y="80000"/>
                  </a:cubicBezTo>
                  <a:lnTo>
                    <a:pt x="48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-1773238" y="2733675"/>
              <a:ext cx="123824" cy="12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40615" y="20000"/>
                    <a:pt x="46153" y="60000"/>
                    <a:pt x="88615" y="80000"/>
                  </a:cubicBezTo>
                  <a:cubicBezTo>
                    <a:pt x="14769" y="100000"/>
                    <a:pt x="49846" y="20000"/>
                    <a:pt x="0" y="80000"/>
                  </a:cubicBezTo>
                  <a:cubicBezTo>
                    <a:pt x="1846" y="120000"/>
                    <a:pt x="92307" y="100000"/>
                    <a:pt x="112615" y="8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-1057275" y="2735263"/>
              <a:ext cx="57150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4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-1116012" y="2738438"/>
              <a:ext cx="5873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8000" y="0"/>
                    <a:pt x="16000" y="60000"/>
                    <a:pt x="36000" y="12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-1265237" y="2735263"/>
              <a:ext cx="6508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470" y="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-1219200" y="2728913"/>
              <a:ext cx="103188" cy="9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888" y="60000"/>
                    <a:pt x="95555" y="0"/>
                    <a:pt x="0" y="30000"/>
                  </a:cubicBezTo>
                  <a:lnTo>
                    <a:pt x="20000" y="9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225550" y="2830513"/>
              <a:ext cx="73025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lnTo>
                    <a:pt x="107368" y="0"/>
                  </a:lnTo>
                  <a:lnTo>
                    <a:pt x="0" y="60000"/>
                  </a:lnTo>
                  <a:lnTo>
                    <a:pt x="12631" y="120000"/>
                  </a:lnTo>
                  <a:lnTo>
                    <a:pt x="120000" y="6000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874712" y="2827338"/>
              <a:ext cx="39688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1428" y="120000"/>
                    <a:pt x="9142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74" y="102857"/>
                  </a:moveTo>
                  <a:lnTo>
                    <a:pt x="56974" y="102857"/>
                  </a:lnTo>
                  <a:cubicBezTo>
                    <a:pt x="36806" y="85714"/>
                    <a:pt x="84705" y="77142"/>
                    <a:pt x="47394" y="77142"/>
                  </a:cubicBezTo>
                  <a:cubicBezTo>
                    <a:pt x="44369" y="59999"/>
                    <a:pt x="61512" y="42857"/>
                    <a:pt x="79159" y="51428"/>
                  </a:cubicBezTo>
                  <a:cubicBezTo>
                    <a:pt x="78151" y="59999"/>
                    <a:pt x="62016" y="59999"/>
                    <a:pt x="73109" y="68571"/>
                  </a:cubicBezTo>
                  <a:cubicBezTo>
                    <a:pt x="84705" y="59999"/>
                    <a:pt x="89243" y="68571"/>
                    <a:pt x="85210" y="51428"/>
                  </a:cubicBezTo>
                  <a:cubicBezTo>
                    <a:pt x="104873" y="34285"/>
                    <a:pt x="106890" y="25714"/>
                    <a:pt x="120000" y="8571"/>
                  </a:cubicBezTo>
                  <a:cubicBezTo>
                    <a:pt x="96302" y="17142"/>
                    <a:pt x="46386" y="0"/>
                    <a:pt x="16134" y="25714"/>
                  </a:cubicBezTo>
                  <a:cubicBezTo>
                    <a:pt x="0" y="51428"/>
                    <a:pt x="10084" y="77142"/>
                    <a:pt x="9579" y="111428"/>
                  </a:cubicBezTo>
                  <a:cubicBezTo>
                    <a:pt x="12100" y="119999"/>
                    <a:pt x="55462" y="119999"/>
                    <a:pt x="56974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755650" y="2859086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63333" y="120000"/>
                    <a:pt x="80000" y="60000"/>
                    <a:pt x="120000" y="60000"/>
                  </a:cubicBezTo>
                  <a:cubicBezTo>
                    <a:pt x="110000" y="0"/>
                    <a:pt x="50000" y="6000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51" y="0"/>
                  </a:moveTo>
                  <a:lnTo>
                    <a:pt x="76551" y="0"/>
                  </a:lnTo>
                  <a:cubicBezTo>
                    <a:pt x="70344" y="60000"/>
                    <a:pt x="0" y="60000"/>
                    <a:pt x="14482" y="120000"/>
                  </a:cubicBezTo>
                  <a:lnTo>
                    <a:pt x="120000" y="120000"/>
                  </a:lnTo>
                  <a:cubicBezTo>
                    <a:pt x="95172" y="120000"/>
                    <a:pt x="86896" y="60000"/>
                    <a:pt x="7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-22225" y="2800350"/>
              <a:ext cx="44450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31304" y="120000"/>
                    <a:pt x="67826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-66675" y="2798763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80000" y="0"/>
                  </a:lnTo>
                  <a:cubicBezTo>
                    <a:pt x="120000" y="0"/>
                    <a:pt x="12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-1566862" y="2730500"/>
              <a:ext cx="65087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70" y="120000"/>
                  </a:moveTo>
                  <a:lnTo>
                    <a:pt x="116470" y="120000"/>
                  </a:lnTo>
                  <a:cubicBezTo>
                    <a:pt x="120000" y="0"/>
                    <a:pt x="42352" y="120000"/>
                    <a:pt x="0" y="120000"/>
                  </a:cubicBezTo>
                  <a:cubicBezTo>
                    <a:pt x="31764" y="120000"/>
                    <a:pt x="77647" y="120000"/>
                    <a:pt x="11647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-3175000" y="2740025"/>
              <a:ext cx="3809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2000" y="0"/>
                    <a:pt x="66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-3735387" y="2803525"/>
              <a:ext cx="6349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90000" y="0"/>
                    <a:pt x="60000" y="120000"/>
                    <a:pt x="0" y="120000"/>
                  </a:cubicBezTo>
                  <a:cubicBezTo>
                    <a:pt x="60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-3924300" y="2803525"/>
              <a:ext cx="188913" cy="3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60000"/>
                  </a:moveTo>
                  <a:lnTo>
                    <a:pt x="119999" y="60000"/>
                  </a:lnTo>
                  <a:cubicBezTo>
                    <a:pt x="102857" y="120000"/>
                    <a:pt x="51428" y="0"/>
                    <a:pt x="31836" y="60000"/>
                  </a:cubicBezTo>
                  <a:lnTo>
                    <a:pt x="34285" y="60000"/>
                  </a:lnTo>
                  <a:lnTo>
                    <a:pt x="0" y="120000"/>
                  </a:lnTo>
                  <a:cubicBezTo>
                    <a:pt x="33061" y="120000"/>
                    <a:pt x="100408" y="120000"/>
                    <a:pt x="119999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522412" y="5102525"/>
            <a:ext cx="9143998" cy="106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ción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437" name="Shape 437" descr="Gráfico de líneas"/>
          <p:cNvGrpSpPr/>
          <p:nvPr/>
        </p:nvGrpSpPr>
        <p:grpSpPr>
          <a:xfrm>
            <a:off x="1522412" y="1514475"/>
            <a:ext cx="10569575" cy="64008"/>
            <a:chOff x="1522412" y="1514475"/>
            <a:chExt cx="10569575" cy="64008"/>
          </a:xfrm>
        </p:grpSpPr>
        <p:sp>
          <p:nvSpPr>
            <p:cNvPr id="438" name="Shape 4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1522412" y="1905000"/>
            <a:ext cx="4416551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2"/>
          </p:nvPr>
        </p:nvSpPr>
        <p:spPr>
          <a:xfrm>
            <a:off x="1522412" y="2819399"/>
            <a:ext cx="4416551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956816" marR="0" lvl="5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56816" marR="0" lvl="6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56816" marR="0" lvl="7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956816" marR="0" lvl="8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1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"/>
          </p:nvPr>
        </p:nvSpPr>
        <p:spPr>
          <a:xfrm>
            <a:off x="6246812" y="2819400"/>
            <a:ext cx="4416551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956816" marR="0" lvl="5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56816" marR="0" lvl="6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56816" marR="0" lvl="7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956816" marR="0" lvl="8" indent="-128016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521" name="Shape 521" descr="Gráfico de líneas"/>
          <p:cNvGrpSpPr/>
          <p:nvPr/>
        </p:nvGrpSpPr>
        <p:grpSpPr>
          <a:xfrm>
            <a:off x="1522412" y="1514475"/>
            <a:ext cx="10569575" cy="64008"/>
            <a:chOff x="1522412" y="1514475"/>
            <a:chExt cx="10569575" cy="64008"/>
          </a:xfrm>
        </p:grpSpPr>
        <p:sp>
          <p:nvSpPr>
            <p:cNvPr id="522" name="Shape 52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022138" y="1532938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041188" y="1531708"/>
              <a:ext cx="39687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1831638" y="1526783"/>
              <a:ext cx="428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2003088" y="1537862"/>
              <a:ext cx="77787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1664950" y="1523091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1506200" y="1521861"/>
              <a:ext cx="92074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1471275" y="1525554"/>
              <a:ext cx="349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1710988" y="1529245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1691938" y="1532938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1841163" y="1537862"/>
              <a:ext cx="714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1764963" y="1535400"/>
              <a:ext cx="44450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1744325" y="1537862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1482388" y="1531708"/>
              <a:ext cx="85724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1626850" y="1532938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1409363" y="1529245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1618913" y="1531708"/>
              <a:ext cx="6349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1266488" y="1529245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1361738" y="1531708"/>
              <a:ext cx="134936" cy="12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1834813" y="1552633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1764963" y="1542787"/>
              <a:ext cx="117474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11555413" y="1544016"/>
              <a:ext cx="69849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1223625" y="1528016"/>
              <a:ext cx="38099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11145838" y="1529245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197600" y="1566174"/>
              <a:ext cx="20636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6356350" y="1564942"/>
              <a:ext cx="95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8950325" y="1521861"/>
              <a:ext cx="61912" cy="7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7537450" y="1546479"/>
              <a:ext cx="28575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78713" y="1562480"/>
              <a:ext cx="380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410200" y="1568636"/>
              <a:ext cx="365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0206038" y="1530476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257925" y="1525554"/>
              <a:ext cx="1904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0134600" y="1528016"/>
              <a:ext cx="714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762125" y="1521861"/>
              <a:ext cx="3492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0812463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0836275" y="1529245"/>
              <a:ext cx="19049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10787063" y="1530476"/>
              <a:ext cx="30161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92575" y="1552633"/>
              <a:ext cx="20636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8528050" y="1567404"/>
              <a:ext cx="3174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8461375" y="1556325"/>
              <a:ext cx="66674" cy="147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508875" y="1560020"/>
              <a:ext cx="111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34012" y="1567404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9672638" y="1567404"/>
              <a:ext cx="25399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0966450" y="1529245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1329988" y="1552633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1042650" y="1540325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0679113" y="1525554"/>
              <a:ext cx="103186" cy="98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1039475" y="1550171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0899775" y="1550171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0958513" y="1555095"/>
              <a:ext cx="46036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10304463" y="1548941"/>
              <a:ext cx="61912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10483850" y="1557558"/>
              <a:ext cx="23812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0291763" y="1563712"/>
              <a:ext cx="117474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8951913" y="1568636"/>
              <a:ext cx="96836" cy="86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9005888" y="1566174"/>
              <a:ext cx="17461" cy="2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587500" y="1516937"/>
              <a:ext cx="38099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1522412" y="1519399"/>
              <a:ext cx="30161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650038" y="1573558"/>
              <a:ext cx="33336" cy="36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738812" y="1571096"/>
              <a:ext cx="60324" cy="61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Shape 596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1522412" y="3429000"/>
            <a:ext cx="27431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body" idx="2"/>
          </p:nvPr>
        </p:nvSpPr>
        <p:spPr>
          <a:xfrm>
            <a:off x="4710021" y="1905000"/>
            <a:ext cx="5669280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490472" marR="0" lvl="5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9072" marR="0" lvl="6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47672" marR="0" lvl="7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176272" marR="0" lvl="8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607" name="Shape 607" descr="Gráfico de cuadro"/>
          <p:cNvGrpSpPr/>
          <p:nvPr/>
        </p:nvGrpSpPr>
        <p:grpSpPr>
          <a:xfrm>
            <a:off x="4417839" y="1630821"/>
            <a:ext cx="6291027" cy="4575885"/>
            <a:chOff x="4417839" y="1630821"/>
            <a:chExt cx="6291027" cy="4575885"/>
          </a:xfrm>
        </p:grpSpPr>
        <p:grpSp>
          <p:nvGrpSpPr>
            <p:cNvPr id="608" name="Shape 608"/>
            <p:cNvGrpSpPr/>
            <p:nvPr/>
          </p:nvGrpSpPr>
          <p:grpSpPr>
            <a:xfrm>
              <a:off x="5414490" y="1630821"/>
              <a:ext cx="5294376" cy="4114800"/>
              <a:chOff x="3310554" y="716546"/>
              <a:chExt cx="5294376" cy="4114800"/>
            </a:xfrm>
          </p:grpSpPr>
          <p:grpSp>
            <p:nvGrpSpPr>
              <p:cNvPr id="609" name="Shape 609"/>
              <p:cNvGrpSpPr/>
              <p:nvPr/>
            </p:nvGrpSpPr>
            <p:grpSpPr>
              <a:xfrm flipH="1">
                <a:off x="3310554" y="737968"/>
                <a:ext cx="5294376" cy="54864"/>
                <a:chOff x="1522412" y="1514475"/>
                <a:chExt cx="10569575" cy="64008"/>
              </a:xfrm>
            </p:grpSpPr>
            <p:sp>
              <p:nvSpPr>
                <p:cNvPr id="610" name="Shape 6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Shape 612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Shape 617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Shape 620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Shape 626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Shape 62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Shape 6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Shape 635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Shape 636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Shape 638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Shape 647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Shape 648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Shape 65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Shape 656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Shape 659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Shape 662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Shape 663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Shape 664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Shape 67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Shape 672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Shape 673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Shape 674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Shape 675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Shape 67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Shape 677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Shape 678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Shape 679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Shape 680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Shape 681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Shape 68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Shape 683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Shape 684"/>
              <p:cNvGrpSpPr/>
              <p:nvPr/>
            </p:nvGrpSpPr>
            <p:grpSpPr>
              <a:xfrm rot="-5400000" flipH="1">
                <a:off x="6492228" y="2755658"/>
                <a:ext cx="4114800" cy="36576"/>
                <a:chOff x="1522412" y="1514475"/>
                <a:chExt cx="10569575" cy="64008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Shape 68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Shape 690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Shape 691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Shape 698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Shape 699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Shape 70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Shape 70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Shape 704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Shape 717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Shape 721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Shape 72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Shape 759"/>
            <p:cNvGrpSpPr/>
            <p:nvPr/>
          </p:nvGrpSpPr>
          <p:grpSpPr>
            <a:xfrm rot="10800000">
              <a:off x="4417839" y="2091906"/>
              <a:ext cx="5294376" cy="4114800"/>
              <a:chOff x="3310554" y="716546"/>
              <a:chExt cx="5294376" cy="4114800"/>
            </a:xfrm>
          </p:grpSpPr>
          <p:grpSp>
            <p:nvGrpSpPr>
              <p:cNvPr id="760" name="Shape 760"/>
              <p:cNvGrpSpPr/>
              <p:nvPr/>
            </p:nvGrpSpPr>
            <p:grpSpPr>
              <a:xfrm flipH="1">
                <a:off x="3310554" y="737968"/>
                <a:ext cx="5294376" cy="54864"/>
                <a:chOff x="1522412" y="1514475"/>
                <a:chExt cx="10569575" cy="64008"/>
              </a:xfrm>
            </p:grpSpPr>
            <p:sp>
              <p:nvSpPr>
                <p:cNvPr id="761" name="Shape 76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Shape 784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Shape 786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Shape 829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Shape 835"/>
              <p:cNvGrpSpPr/>
              <p:nvPr/>
            </p:nvGrpSpPr>
            <p:grpSpPr>
              <a:xfrm rot="-5400000" flipH="1">
                <a:off x="6492228" y="2755658"/>
                <a:ext cx="4114800" cy="36576"/>
                <a:chOff x="1522412" y="1514475"/>
                <a:chExt cx="10569575" cy="64008"/>
              </a:xfrm>
            </p:grpSpPr>
            <p:sp>
              <p:nvSpPr>
                <p:cNvPr id="836" name="Shape 83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Shape 861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Shape 862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Shape 910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12" name="Shape 912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leyenda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5" name="Shape 915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2"/>
          </p:nvPr>
        </p:nvSpPr>
        <p:spPr>
          <a:xfrm>
            <a:off x="1745838" y="1884310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Shape 916" descr="Gráfico de cuadro"/>
          <p:cNvGrpSpPr/>
          <p:nvPr/>
        </p:nvGrpSpPr>
        <p:grpSpPr>
          <a:xfrm flipH="1">
            <a:off x="1447500" y="1630821"/>
            <a:ext cx="6291027" cy="4575885"/>
            <a:chOff x="4417839" y="1630821"/>
            <a:chExt cx="6291027" cy="4575885"/>
          </a:xfrm>
        </p:grpSpPr>
        <p:grpSp>
          <p:nvGrpSpPr>
            <p:cNvPr id="917" name="Shape 917"/>
            <p:cNvGrpSpPr/>
            <p:nvPr/>
          </p:nvGrpSpPr>
          <p:grpSpPr>
            <a:xfrm>
              <a:off x="5414490" y="1630821"/>
              <a:ext cx="5294376" cy="4114800"/>
              <a:chOff x="3310554" y="716546"/>
              <a:chExt cx="5294376" cy="4114800"/>
            </a:xfrm>
          </p:grpSpPr>
          <p:grpSp>
            <p:nvGrpSpPr>
              <p:cNvPr id="918" name="Shape 918"/>
              <p:cNvGrpSpPr/>
              <p:nvPr/>
            </p:nvGrpSpPr>
            <p:grpSpPr>
              <a:xfrm flipH="1">
                <a:off x="3310554" y="737968"/>
                <a:ext cx="5294376" cy="54864"/>
                <a:chOff x="1522412" y="1514475"/>
                <a:chExt cx="10569575" cy="64008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Shape 993"/>
              <p:cNvGrpSpPr/>
              <p:nvPr/>
            </p:nvGrpSpPr>
            <p:grpSpPr>
              <a:xfrm rot="-5400000" flipH="1">
                <a:off x="6492228" y="2755658"/>
                <a:ext cx="4114800" cy="36576"/>
                <a:chOff x="1522412" y="1514475"/>
                <a:chExt cx="10569575" cy="64008"/>
              </a:xfrm>
            </p:grpSpPr>
            <p:sp>
              <p:nvSpPr>
                <p:cNvPr id="994" name="Shape 99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Shape 101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Shape 1068"/>
            <p:cNvGrpSpPr/>
            <p:nvPr/>
          </p:nvGrpSpPr>
          <p:grpSpPr>
            <a:xfrm rot="10800000">
              <a:off x="4417839" y="2091906"/>
              <a:ext cx="5294376" cy="4114800"/>
              <a:chOff x="3310554" y="716546"/>
              <a:chExt cx="5294376" cy="4114800"/>
            </a:xfrm>
          </p:grpSpPr>
          <p:grpSp>
            <p:nvGrpSpPr>
              <p:cNvPr id="1069" name="Shape 1069"/>
              <p:cNvGrpSpPr/>
              <p:nvPr/>
            </p:nvGrpSpPr>
            <p:grpSpPr>
              <a:xfrm flipH="1">
                <a:off x="3310554" y="737968"/>
                <a:ext cx="5294376" cy="54864"/>
                <a:chOff x="1522412" y="1514475"/>
                <a:chExt cx="10569575" cy="64008"/>
              </a:xfrm>
            </p:grpSpPr>
            <p:sp>
              <p:nvSpPr>
                <p:cNvPr id="1070" name="Shape 107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Shape 1088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Shape 1089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Shape 109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Shape 1093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Shape 1094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Shape 1095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Shape 1098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Shape 1099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Shape 1106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Shape 1107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Shape 1108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Shape 1115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Shape 1116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Shape 1117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Shape 1118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Shape 1119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Shape 112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Shape 1128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Shape 113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Shape 1131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Shape 1132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Shape 1144"/>
              <p:cNvGrpSpPr/>
              <p:nvPr/>
            </p:nvGrpSpPr>
            <p:grpSpPr>
              <a:xfrm rot="-5400000" flipH="1">
                <a:off x="6492228" y="2755658"/>
                <a:ext cx="4114800" cy="36576"/>
                <a:chOff x="1522412" y="1514475"/>
                <a:chExt cx="10569575" cy="64008"/>
              </a:xfrm>
            </p:grpSpPr>
            <p:sp>
              <p:nvSpPr>
                <p:cNvPr id="1145" name="Shape 114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12022138" y="1532938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12041188" y="1531708"/>
                  <a:ext cx="39687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11831638" y="1526783"/>
                  <a:ext cx="428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12003088" y="1537862"/>
                  <a:ext cx="77787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11664950" y="1523091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11506200" y="1521861"/>
                  <a:ext cx="92074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11471275" y="1525554"/>
                  <a:ext cx="349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11710988" y="1529245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Shape 1155"/>
                <p:cNvSpPr/>
                <p:nvPr/>
              </p:nvSpPr>
              <p:spPr>
                <a:xfrm>
                  <a:off x="11691938" y="1532938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Shape 115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11841163" y="1537862"/>
                  <a:ext cx="714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11764963" y="1535400"/>
                  <a:ext cx="44450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11744325" y="1537862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11482388" y="1531708"/>
                  <a:ext cx="85724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11626850" y="1532938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Shape 1164"/>
                <p:cNvSpPr/>
                <p:nvPr/>
              </p:nvSpPr>
              <p:spPr>
                <a:xfrm>
                  <a:off x="11409363" y="1529245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Shape 1165"/>
                <p:cNvSpPr/>
                <p:nvPr/>
              </p:nvSpPr>
              <p:spPr>
                <a:xfrm>
                  <a:off x="11618913" y="1531708"/>
                  <a:ext cx="634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Shape 116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11266488" y="1529245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11361738" y="1531708"/>
                  <a:ext cx="134936" cy="123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11834813" y="1552633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11764963" y="1542787"/>
                  <a:ext cx="117474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11555413" y="1544016"/>
                  <a:ext cx="69849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11223625" y="1528016"/>
                  <a:ext cx="38099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11145838" y="1529245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6197600" y="1566174"/>
                  <a:ext cx="20636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356350" y="1564942"/>
                  <a:ext cx="95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8950325" y="1521861"/>
                  <a:ext cx="61912" cy="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7537450" y="1546479"/>
                  <a:ext cx="28575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7478713" y="1562480"/>
                  <a:ext cx="380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5410200" y="1568636"/>
                  <a:ext cx="365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10206038" y="1530476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6257925" y="1525554"/>
                  <a:ext cx="1904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10134600" y="1528016"/>
                  <a:ext cx="714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1762125" y="1521861"/>
                  <a:ext cx="3492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10812463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Shape 1190"/>
                <p:cNvSpPr/>
                <p:nvPr/>
              </p:nvSpPr>
              <p:spPr>
                <a:xfrm>
                  <a:off x="10836275" y="1529245"/>
                  <a:ext cx="19049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Shape 1191"/>
                <p:cNvSpPr/>
                <p:nvPr/>
              </p:nvSpPr>
              <p:spPr>
                <a:xfrm>
                  <a:off x="10787063" y="1530476"/>
                  <a:ext cx="30161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4092575" y="1552633"/>
                  <a:ext cx="20636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8528050" y="1567404"/>
                  <a:ext cx="3174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8461375" y="1556325"/>
                  <a:ext cx="66674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7508875" y="1560020"/>
                  <a:ext cx="111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5434012" y="1567404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9672638" y="1567404"/>
                  <a:ext cx="25399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Shape 1199"/>
                <p:cNvSpPr/>
                <p:nvPr/>
              </p:nvSpPr>
              <p:spPr>
                <a:xfrm>
                  <a:off x="10966450" y="1529245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Shape 1200"/>
                <p:cNvSpPr/>
                <p:nvPr/>
              </p:nvSpPr>
              <p:spPr>
                <a:xfrm>
                  <a:off x="11329988" y="1552633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Shape 1201"/>
                <p:cNvSpPr/>
                <p:nvPr/>
              </p:nvSpPr>
              <p:spPr>
                <a:xfrm>
                  <a:off x="11042650" y="1540325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Shape 120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Shape 1203"/>
                <p:cNvSpPr/>
                <p:nvPr/>
              </p:nvSpPr>
              <p:spPr>
                <a:xfrm>
                  <a:off x="10679113" y="1525554"/>
                  <a:ext cx="103186" cy="9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Shape 1204"/>
                <p:cNvSpPr/>
                <p:nvPr/>
              </p:nvSpPr>
              <p:spPr>
                <a:xfrm>
                  <a:off x="11039475" y="1550171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Shape 120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Shape 1206"/>
                <p:cNvSpPr/>
                <p:nvPr/>
              </p:nvSpPr>
              <p:spPr>
                <a:xfrm>
                  <a:off x="10899775" y="1550171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Shape 1207"/>
                <p:cNvSpPr/>
                <p:nvPr/>
              </p:nvSpPr>
              <p:spPr>
                <a:xfrm>
                  <a:off x="10958513" y="1555095"/>
                  <a:ext cx="46036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Shape 1208"/>
                <p:cNvSpPr/>
                <p:nvPr/>
              </p:nvSpPr>
              <p:spPr>
                <a:xfrm>
                  <a:off x="10304463" y="1548941"/>
                  <a:ext cx="61912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Shape 1209"/>
                <p:cNvSpPr/>
                <p:nvPr/>
              </p:nvSpPr>
              <p:spPr>
                <a:xfrm>
                  <a:off x="10483850" y="1557558"/>
                  <a:ext cx="23812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Shape 1210"/>
                <p:cNvSpPr/>
                <p:nvPr/>
              </p:nvSpPr>
              <p:spPr>
                <a:xfrm>
                  <a:off x="10291763" y="1563712"/>
                  <a:ext cx="117474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Shape 121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8951913" y="1568636"/>
                  <a:ext cx="96836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9005888" y="1566174"/>
                  <a:ext cx="17461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Shape 1214"/>
                <p:cNvSpPr/>
                <p:nvPr/>
              </p:nvSpPr>
              <p:spPr>
                <a:xfrm>
                  <a:off x="1587500" y="1516937"/>
                  <a:ext cx="38099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Shape 1215"/>
                <p:cNvSpPr/>
                <p:nvPr/>
              </p:nvSpPr>
              <p:spPr>
                <a:xfrm>
                  <a:off x="1522412" y="1519399"/>
                  <a:ext cx="30161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Shape 1216"/>
                <p:cNvSpPr/>
                <p:nvPr/>
              </p:nvSpPr>
              <p:spPr>
                <a:xfrm>
                  <a:off x="6650038" y="1573558"/>
                  <a:ext cx="33336" cy="36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Shape 121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Shape 1218"/>
                <p:cNvSpPr/>
                <p:nvPr/>
              </p:nvSpPr>
              <p:spPr>
                <a:xfrm>
                  <a:off x="5738812" y="1571096"/>
                  <a:ext cx="60324" cy="6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Shape 1219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1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0" name="Shape 1220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1" name="Shape 1221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2" name="Shape 1222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1920" algn="l" rtl="0">
              <a:lnSpc>
                <a:spcPct val="90000"/>
              </a:lnSpc>
              <a:spcBef>
                <a:spcPts val="1800"/>
              </a:spcBef>
              <a:buClr>
                <a:schemeClr val="lt1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576072" marR="0" lvl="1" indent="-1569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804672" marR="0" lvl="2" indent="-1188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33272" marR="0" lvl="3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61872" marR="0" lvl="4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490472" marR="0" lvl="5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9072" marR="0" lvl="6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947672" marR="0" lvl="7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176272" marR="0" lvl="8" indent="-131572" algn="l" rtl="0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522412" y="6400801"/>
            <a:ext cx="632459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075611" y="6400801"/>
            <a:ext cx="1243858" cy="27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523411" y="6400801"/>
            <a:ext cx="1143002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es-ES"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ewSarvMzt0" TargetMode="External"/><Relationship Id="rId3" Type="http://schemas.openxmlformats.org/officeDocument/2006/relationships/hyperlink" Target="www.processing.org/reference" TargetMode="External"/><Relationship Id="rId7" Type="http://schemas.openxmlformats.org/officeDocument/2006/relationships/hyperlink" Target="https://www.youtube.com/watch?v=tA5Vzg0wr6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Z4k582CoCvs" TargetMode="External"/><Relationship Id="rId11" Type="http://schemas.openxmlformats.org/officeDocument/2006/relationships/hyperlink" Target="https://www.youtube.com/watch?v=BORmztkfW2M" TargetMode="External"/><Relationship Id="rId5" Type="http://schemas.openxmlformats.org/officeDocument/2006/relationships/hyperlink" Target="https://www.mysql.com/" TargetMode="External"/><Relationship Id="rId10" Type="http://schemas.openxmlformats.org/officeDocument/2006/relationships/hyperlink" Target="http://fagonerx.blogspot.com.co/2011/04/ajustar-imagen-al-tamano-de-un-jlabel.html" TargetMode="External"/><Relationship Id="rId4" Type="http://schemas.openxmlformats.org/officeDocument/2006/relationships/hyperlink" Target="https://www.oracle.com/mysql/index.html" TargetMode="External"/><Relationship Id="rId9" Type="http://schemas.openxmlformats.org/officeDocument/2006/relationships/hyperlink" Target="https://www.youtube.com/watch?v=nbAYB6HyTQ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 txBox="1">
            <a:spLocks noGrp="1"/>
          </p:cNvSpPr>
          <p:nvPr>
            <p:ph type="ctrTitle"/>
          </p:nvPr>
        </p:nvSpPr>
        <p:spPr>
          <a:xfrm>
            <a:off x="2926059" y="393175"/>
            <a:ext cx="5543599" cy="93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lgerian"/>
              <a:buNone/>
            </a:pPr>
            <a:r>
              <a:rPr lang="es-ES" sz="72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BANQUI5</a:t>
            </a:r>
          </a:p>
        </p:txBody>
      </p:sp>
      <p:sp>
        <p:nvSpPr>
          <p:cNvPr id="1391" name="Shape 1391"/>
          <p:cNvSpPr txBox="1">
            <a:spLocks noGrp="1"/>
          </p:cNvSpPr>
          <p:nvPr>
            <p:ph type="subTitle" idx="1"/>
          </p:nvPr>
        </p:nvSpPr>
        <p:spPr>
          <a:xfrm>
            <a:off x="1125850" y="1449845"/>
            <a:ext cx="9144000" cy="446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Emanuel Ballesteros Benavides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Diego Andrés Fernández Sosa 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Victor Manuel Carrascal Noriega.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Programación  Orientada a Objetos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 Pierre </a:t>
            </a:r>
            <a:r>
              <a:rPr lang="es-ES" sz="300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Charalambos</a:t>
            </a:r>
            <a:r>
              <a:rPr lang="es-E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Hernández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ES" sz="300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2017-I</a:t>
            </a:r>
          </a:p>
        </p:txBody>
      </p:sp>
      <p:pic>
        <p:nvPicPr>
          <p:cNvPr id="1392" name="Shape 1392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200" y="40150"/>
            <a:ext cx="34004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title"/>
          </p:nvPr>
        </p:nvSpPr>
        <p:spPr>
          <a:xfrm>
            <a:off x="1736213" y="697162"/>
            <a:ext cx="9144000" cy="10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6000">
                <a:latin typeface="Algerian"/>
                <a:ea typeface="Algerian"/>
                <a:cs typeface="Algerian"/>
                <a:sym typeface="Algerian"/>
              </a:rPr>
              <a:t>CONCLUSIONES</a:t>
            </a:r>
          </a:p>
        </p:txBody>
      </p:sp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1447248" y="1641875"/>
            <a:ext cx="101802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Con el desarrollo de esta nueva aplicación se le permitirá al estudiante consultar y estudiar material de diversas materias en una sola aplicación.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Permite generar en la comunidad universitaria una actitud de colaboración mutua, a través de una herramienta computacional 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El desarrollo de este proyecto nos permitió aprender a profundidad la aplicación de la programación orientada a objetos, además de bases de datos.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title"/>
          </p:nvPr>
        </p:nvSpPr>
        <p:spPr>
          <a:xfrm>
            <a:off x="2727697" y="694550"/>
            <a:ext cx="6733500" cy="10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6000">
                <a:latin typeface="Algerian"/>
                <a:ea typeface="Algerian"/>
                <a:cs typeface="Algerian"/>
                <a:sym typeface="Algerian"/>
              </a:rPr>
              <a:t>Limitaciones</a:t>
            </a:r>
          </a:p>
        </p:txBody>
      </p:sp>
      <p:sp>
        <p:nvSpPr>
          <p:cNvPr id="1464" name="Shape 1464"/>
          <p:cNvSpPr txBox="1">
            <a:spLocks noGrp="1"/>
          </p:cNvSpPr>
          <p:nvPr>
            <p:ph type="body" idx="1"/>
          </p:nvPr>
        </p:nvSpPr>
        <p:spPr>
          <a:xfrm>
            <a:off x="855200" y="1371725"/>
            <a:ext cx="10936500" cy="53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Solo se puede revisar un ejercicio a la vez, ya que sale al cerrar.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Cuando se crea un usuario se sale.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No se alcanzó a realizar los comentarios y calificación.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Las imágenes no pueden ser muy grandes.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El prototipo solo funciona en el computador donde está la base de datos instalada.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s-ES" sz="3000" b="1">
                <a:latin typeface="Times New Roman"/>
                <a:ea typeface="Times New Roman"/>
                <a:cs typeface="Times New Roman"/>
                <a:sym typeface="Times New Roman"/>
              </a:rPr>
              <a:t>Trabajo futuro: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Poder realizar más amena la conexión usuario administrador.</a:t>
            </a: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Poder hacerlo global y no solo con un ordenador.</a:t>
            </a:r>
          </a:p>
          <a:p>
            <a:pPr marL="457200" lvl="0" indent="-419100" algn="just">
              <a:spcBef>
                <a:spcPts val="0"/>
              </a:spcBef>
              <a:buSzPct val="100000"/>
              <a:buFont typeface="Times New Roman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Que la comunidad lo utilice de manera responsable.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>
            <a:spLocks noGrp="1"/>
          </p:cNvSpPr>
          <p:nvPr>
            <p:ph type="title"/>
          </p:nvPr>
        </p:nvSpPr>
        <p:spPr>
          <a:xfrm>
            <a:off x="1522401" y="700587"/>
            <a:ext cx="9144000" cy="10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6000" dirty="0" smtClean="0">
                <a:latin typeface="Algerian"/>
                <a:ea typeface="Algerian"/>
                <a:cs typeface="Algerian"/>
                <a:sym typeface="Algerian"/>
              </a:rPr>
              <a:t>referencias</a:t>
            </a:r>
            <a:endParaRPr lang="es-ES" sz="60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71" name="Shape 1471"/>
          <p:cNvSpPr txBox="1">
            <a:spLocks noGrp="1"/>
          </p:cNvSpPr>
          <p:nvPr>
            <p:ph type="body" idx="2"/>
          </p:nvPr>
        </p:nvSpPr>
        <p:spPr>
          <a:xfrm>
            <a:off x="1200549" y="1592525"/>
            <a:ext cx="101637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www.processing.org/reference</a:t>
            </a:r>
          </a:p>
          <a:p>
            <a:pPr marL="457200" lvl="0" indent="-228600" rtl="0"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https://www.oracle.com/mysql/index.html</a:t>
            </a:r>
          </a:p>
          <a:p>
            <a:pPr marL="457200" lvl="0" indent="-228600" rtl="0"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https://www.mysql.com/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https://www.youtube.com/watch?v=Z4k582CoCvs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https://www.youtube.com/watch?v=tA5Vzg0wr6o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https://www.youtube.com/watch?v=KewSarvMzt0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https://www.youtube.com/watch?v=nbAYB6HyTQI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http://fagonerx.blogspot.com.co/2011/04/ajustar-imagen-al-tamano-de-un-jlabel.html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Font typeface="Times New Roman"/>
            </a:pPr>
            <a:r>
              <a:rPr lang="es-E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https://www.youtube.com/watch?v=BORmztkfW2M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>
            <a:spLocks noGrp="1"/>
          </p:cNvSpPr>
          <p:nvPr>
            <p:ph type="title"/>
          </p:nvPr>
        </p:nvSpPr>
        <p:spPr>
          <a:xfrm>
            <a:off x="4005521" y="670350"/>
            <a:ext cx="4177800" cy="10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s-ES" sz="600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CONTENIDO</a:t>
            </a:r>
          </a:p>
        </p:txBody>
      </p:sp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del </a:t>
            </a:r>
            <a:r>
              <a:rPr lang="es-ES" sz="266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</a:p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dirty="0" smtClean="0">
                <a:latin typeface="Times New Roman"/>
                <a:ea typeface="Times New Roman"/>
                <a:cs typeface="Times New Roman"/>
                <a:sym typeface="Times New Roman"/>
              </a:rPr>
              <a:t>Descripción  </a:t>
            </a:r>
            <a:r>
              <a:rPr lang="es-ES" sz="2660" dirty="0">
                <a:latin typeface="Times New Roman"/>
                <a:ea typeface="Times New Roman"/>
                <a:cs typeface="Times New Roman"/>
                <a:sym typeface="Times New Roman"/>
              </a:rPr>
              <a:t>del problema</a:t>
            </a:r>
          </a:p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</a:p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Diseño de clases del proyecto y librerías externas empleadas</a:t>
            </a:r>
          </a:p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  <a:p>
            <a:pPr marL="457200" marR="0" lvl="0" indent="-39751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98518"/>
              <a:buFont typeface="Times New Roman"/>
            </a:pPr>
            <a:r>
              <a:rPr lang="es-ES" sz="266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Conclusiones: estado actual (y limitaciones) y trabajo futuro.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1802000" y="191325"/>
            <a:ext cx="9144000" cy="1219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BANQUI5</a:t>
            </a:r>
          </a:p>
        </p:txBody>
      </p:sp>
      <p:pic>
        <p:nvPicPr>
          <p:cNvPr id="1406" name="Shape 1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175" y="1656675"/>
            <a:ext cx="6091650" cy="48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Shape 1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25" y="3934275"/>
            <a:ext cx="4407525" cy="29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Shape 1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200" y="3934275"/>
            <a:ext cx="4587000" cy="29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Shape 1414"/>
          <p:cNvSpPr txBox="1"/>
          <p:nvPr/>
        </p:nvSpPr>
        <p:spPr>
          <a:xfrm>
            <a:off x="708350" y="1446400"/>
            <a:ext cx="11331300" cy="20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problema: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-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existe una aplicación que le permita al estudiante consultar diversidades de ejercicios de diferentes  materias en un mismo sitio, además muchos estudiantes consultan de en diferentes plataformas y libros y no quedan satisfechos con lo consultado.</a:t>
            </a:r>
          </a:p>
        </p:txBody>
      </p:sp>
      <p:sp>
        <p:nvSpPr>
          <p:cNvPr id="1415" name="Shape 1415"/>
          <p:cNvSpPr txBox="1">
            <a:spLocks noGrp="1"/>
          </p:cNvSpPr>
          <p:nvPr>
            <p:ph type="body" idx="1"/>
          </p:nvPr>
        </p:nvSpPr>
        <p:spPr>
          <a:xfrm>
            <a:off x="1802000" y="191325"/>
            <a:ext cx="9144000" cy="1219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BANQUI5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/>
        </p:nvSpPr>
        <p:spPr>
          <a:xfrm>
            <a:off x="971450" y="1887000"/>
            <a:ext cx="10245900" cy="406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BANQUI5 e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una aplicación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le permite a un administrador y/o 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comunidad universitaria ingresar y consult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quices, ejercicios, y posibles ejercicios de parciales para 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estudio autónomo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300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BANQUI5 le permite</a:t>
            </a:r>
            <a:r>
              <a:rPr lang="es-E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onsultar en línea quices, ejercicios de diferentes materias para estudiarlos y poder lograr obtener una excelente calificación.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</p:txBody>
      </p:sp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1802000" y="191325"/>
            <a:ext cx="9144000" cy="124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BANQUI5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989162" y="2139225"/>
            <a:ext cx="10210500" cy="40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3124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 en la formación académica de los estudiantes de la universidad Nacional</a:t>
            </a: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 de Colombia </a:t>
            </a:r>
            <a:r>
              <a:rPr lang="es-ES" sz="30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de otras universidades.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3124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lang="es-ES" sz="3000">
                <a:latin typeface="Times New Roman"/>
                <a:ea typeface="Times New Roman"/>
                <a:cs typeface="Times New Roman"/>
                <a:sym typeface="Times New Roman"/>
              </a:rPr>
              <a:t>Facilitar la preparación de parciales para ayudar a estudiar de manera fácil y autónoma a  los estudiantes.</a:t>
            </a:r>
          </a:p>
        </p:txBody>
      </p:sp>
      <p:sp>
        <p:nvSpPr>
          <p:cNvPr id="1429" name="Shape 1429"/>
          <p:cNvSpPr txBox="1">
            <a:spLocks noGrp="1"/>
          </p:cNvSpPr>
          <p:nvPr>
            <p:ph type="title"/>
          </p:nvPr>
        </p:nvSpPr>
        <p:spPr>
          <a:xfrm>
            <a:off x="1522425" y="683048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s-ES" sz="600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OBJETIVOS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body" idx="2"/>
          </p:nvPr>
        </p:nvSpPr>
        <p:spPr>
          <a:xfrm>
            <a:off x="1103012" y="1957625"/>
            <a:ext cx="9982800" cy="40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 dirty="0">
                <a:latin typeface="Times New Roman"/>
                <a:ea typeface="Times New Roman"/>
                <a:cs typeface="Times New Roman"/>
                <a:sym typeface="Times New Roman"/>
              </a:rPr>
              <a:t>Hacer </a:t>
            </a:r>
            <a:r>
              <a:rPr lang="es-E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 el </a:t>
            </a:r>
            <a:r>
              <a:rPr lang="es-ES" sz="3000" dirty="0">
                <a:latin typeface="Times New Roman"/>
                <a:ea typeface="Times New Roman"/>
                <a:cs typeface="Times New Roman"/>
                <a:sym typeface="Times New Roman"/>
              </a:rPr>
              <a:t>banco de ejercicios </a:t>
            </a:r>
            <a:r>
              <a:rPr lang="es-ES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proporcione todos </a:t>
            </a:r>
            <a:r>
              <a:rPr lang="es-ES" sz="3000" dirty="0">
                <a:latin typeface="Times New Roman"/>
                <a:ea typeface="Times New Roman"/>
                <a:cs typeface="Times New Roman"/>
                <a:sym typeface="Times New Roman"/>
              </a:rPr>
              <a:t>los posibles ejercicios y mantenerlos en una base de datos que sea accesible para la comunidad universitaria y demás estudiantes. 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3000" dirty="0">
                <a:latin typeface="Times New Roman"/>
                <a:ea typeface="Times New Roman"/>
                <a:cs typeface="Times New Roman"/>
                <a:sym typeface="Times New Roman"/>
              </a:rPr>
              <a:t>Aplicar los diferentes conocimientos obtenidos en el curso para el desarrollo de una herramienta útil a la comunidad universitaria.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6" name="Shape 1436"/>
          <p:cNvSpPr txBox="1">
            <a:spLocks noGrp="1"/>
          </p:cNvSpPr>
          <p:nvPr>
            <p:ph type="title"/>
          </p:nvPr>
        </p:nvSpPr>
        <p:spPr>
          <a:xfrm>
            <a:off x="1522425" y="683048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s-ES" sz="600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OBJETIVOS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>
            <a:spLocks noGrp="1"/>
          </p:cNvSpPr>
          <p:nvPr>
            <p:ph type="title"/>
          </p:nvPr>
        </p:nvSpPr>
        <p:spPr>
          <a:xfrm>
            <a:off x="1604663" y="-12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s-ES" sz="6000">
                <a:latin typeface="Algerian"/>
                <a:ea typeface="Algerian"/>
                <a:cs typeface="Algerian"/>
                <a:sym typeface="Algerian"/>
              </a:rPr>
              <a:t>diseño de clases </a:t>
            </a:r>
          </a:p>
        </p:txBody>
      </p:sp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23" y="955967"/>
            <a:ext cx="8318345" cy="587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title"/>
          </p:nvPr>
        </p:nvSpPr>
        <p:spPr>
          <a:xfrm>
            <a:off x="1522413" y="731837"/>
            <a:ext cx="9144000" cy="102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6000">
                <a:latin typeface="Algerian"/>
                <a:ea typeface="Algerian"/>
                <a:cs typeface="Algerian"/>
                <a:sym typeface="Algerian"/>
              </a:rPr>
              <a:t>LIBRERÍAS UTILIZADAS</a:t>
            </a:r>
          </a:p>
        </p:txBody>
      </p:sp>
      <p:sp>
        <p:nvSpPr>
          <p:cNvPr id="1450" name="Shape 1450"/>
          <p:cNvSpPr txBox="1">
            <a:spLocks noGrp="1"/>
          </p:cNvSpPr>
          <p:nvPr>
            <p:ph type="body" idx="1"/>
          </p:nvPr>
        </p:nvSpPr>
        <p:spPr>
          <a:xfrm>
            <a:off x="1522413" y="1872100"/>
            <a:ext cx="91440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algn="just" rtl="0">
              <a:spcBef>
                <a:spcPts val="0"/>
              </a:spcBef>
              <a:buSzPct val="100000"/>
            </a:pPr>
            <a:r>
              <a:rPr lang="es-ES" sz="2800">
                <a:latin typeface="Times New Roman"/>
                <a:ea typeface="Times New Roman"/>
                <a:cs typeface="Times New Roman"/>
                <a:sym typeface="Times New Roman"/>
              </a:rPr>
              <a:t>java.sql  (Encargado de la conexión con la base de datos) </a:t>
            </a:r>
          </a:p>
          <a:p>
            <a:pPr marL="457200" lvl="0" indent="-4064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2800">
                <a:latin typeface="Times New Roman"/>
                <a:ea typeface="Times New Roman"/>
                <a:cs typeface="Times New Roman"/>
                <a:sym typeface="Times New Roman"/>
              </a:rPr>
              <a:t>javax.swing (Encargado de la relación con la interfaz gráfica)</a:t>
            </a:r>
          </a:p>
          <a:p>
            <a:pPr marL="457200" lvl="0" indent="-4064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2800">
                <a:latin typeface="Times New Roman"/>
                <a:ea typeface="Times New Roman"/>
                <a:cs typeface="Times New Roman"/>
                <a:sym typeface="Times New Roman"/>
              </a:rPr>
              <a:t>java.io (Sirve para la lectura de los datos binarios)</a:t>
            </a:r>
          </a:p>
          <a:p>
            <a:pPr marL="457200" lvl="0" indent="-4064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2800">
                <a:latin typeface="Times New Roman"/>
                <a:ea typeface="Times New Roman"/>
                <a:cs typeface="Times New Roman"/>
                <a:sym typeface="Times New Roman"/>
              </a:rPr>
              <a:t>java.util.logging (Sirve para concentrar los errores)</a:t>
            </a:r>
          </a:p>
          <a:p>
            <a:pPr marL="457200" lvl="0" indent="-406400" algn="just" rtl="0">
              <a:spcBef>
                <a:spcPts val="0"/>
              </a:spcBef>
              <a:buSzPct val="100000"/>
              <a:buFont typeface="Times New Roman"/>
            </a:pPr>
            <a:r>
              <a:rPr lang="es-ES" sz="2800">
                <a:latin typeface="Times New Roman"/>
                <a:ea typeface="Times New Roman"/>
                <a:cs typeface="Times New Roman"/>
                <a:sym typeface="Times New Roman"/>
              </a:rPr>
              <a:t>java.awt.image.BufferedImage (Sirve para guardar la imagen en una “variable”)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zarra 16 x 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481</Words>
  <Application>Microsoft Office PowerPoint</Application>
  <PresentationFormat>Personalizado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Corbel</vt:lpstr>
      <vt:lpstr>Consolas</vt:lpstr>
      <vt:lpstr>Arial</vt:lpstr>
      <vt:lpstr>Algerian</vt:lpstr>
      <vt:lpstr>Times New Roman</vt:lpstr>
      <vt:lpstr>Pizarra 16 x 9</vt:lpstr>
      <vt:lpstr>BANQUI5</vt:lpstr>
      <vt:lpstr>CONTENIDO</vt:lpstr>
      <vt:lpstr>Presentación de PowerPoint</vt:lpstr>
      <vt:lpstr>Presentación de PowerPoint</vt:lpstr>
      <vt:lpstr>Presentación de PowerPoint</vt:lpstr>
      <vt:lpstr>OBJETIVOS</vt:lpstr>
      <vt:lpstr>OBJETIVOS</vt:lpstr>
      <vt:lpstr>diseño de clases </vt:lpstr>
      <vt:lpstr>LIBRERÍAS UTILIZADAS</vt:lpstr>
      <vt:lpstr>CONCLUSIONES</vt:lpstr>
      <vt:lpstr>Limitaciones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BANQUI5</dc:title>
  <dc:creator>Victor M. Carrascal Noriega</dc:creator>
  <cp:lastModifiedBy>Victor M. Carrascal Noriega</cp:lastModifiedBy>
  <cp:revision>5</cp:revision>
  <dcterms:modified xsi:type="dcterms:W3CDTF">2017-05-31T14:53:27Z</dcterms:modified>
</cp:coreProperties>
</file>