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40BC-AA79-4A04-A9FD-1931937DD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2A2F2-3D9D-49DE-B1CC-82A13C43F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EDEF5-D4C8-4A10-ABA7-251E6EFB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F8BA3-D771-498F-9E8A-5F11835491D2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62570-9C9D-4FAB-84AC-93638D1B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75A2C-CB4E-4FAA-803C-A46BB0BB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BF5D-E6C0-46F1-8E29-EF3D81D46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1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D8AA8-6F5E-4EAF-8563-8996A6D7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DC829-37AB-4680-98DB-839890A4F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DFBC7-013B-450F-B5AE-37CB6787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F8BA3-D771-498F-9E8A-5F11835491D2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D6909-2FF1-481B-914A-5B7A4595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B8AE3-8FAC-40AA-AAEA-85531FA9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BF5D-E6C0-46F1-8E29-EF3D81D46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0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B8A49A-4B10-4747-AEC5-7BC41DE7F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D034B-BE51-4597-A65F-935565E13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31E8A-425C-490C-B394-0D5D96810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F8BA3-D771-498F-9E8A-5F11835491D2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9F6AE-5F45-427A-82C6-286BA03B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32FF0-23DE-4522-8351-278CCA33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BF5D-E6C0-46F1-8E29-EF3D81D46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3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D1A74-CF1B-4FCC-ACFE-5700D600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B36B9-BE63-47A8-8415-A943CC626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0FE5C-1D26-451C-9980-6037371C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F8BA3-D771-498F-9E8A-5F11835491D2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E4DF3-8A02-4851-9A5A-CA8ABD157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83A32-76CF-47B7-A916-4C5D532DF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BF5D-E6C0-46F1-8E29-EF3D81D46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1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F97D-70D5-4414-9185-4AA6665F9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205CE-3A18-4B27-AAAA-B0792EF83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EA5E4-7289-4C6B-B3F4-A0553C2EE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F8BA3-D771-498F-9E8A-5F11835491D2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BA5F9-DBA6-4AFC-ACA4-2146C4A1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4AD94-096C-4E03-87D7-D67AE685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BF5D-E6C0-46F1-8E29-EF3D81D46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3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21D22-0986-480E-AC8B-0134CBD0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997BD-9CF2-4365-89C2-65AA8BD8E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73B93-73D7-49C0-9728-723A89655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8CCF8-F512-47CD-8001-2339A957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F8BA3-D771-498F-9E8A-5F11835491D2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01510-6145-4EFB-8A77-7BE31B8B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822A4-C988-4EA7-8B38-D9CF798B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BF5D-E6C0-46F1-8E29-EF3D81D46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4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3BB9-1A2E-4BDC-8F8B-45CDA4AD5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1F7C2-DFB6-4C02-A493-94E9F9CB3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C5B97-117B-4D48-A033-5B2D2D788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D1204-DCE5-455B-A037-E14BFC829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20883C-FAEA-4AA7-A111-790309DF6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B2C82-69C5-403D-9A07-12372AB6B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F8BA3-D771-498F-9E8A-5F11835491D2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ECCFA5-0242-4C0A-874F-FD2F22E5F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91258-F312-4456-8B1E-60002F42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BF5D-E6C0-46F1-8E29-EF3D81D46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7A6C-C00A-477B-9045-7C22C331F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ED549-0BC7-4601-BA95-ABA9F72F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F8BA3-D771-498F-9E8A-5F11835491D2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C93C1-37D1-4841-89DC-F51515E3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881B3-37EE-4452-B0EA-A2E9381D6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BF5D-E6C0-46F1-8E29-EF3D81D46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0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56A6E-B43F-444C-9581-AC967FEB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F8BA3-D771-498F-9E8A-5F11835491D2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656C3-46DA-4349-A2FA-4A5363975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207AD-465E-4631-A31F-145282B5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BF5D-E6C0-46F1-8E29-EF3D81D46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96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D4E22-CDD9-4CDF-B586-912D6E8A2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57633-47A8-49DD-B48E-0918FB62F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54FD1-B12A-4D7A-8E8E-FD38CBAC4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72B57-E220-48B1-9211-70320C8F9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F8BA3-D771-498F-9E8A-5F11835491D2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F7DEA-C2D3-4F73-8F1F-7B000FCCF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4DC7A-F0F8-428A-9F33-D4A4B2A6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BF5D-E6C0-46F1-8E29-EF3D81D46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2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8743-1191-4D8E-B9CF-2F00531EE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260216-DC6D-4996-9959-716B1CBB7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3E52E-E8E0-4E69-A3DD-4C1000CA4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2E0A9-6422-4F43-B3CA-200585704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F8BA3-D771-498F-9E8A-5F11835491D2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82669-D5AD-4483-A8F8-D720A659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2562E-F35A-4900-82D5-2573320B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BF5D-E6C0-46F1-8E29-EF3D81D46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7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04F1DE-B265-49D8-8559-DD6332A92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612EB-A662-470A-AD37-B3C7EF51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D5706-C4B1-4300-9991-D1038C227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F8BA3-D771-498F-9E8A-5F11835491D2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4A4B9-C3EE-466F-A088-3377D1E34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C465E-F094-4445-9A7B-A8ACF1F3B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DBF5D-E6C0-46F1-8E29-EF3D81D46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9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baby shark">
            <a:extLst>
              <a:ext uri="{FF2B5EF4-FFF2-40B4-BE49-F238E27FC236}">
                <a16:creationId xmlns:a16="http://schemas.microsoft.com/office/drawing/2014/main" id="{6E21CBF0-0999-4BEE-B239-F7FE637DA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972" y="1280830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218F85-6435-4C24-9AD4-F3DB54C4E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677" y="1280830"/>
            <a:ext cx="4837472" cy="2387600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Not-so-Baby-Sharks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E7400-BDFB-4BB8-8364-9425FA511308}"/>
              </a:ext>
            </a:extLst>
          </p:cNvPr>
          <p:cNvSpPr txBox="1"/>
          <p:nvPr/>
        </p:nvSpPr>
        <p:spPr>
          <a:xfrm>
            <a:off x="3757613" y="3668430"/>
            <a:ext cx="2613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Vinicius de Melo Carvalho</a:t>
            </a:r>
          </a:p>
          <a:p>
            <a:pPr algn="r"/>
            <a:r>
              <a:rPr lang="en-US" dirty="0"/>
              <a:t>Ironhack - 12/07/2019</a:t>
            </a:r>
          </a:p>
        </p:txBody>
      </p:sp>
    </p:spTree>
    <p:extLst>
      <p:ext uri="{BB962C8B-B14F-4D97-AF65-F5344CB8AC3E}">
        <p14:creationId xmlns:p14="http://schemas.microsoft.com/office/powerpoint/2010/main" val="347458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06C85-4FE3-4DE0-941E-BE576D5BB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Pandas 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1286B-E453-4247-A01D-02D6222F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18 colunas, 25.723 linhas</a:t>
            </a:r>
          </a:p>
          <a:p>
            <a:r>
              <a:rPr lang="en-US" dirty="0"/>
              <a:t>Missing Cells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488.276 (79.1%)</a:t>
            </a:r>
          </a:p>
          <a:p>
            <a:r>
              <a:rPr lang="en-US" dirty="0"/>
              <a:t>Duplicate Rows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19.411 (75.5%)</a:t>
            </a:r>
          </a:p>
          <a:p>
            <a:r>
              <a:rPr lang="en-US" dirty="0"/>
              <a:t>Variable Frequency</a:t>
            </a:r>
          </a:p>
          <a:p>
            <a:pPr lvl="1"/>
            <a:r>
              <a:rPr lang="en-US" dirty="0"/>
              <a:t>Ex: Fatal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A5512C-DF39-42B8-972E-D5F24C87A8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41"/>
          <a:stretch/>
        </p:blipFill>
        <p:spPr>
          <a:xfrm>
            <a:off x="4034018" y="3429000"/>
            <a:ext cx="5905242" cy="308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9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07AAA-7B82-4F3B-B5EB-AFD516305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Exclusão de Colunas:</a:t>
            </a:r>
          </a:p>
          <a:p>
            <a:pPr lvl="1"/>
            <a:r>
              <a:rPr lang="en-US" b="1" dirty="0"/>
              <a:t>Desnecessárias</a:t>
            </a:r>
            <a:r>
              <a:rPr lang="en-US" dirty="0"/>
              <a:t>: pdf, href_formula, href, Year, </a:t>
            </a:r>
          </a:p>
          <a:p>
            <a:pPr lvl="1"/>
            <a:r>
              <a:rPr lang="en-US" b="1" dirty="0"/>
              <a:t>Nulas</a:t>
            </a:r>
            <a:r>
              <a:rPr lang="en-US" dirty="0"/>
              <a:t>: Unnamed 22, Unnamed 23</a:t>
            </a:r>
          </a:p>
          <a:p>
            <a:pPr lvl="1"/>
            <a:r>
              <a:rPr lang="en-US" b="1" dirty="0"/>
              <a:t>Falta de Consistência: </a:t>
            </a:r>
            <a:r>
              <a:rPr lang="en-US" dirty="0"/>
              <a:t>Case Number, Case Number.1, Case Number.2, original_order</a:t>
            </a:r>
          </a:p>
          <a:p>
            <a:endParaRPr lang="en-US" dirty="0"/>
          </a:p>
          <a:p>
            <a:r>
              <a:rPr lang="en-US" b="1" dirty="0"/>
              <a:t>Eliminação de Linhas Nulas (19.421)</a:t>
            </a:r>
          </a:p>
          <a:p>
            <a:r>
              <a:rPr lang="en-US" b="1" dirty="0"/>
              <a:t>Eliminação de Linhas Duplicadas (2)</a:t>
            </a:r>
          </a:p>
          <a:p>
            <a:endParaRPr lang="en-US" b="1" dirty="0"/>
          </a:p>
          <a:p>
            <a:r>
              <a:rPr lang="en-US" b="1" dirty="0"/>
              <a:t>Colunas Organizadas e Renomeadas</a:t>
            </a:r>
          </a:p>
          <a:p>
            <a:pPr lvl="1"/>
            <a:r>
              <a:rPr lang="en-US" dirty="0"/>
              <a:t>Date, Time, Country, Area, Location, Type, Activity, Name, </a:t>
            </a:r>
            <a:r>
              <a:rPr lang="en-US" b="1" dirty="0"/>
              <a:t>Sex</a:t>
            </a:r>
            <a:r>
              <a:rPr lang="en-US" dirty="0"/>
              <a:t>, Age, Injury, </a:t>
            </a:r>
            <a:r>
              <a:rPr lang="en-US" b="1" dirty="0"/>
              <a:t>Fatal</a:t>
            </a:r>
            <a:r>
              <a:rPr lang="en-US" dirty="0"/>
              <a:t>, </a:t>
            </a:r>
            <a:r>
              <a:rPr lang="en-US" b="1" dirty="0"/>
              <a:t>Species</a:t>
            </a:r>
            <a:r>
              <a:rPr lang="en-US" dirty="0"/>
              <a:t>, </a:t>
            </a:r>
            <a:r>
              <a:rPr lang="en-US" b="1" dirty="0"/>
              <a:t>Source</a:t>
            </a:r>
          </a:p>
          <a:p>
            <a:pPr lvl="1"/>
            <a:endParaRPr lang="en-US" b="1" dirty="0"/>
          </a:p>
          <a:p>
            <a:r>
              <a:rPr lang="en-US" b="1" dirty="0"/>
              <a:t>Resultado: 6300 linhas e 14 colunas (2 adicionadas a seguir)</a:t>
            </a:r>
          </a:p>
        </p:txBody>
      </p:sp>
    </p:spTree>
    <p:extLst>
      <p:ext uri="{BB962C8B-B14F-4D97-AF65-F5344CB8AC3E}">
        <p14:creationId xmlns:p14="http://schemas.microsoft.com/office/powerpoint/2010/main" val="235578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E34D9-D15B-4493-879F-3CAA2A9E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Valores Incorretos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F7816-4346-4A17-A230-42772EFD2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Sex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Manter somente valores </a:t>
            </a:r>
            <a:r>
              <a:rPr lang="en-US" b="1" dirty="0"/>
              <a:t>M</a:t>
            </a:r>
            <a:r>
              <a:rPr lang="en-US" dirty="0"/>
              <a:t> ou </a:t>
            </a:r>
            <a:r>
              <a:rPr lang="en-US" b="1" dirty="0"/>
              <a:t>F</a:t>
            </a:r>
            <a:r>
              <a:rPr lang="en-US" dirty="0"/>
              <a:t> ou NaN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Fatal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Manter somente valores </a:t>
            </a:r>
            <a:r>
              <a:rPr lang="en-US" b="1" dirty="0"/>
              <a:t>Y</a:t>
            </a:r>
            <a:r>
              <a:rPr lang="en-US" dirty="0"/>
              <a:t> ou </a:t>
            </a:r>
            <a:r>
              <a:rPr lang="en-US" b="1" dirty="0"/>
              <a:t>N</a:t>
            </a:r>
            <a:r>
              <a:rPr lang="en-US" dirty="0"/>
              <a:t> ou NaN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Type</a:t>
            </a:r>
          </a:p>
          <a:p>
            <a:pPr marL="457200" lvl="1" indent="0">
              <a:buNone/>
            </a:pPr>
            <a:r>
              <a:rPr lang="pt-BR" dirty="0"/>
              <a:t>Converter </a:t>
            </a:r>
            <a:r>
              <a:rPr lang="pt-BR" b="1" dirty="0"/>
              <a:t>Boat</a:t>
            </a:r>
            <a:r>
              <a:rPr lang="pt-BR" dirty="0"/>
              <a:t> e </a:t>
            </a:r>
            <a:r>
              <a:rPr lang="pt-BR" b="1" dirty="0"/>
              <a:t>Boatomg</a:t>
            </a:r>
            <a:r>
              <a:rPr lang="pt-BR" dirty="0"/>
              <a:t> para </a:t>
            </a:r>
            <a:r>
              <a:rPr lang="pt-BR" b="1" dirty="0"/>
              <a:t>Boating</a:t>
            </a:r>
          </a:p>
          <a:p>
            <a:pPr marL="457200" lvl="1" indent="0">
              <a:buNone/>
            </a:pPr>
            <a:r>
              <a:rPr lang="pt-BR" dirty="0"/>
              <a:t>Converter </a:t>
            </a:r>
            <a:r>
              <a:rPr lang="pt-BR" b="1" dirty="0"/>
              <a:t>Questionable</a:t>
            </a:r>
            <a:r>
              <a:rPr lang="pt-BR" dirty="0"/>
              <a:t> para </a:t>
            </a:r>
            <a:r>
              <a:rPr lang="pt-BR" b="1" dirty="0"/>
              <a:t>Invalid</a:t>
            </a:r>
            <a:endParaRPr lang="en-US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3898E0-E82F-4EA0-A4FB-6170DA84F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7150" y="4577480"/>
            <a:ext cx="1428276" cy="11541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Boating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Unprovoked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Invalid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Provoked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Sea Disaster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4AAC2F-5219-443A-B5D0-7922C8F0A7D2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6558116" y="5154561"/>
            <a:ext cx="1229034" cy="164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685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72AB-17F0-493B-AEC0-E56D4378E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2DE1D-82C6-4408-9379-B3FB9D963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Limpar coluna </a:t>
            </a:r>
            <a:r>
              <a:rPr lang="en-US" b="1" dirty="0"/>
              <a:t>Age</a:t>
            </a:r>
            <a:r>
              <a:rPr lang="en-US" dirty="0"/>
              <a:t> de valores com texto não numérico</a:t>
            </a:r>
          </a:p>
          <a:p>
            <a:endParaRPr lang="en-US" sz="1000" dirty="0"/>
          </a:p>
          <a:p>
            <a:r>
              <a:rPr lang="en-US" dirty="0"/>
              <a:t>Criar coluna </a:t>
            </a:r>
            <a:r>
              <a:rPr lang="en-US" b="1" dirty="0"/>
              <a:t>Estimated Age</a:t>
            </a:r>
          </a:p>
          <a:p>
            <a:pPr lvl="1"/>
            <a:r>
              <a:rPr lang="en-US" b="1" dirty="0"/>
              <a:t>2 to 3 months</a:t>
            </a:r>
          </a:p>
          <a:p>
            <a:pPr lvl="1"/>
            <a:r>
              <a:rPr lang="en-US" b="1" dirty="0"/>
              <a:t>20s, 60’s, mid-40s</a:t>
            </a:r>
          </a:p>
          <a:p>
            <a:pPr lvl="1"/>
            <a:r>
              <a:rPr lang="en-US" b="1" dirty="0"/>
              <a:t>Adult, Teen, Elderly</a:t>
            </a:r>
          </a:p>
          <a:p>
            <a:pPr lvl="1"/>
            <a:r>
              <a:rPr lang="en-US" b="1" dirty="0"/>
              <a:t>Both 11</a:t>
            </a:r>
          </a:p>
          <a:p>
            <a:pPr lvl="1"/>
            <a:r>
              <a:rPr lang="en-US" b="1" dirty="0"/>
              <a:t>6 &amp; 16, 6 or 16, 6 to 16</a:t>
            </a:r>
          </a:p>
          <a:p>
            <a:pPr lvl="1"/>
            <a:endParaRPr lang="en-US" b="1" dirty="0"/>
          </a:p>
          <a:p>
            <a:r>
              <a:rPr lang="en-US" dirty="0"/>
              <a:t>Criar coluna </a:t>
            </a:r>
            <a:r>
              <a:rPr lang="en-US" b="1" dirty="0"/>
              <a:t>Estimated Age Interval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026262B-A007-4B1C-BA85-268734C23963}"/>
              </a:ext>
            </a:extLst>
          </p:cNvPr>
          <p:cNvGrpSpPr/>
          <p:nvPr/>
        </p:nvGrpSpPr>
        <p:grpSpPr>
          <a:xfrm>
            <a:off x="5801032" y="3252788"/>
            <a:ext cx="2146318" cy="2233613"/>
            <a:chOff x="5801032" y="3252788"/>
            <a:chExt cx="2146318" cy="223361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9093E07-67F4-4A01-97DD-A310E4BD1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1032" y="3252788"/>
              <a:ext cx="2146318" cy="138499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pt-BR" altLang="en-US" sz="15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Kid</a:t>
              </a:r>
              <a:r>
                <a:rPr kumimoji="0" lang="pt-BR" altLang="en-US" sz="1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 0-10</a:t>
              </a:r>
            </a:p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pt-BR" altLang="en-US" sz="15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Teen</a:t>
              </a:r>
              <a:r>
                <a:rPr kumimoji="0" lang="pt-BR" altLang="en-US" sz="1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 11-16</a:t>
              </a:r>
            </a:p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pt-BR" altLang="en-US" sz="15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Young</a:t>
              </a:r>
              <a:r>
                <a:rPr kumimoji="0" lang="pt-BR" altLang="en-US" sz="1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 17 a 21</a:t>
              </a:r>
            </a:p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pt-BR" altLang="en-US" sz="15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Adult</a:t>
              </a:r>
              <a:r>
                <a:rPr kumimoji="0" lang="pt-BR" altLang="en-US" sz="1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 22 a 40</a:t>
              </a:r>
            </a:p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pt-BR" altLang="en-US" sz="15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Middle</a:t>
              </a:r>
              <a:r>
                <a:rPr kumimoji="0" lang="pt-BR" altLang="en-US" sz="1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 </a:t>
              </a:r>
              <a:r>
                <a:rPr kumimoji="0" lang="pt-BR" altLang="en-US" sz="15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Age</a:t>
              </a:r>
              <a:r>
                <a:rPr kumimoji="0" lang="pt-BR" altLang="en-US" sz="1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 41 a 59</a:t>
              </a:r>
            </a:p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pt-BR" altLang="en-US" sz="15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Elderly</a:t>
              </a:r>
              <a:r>
                <a:rPr kumimoji="0" lang="pt-BR" altLang="en-US" sz="1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 &gt;=60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66CA9AC-10FB-4DC5-9877-F8D6FDB977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2684" y="4637783"/>
              <a:ext cx="176980" cy="8486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9743577-EE9E-4629-AC76-9037ED062D72}"/>
              </a:ext>
            </a:extLst>
          </p:cNvPr>
          <p:cNvGrpSpPr/>
          <p:nvPr/>
        </p:nvGrpSpPr>
        <p:grpSpPr>
          <a:xfrm>
            <a:off x="6518787" y="3252788"/>
            <a:ext cx="5411451" cy="2924175"/>
            <a:chOff x="6518787" y="3252788"/>
            <a:chExt cx="5411451" cy="292417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2C60B35-EEDC-4C71-95CF-CBC5785FD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96463" y="3252788"/>
              <a:ext cx="3533775" cy="29241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34E7C81-FF3E-4FFB-AA89-882296E8DF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8787" y="4983065"/>
              <a:ext cx="1877676" cy="7294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93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Not-so-Baby-Sharks Analysis</vt:lpstr>
      <vt:lpstr>Pandas Profiling</vt:lpstr>
      <vt:lpstr>PowerPoint Presentation</vt:lpstr>
      <vt:lpstr>Valores Incorretos</vt:lpstr>
      <vt:lpstr>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Not-so-Baby  Sharks Analysis</dc:title>
  <dc:creator>Vinícius Carvalho</dc:creator>
  <cp:lastModifiedBy>Vinícius Carvalho</cp:lastModifiedBy>
  <cp:revision>8</cp:revision>
  <dcterms:created xsi:type="dcterms:W3CDTF">2019-07-12T13:08:50Z</dcterms:created>
  <dcterms:modified xsi:type="dcterms:W3CDTF">2019-07-12T17:55:30Z</dcterms:modified>
</cp:coreProperties>
</file>