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4ADAD18-818A-4848-AA68-BC9831C2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9CEC7-0BCD-485E-9403-5C378B8D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9" y="1720573"/>
            <a:ext cx="10865035" cy="15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EB89F6-3E36-4EB9-A0FF-CF97B2AD2C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42388" y="1098273"/>
            <a:ext cx="3868152" cy="466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P(I) = .3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P(Fr) = .7 = P (I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P(FF | I) = .5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P(MM | I) = .5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P(MM 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.25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P(FF 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.25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doesn’t matter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.5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0E9501-BF9E-49AB-95E6-9BC465CB534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4810540" y="2888729"/>
                <a:ext cx="5855978" cy="363904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P(I | FF)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.5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.3 + .25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.7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0E9501-BF9E-49AB-95E6-9BC465CB534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4810540" y="2888729"/>
                <a:ext cx="5855978" cy="3639047"/>
              </a:xfrm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7">
                <a:extLst>
                  <a:ext uri="{FF2B5EF4-FFF2-40B4-BE49-F238E27FC236}">
                    <a16:creationId xmlns:a16="http://schemas.microsoft.com/office/drawing/2014/main" id="{369A07DC-83D3-46B1-8A4D-A29EC17F8C0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296" y="4651427"/>
                <a:ext cx="5605669" cy="2091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.325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=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.461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 Placeholder 7">
                <a:extLst>
                  <a:ext uri="{FF2B5EF4-FFF2-40B4-BE49-F238E27FC236}">
                    <a16:creationId xmlns:a16="http://schemas.microsoft.com/office/drawing/2014/main" id="{369A07DC-83D3-46B1-8A4D-A29EC17F8C0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6" y="4651427"/>
                <a:ext cx="5605669" cy="2091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ABC3C0C-4E08-4036-820C-C5498256F17B}"/>
              </a:ext>
            </a:extLst>
          </p:cNvPr>
          <p:cNvSpPr/>
          <p:nvPr/>
        </p:nvSpPr>
        <p:spPr>
          <a:xfrm>
            <a:off x="5949485" y="5501308"/>
            <a:ext cx="1192696" cy="516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DDE15F-61E8-43A8-9E42-C7550661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074" y="114945"/>
            <a:ext cx="8182293" cy="26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1256</TotalTime>
  <Words>95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Times New Roman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Mceleney</dc:creator>
  <cp:lastModifiedBy>Charles Mceleney</cp:lastModifiedBy>
  <cp:revision>4</cp:revision>
  <dcterms:created xsi:type="dcterms:W3CDTF">2021-09-22T01:35:57Z</dcterms:created>
  <dcterms:modified xsi:type="dcterms:W3CDTF">2021-09-22T22:32:05Z</dcterms:modified>
</cp:coreProperties>
</file>