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4ADAD18-818A-4848-AA68-BC9831C26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22411"/>
            <a:ext cx="8369450" cy="4803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 useBgFill="1"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9CEC7-0BCD-485E-9403-5C378B8D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9" y="1720573"/>
            <a:ext cx="10865035" cy="15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7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EB89F6-3E36-4EB9-A0FF-CF97B2AD2C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247188" y="202095"/>
            <a:ext cx="3868152" cy="4661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P(I) = .3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P(Fr) = .7 = P (I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P(FF | I) = .5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P(MM | I) = .5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P(MM | 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.25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P(FF | 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.25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P(MF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doesn’t matter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I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.5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E70E9501-BF9E-49AB-95E6-9BC465CB534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/>
              </p:cNvSpPr>
              <p:nvPr>
                <p:ph type="body" sz="half" idx="16"/>
              </p:nvPr>
            </p:nvSpPr>
            <p:spPr>
              <a:xfrm>
                <a:off x="5088834" y="415715"/>
                <a:ext cx="5855978" cy="363904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P(I | FF)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FF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FF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.3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.5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FF</m:t>
                        </m:r>
                        <m:r>
                          <m:rPr>
                            <m:nor/>
                          </m:rPr>
                          <a:rPr lang="en-US" sz="2400" dirty="0"/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E70E9501-BF9E-49AB-95E6-9BC465CB534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6"/>
              </p:nvPr>
            </p:nvSpPr>
            <p:spPr>
              <a:xfrm>
                <a:off x="5088834" y="415715"/>
                <a:ext cx="5855978" cy="3639047"/>
              </a:xfr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9E5DB3-FF95-4AE2-BBC1-F44F864A1D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3430602" y="4863548"/>
            <a:ext cx="6521781" cy="168302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P(FF) = P(FF | I) x P(I) + P(FF |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x P(I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.5 x .3 + .25 x .7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.325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7">
                <a:extLst>
                  <a:ext uri="{FF2B5EF4-FFF2-40B4-BE49-F238E27FC236}">
                    <a16:creationId xmlns:a16="http://schemas.microsoft.com/office/drawing/2014/main" id="{369A07DC-83D3-46B1-8A4D-A29EC17F8C0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5340" y="2321346"/>
                <a:ext cx="5605669" cy="209162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.3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.5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.325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=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.461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 Placeholder 7">
                <a:extLst>
                  <a:ext uri="{FF2B5EF4-FFF2-40B4-BE49-F238E27FC236}">
                    <a16:creationId xmlns:a16="http://schemas.microsoft.com/office/drawing/2014/main" id="{369A07DC-83D3-46B1-8A4D-A29EC17F8C0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40" y="2321346"/>
                <a:ext cx="5605669" cy="2091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ABC3C0C-4E08-4036-820C-C5498256F17B}"/>
              </a:ext>
            </a:extLst>
          </p:cNvPr>
          <p:cNvSpPr/>
          <p:nvPr/>
        </p:nvSpPr>
        <p:spPr>
          <a:xfrm>
            <a:off x="6202017" y="3207026"/>
            <a:ext cx="1192696" cy="516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6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962</TotalTime>
  <Words>140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Cambria Math</vt:lpstr>
      <vt:lpstr>Times New Roman</vt:lpstr>
      <vt:lpstr>Tw Cen MT</vt:lpstr>
      <vt:lpstr>Circuit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Mceleney</dc:creator>
  <cp:lastModifiedBy>Charles Mceleney</cp:lastModifiedBy>
  <cp:revision>2</cp:revision>
  <dcterms:created xsi:type="dcterms:W3CDTF">2021-09-22T01:35:57Z</dcterms:created>
  <dcterms:modified xsi:type="dcterms:W3CDTF">2021-09-22T17:38:06Z</dcterms:modified>
</cp:coreProperties>
</file>