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5"/>
  </p:notesMasterIdLst>
  <p:sldIdLst>
    <p:sldId id="295" r:id="rId2"/>
    <p:sldId id="322" r:id="rId3"/>
    <p:sldId id="32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8163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355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9632F479-2B67-4C48-A2EF-2CD109F18464}"/>
              </a:ext>
            </a:extLst>
          </p:cNvPr>
          <p:cNvSpPr/>
          <p:nvPr/>
        </p:nvSpPr>
        <p:spPr>
          <a:xfrm>
            <a:off x="2800855" y="5373450"/>
            <a:ext cx="387475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8327B1F-9513-46C8-9D67-45454183F419}"/>
              </a:ext>
            </a:extLst>
          </p:cNvPr>
          <p:cNvSpPr/>
          <p:nvPr/>
        </p:nvSpPr>
        <p:spPr>
          <a:xfrm>
            <a:off x="2891215" y="608805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5630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Niveis</a:t>
            </a: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Variáveis: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Nível 01: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variável de registro de entrada.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01  CODIGO PIC 99.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Nível 66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renomear itens de um registro. Fica na área A.</a:t>
            </a:r>
            <a:endParaRPr lang="pt-BR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01  FUNCIONÁRIO.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05 COD PIC 9(2).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05 NOME PIX(20).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 MATRICULA RENAMES COD THRU NOME.       </a:t>
            </a: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095246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5630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Variáveis: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Nível 77: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pode ser dividida ou seja não pode ser um registro(</a:t>
            </a:r>
            <a:r>
              <a:rPr lang="pt-B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Deve estar na área A.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77  NOME PIC X(20).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Nível 88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São variáveis otimizadas para serem interpretadas de forma mais rápida. São muito utilizadas em </a:t>
            </a:r>
            <a:r>
              <a:rPr lang="pt-B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IFs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Deve ficar na área B.    </a:t>
            </a:r>
            <a:r>
              <a:rPr lang="pt-B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88 NUMERO PIC 9.</a:t>
            </a:r>
            <a:endParaRPr lang="pt-B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76349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5648</TotalTime>
  <Words>169</Words>
  <Application>Microsoft Office PowerPoint</Application>
  <PresentationFormat>Apresentação na tela (4:3)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658</cp:revision>
  <dcterms:created xsi:type="dcterms:W3CDTF">2016-04-03T03:28:05Z</dcterms:created>
  <dcterms:modified xsi:type="dcterms:W3CDTF">2019-09-09T04:29:22Z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