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295" r:id="rId2"/>
    <p:sldId id="31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930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753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CONDIÇÃO FOR VERDADEIRA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FAÇA ALGUMA COISA</a:t>
            </a: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u="sng" spc="-1" dirty="0">
              <a:solidFill>
                <a:schemeClr val="bg1"/>
              </a:solidFill>
              <a:latin typeface="Rockwel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chemeClr val="accent6">
                  <a:lumMod val="20000"/>
                  <a:lumOff val="80000"/>
                </a:schemeClr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58336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4876</TotalTime>
  <Words>45</Words>
  <Application>Microsoft Office PowerPoint</Application>
  <PresentationFormat>Apresentação na tela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600</cp:revision>
  <dcterms:created xsi:type="dcterms:W3CDTF">2016-04-03T03:28:05Z</dcterms:created>
  <dcterms:modified xsi:type="dcterms:W3CDTF">2019-09-07T06:20:44Z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