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Valentin MELE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Portefeuille de compétences</a:t>
            </a:r>
          </a:p>
        </p:txBody>
      </p:sp>
    </p:spTree>
    <p:extLst>
      <p:ext uri="{BB962C8B-B14F-4D97-AF65-F5344CB8AC3E}">
        <p14:creationId xmlns:p14="http://schemas.microsoft.com/office/powerpoint/2010/main" val="36790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SERAM SAS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Fondée en 1986 par Hervé Durand.</a:t>
            </a:r>
          </a:p>
          <a:p>
            <a:r>
              <a:rPr lang="fr-FR" dirty="0"/>
              <a:t>Leader mondial de l’accessoire de décoration et d’identification de produits.</a:t>
            </a:r>
          </a:p>
          <a:p>
            <a:r>
              <a:rPr lang="fr-FR" dirty="0"/>
              <a:t>Présente sur quatre continents différents.</a:t>
            </a:r>
          </a:p>
          <a:p>
            <a:r>
              <a:rPr lang="fr-FR" dirty="0"/>
              <a:t>17M€ de CA en 2016</a:t>
            </a:r>
          </a:p>
          <a:p>
            <a:r>
              <a:rPr lang="fr-FR" dirty="0"/>
              <a:t>5 informaticiens</a:t>
            </a:r>
          </a:p>
        </p:txBody>
      </p:sp>
    </p:spTree>
    <p:extLst>
      <p:ext uri="{BB962C8B-B14F-4D97-AF65-F5344CB8AC3E}">
        <p14:creationId xmlns:p14="http://schemas.microsoft.com/office/powerpoint/2010/main" val="99576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Recevoir les tickets</a:t>
            </a:r>
          </a:p>
          <a:p>
            <a:r>
              <a:rPr lang="fr-FR" dirty="0"/>
              <a:t>Caractériser les tickets</a:t>
            </a:r>
          </a:p>
          <a:p>
            <a:r>
              <a:rPr lang="fr-FR" dirty="0"/>
              <a:t>Attribuer les tickets</a:t>
            </a:r>
          </a:p>
          <a:p>
            <a:r>
              <a:rPr lang="fr-FR" dirty="0"/>
              <a:t>Traiter les tickets</a:t>
            </a:r>
          </a:p>
          <a:p>
            <a:r>
              <a:rPr lang="fr-FR" dirty="0"/>
              <a:t>Rendre compte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7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saisie de tests jeux vidéos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en équipe</a:t>
            </a:r>
          </a:p>
          <a:p>
            <a:r>
              <a:rPr lang="fr-FR" dirty="0"/>
              <a:t>Cahier des charges précis</a:t>
            </a:r>
          </a:p>
          <a:p>
            <a:r>
              <a:rPr lang="fr-FR" dirty="0"/>
              <a:t>Développement</a:t>
            </a:r>
          </a:p>
          <a:p>
            <a:r>
              <a:rPr lang="fr-FR" dirty="0"/>
              <a:t>Outils de configuration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Application de gestion de commandes (GSB)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bilan des deux ans au CFAI</a:t>
            </a:r>
          </a:p>
          <a:p>
            <a:r>
              <a:rPr lang="fr-FR" dirty="0"/>
              <a:t>Maquette et rédaction des spécifications </a:t>
            </a:r>
          </a:p>
          <a:p>
            <a:r>
              <a:rPr lang="fr-FR" dirty="0"/>
              <a:t>Recherche sur les technologies</a:t>
            </a:r>
          </a:p>
          <a:p>
            <a:r>
              <a:rPr lang="fr-FR" dirty="0"/>
              <a:t>Respect des conventions</a:t>
            </a:r>
          </a:p>
        </p:txBody>
      </p:sp>
    </p:spTree>
    <p:extLst>
      <p:ext uri="{BB962C8B-B14F-4D97-AF65-F5344CB8AC3E}">
        <p14:creationId xmlns:p14="http://schemas.microsoft.com/office/powerpoint/2010/main" val="35134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/>
              <a:t>Maintenance évolutive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 à définir avec l’utilisateur</a:t>
            </a:r>
          </a:p>
          <a:p>
            <a:r>
              <a:rPr lang="fr-FR" dirty="0"/>
              <a:t>Travail sur un environnement de test</a:t>
            </a:r>
          </a:p>
          <a:p>
            <a:r>
              <a:rPr lang="fr-FR" dirty="0"/>
              <a:t>Rapport d’impression Pentaho qui peut être en rapport avec l’amélioration à réaliser</a:t>
            </a:r>
          </a:p>
          <a:p>
            <a:r>
              <a:rPr lang="fr-FR" dirty="0"/>
              <a:t>Mise en production et formation</a:t>
            </a:r>
          </a:p>
        </p:txBody>
      </p:sp>
    </p:spTree>
    <p:extLst>
      <p:ext uri="{BB962C8B-B14F-4D97-AF65-F5344CB8AC3E}">
        <p14:creationId xmlns:p14="http://schemas.microsoft.com/office/powerpoint/2010/main" val="312665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Maintenance corrective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L’utilisateur définit son besoin dans le ticket</a:t>
            </a:r>
          </a:p>
          <a:p>
            <a:r>
              <a:rPr lang="fr-FR" dirty="0"/>
              <a:t>Correction de bogues</a:t>
            </a:r>
          </a:p>
          <a:p>
            <a:r>
              <a:rPr lang="fr-FR" dirty="0"/>
              <a:t>Correction dans un rapport d’impression</a:t>
            </a:r>
          </a:p>
          <a:p>
            <a:r>
              <a:rPr lang="fr-FR" dirty="0"/>
              <a:t>Extraction de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35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d’articles et d’informations</a:t>
            </a:r>
          </a:p>
          <a:p>
            <a:r>
              <a:rPr lang="fr-FR" dirty="0"/>
              <a:t>Qualification de sources</a:t>
            </a:r>
          </a:p>
          <a:p>
            <a:r>
              <a:rPr lang="fr-FR" dirty="0"/>
              <a:t>Rédaction de l’article</a:t>
            </a:r>
          </a:p>
        </p:txBody>
      </p:sp>
    </p:spTree>
    <p:extLst>
      <p:ext uri="{BB962C8B-B14F-4D97-AF65-F5344CB8AC3E}">
        <p14:creationId xmlns:p14="http://schemas.microsoft.com/office/powerpoint/2010/main" val="51990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165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Organique</vt:lpstr>
      <vt:lpstr>Valentin MELE</vt:lpstr>
      <vt:lpstr>SERAM SAS</vt:lpstr>
      <vt:lpstr>Ticketing</vt:lpstr>
      <vt:lpstr>Application de saisie de tests jeux vidéos</vt:lpstr>
      <vt:lpstr>Application de gestion de commandes (GSB)</vt:lpstr>
      <vt:lpstr>Maintenance évolutive</vt:lpstr>
      <vt:lpstr>Maintenance corrective</vt:lpstr>
      <vt:lpstr>Veille technologique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Valentin MELE</dc:title>
  <dc:creator>Valentin MELE</dc:creator>
  <cp:lastModifiedBy>Valentin MELE</cp:lastModifiedBy>
  <cp:revision>8</cp:revision>
  <dcterms:created xsi:type="dcterms:W3CDTF">2017-04-07T06:28:03Z</dcterms:created>
  <dcterms:modified xsi:type="dcterms:W3CDTF">2017-04-27T11:35:13Z</dcterms:modified>
</cp:coreProperties>
</file>