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4"/>
  </p:notesMasterIdLst>
  <p:sldIdLst>
    <p:sldId id="266" r:id="rId5"/>
    <p:sldId id="309" r:id="rId6"/>
    <p:sldId id="310" r:id="rId7"/>
    <p:sldId id="311" r:id="rId8"/>
    <p:sldId id="312" r:id="rId9"/>
    <p:sldId id="313" r:id="rId10"/>
    <p:sldId id="315" r:id="rId11"/>
    <p:sldId id="314" r:id="rId12"/>
    <p:sldId id="316" r:id="rId13"/>
    <p:sldId id="317" r:id="rId14"/>
    <p:sldId id="318" r:id="rId15"/>
    <p:sldId id="319" r:id="rId16"/>
    <p:sldId id="320" r:id="rId17"/>
    <p:sldId id="321" r:id="rId18"/>
    <p:sldId id="323" r:id="rId19"/>
    <p:sldId id="324" r:id="rId20"/>
    <p:sldId id="325" r:id="rId21"/>
    <p:sldId id="326" r:id="rId22"/>
    <p:sldId id="32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9-25T12:25:20.611"/>
    </inkml:context>
    <inkml:brush xml:id="br0">
      <inkml:brushProperty name="width" value="0.05292" units="cm"/>
      <inkml:brushProperty name="height" value="0.05292" units="cm"/>
      <inkml:brushProperty name="color" value="#FF0000"/>
    </inkml:brush>
  </inkml:definitions>
  <inkml:trace contextRef="#ctx0" brushRef="#br0">3798 6171 694 0,'0'0'1049'0,"0"0"-853"16,0 0-100-16,0 0 1 15,0 0 58-15,0 128-43 16,5-70-19-16,5 7 7 15,0-1-12-15,3-5 14 16,-3 3-48-16,0-7-25 16,-2-7-8-16,-3 0-8 15,-5-3-7-15,0-6-5 16,0-7 5-16,0-4-5 16,0-12 5-16,0-2-6 15,0-14-27-15,0 0-16 16,0 0 13-16,0-14-34 15,0-17-22-15,-13-14 26 0,8-9 29 16,-10-11 13-16,2-2 16 16,3-1 2-16,5 0 1 15,5 7 17-15,0 8 3 16,0 7-5-16,0 7-6 16,28 4-8-16,5 7 5 15,0 7-5-15,0 5-1 16,-8 4-1-16,3 9 1 15,-5 3-1-15,-8 0 2 16,8 0 10-16,-8 10-5 16,-2 18-1-16,-8 11 6 15,0 9 3-15,-5 2 0 0,0 4-5 16,0-8-8-16,0-4-1 16,-18-6 7-1,3-7-7-15,0-7 10 0,2-2-2 16,3-10-3-16,0-7-6 15,10-3 17-15,0 0-17 16,0-6-5-16,0-18-64 16,25 2-1-16,13 3 0 15,8 13-25-15,-3 6 17 16,6 0 47-16,1 19 23 16,-12 17 8-16,-17 2 22 15,-3 4 16-15,-18-1 37 16,0-2 21-16,0-7 7 0,-28-3 31 15,-16-3-14 1,1-4-26-16,-2-3-22 0,-4-3-29 16,11-9-17-16,0-3-11 15,5-4-15-15,15 0-29 16,18-34-84-16,0 3-186 16,0 4-399-16</inkml:trace>
  <inkml:trace contextRef="#ctx0" brushRef="#br0" timeOffset="411.99">4613 6579 1320 0,'0'0'536'16,"0"0"-259"-16,0 0-8 15,0 0-100-15,0 0-84 16,0 0-22-16,0 0-47 16,-81 34-15-16,53-1-1 15,0 5 15-15,13 1 3 16,7-1-9-16,8-5-7 15,0-8-1-15,0-6 0 16,18-5-1-16,20-12-1 0,5-2 1 16,0 0 9-1,-2-16-3-15,-11-9-5 0,-7-3 9 16,-13-2 4-16,-2 5 11 16,-8-2 1-16,0 5-11 15,0 3-10-15,0 0-5 16,0 3-131-16,-13 2-161 15,8 8-645-15</inkml:trace>
  <inkml:trace contextRef="#ctx0" brushRef="#br0" timeOffset="526">4613 6579 1831 0</inkml:trace>
  <inkml:trace contextRef="#ctx0" brushRef="#br0" timeOffset="932.41">4613 6579 1831 0,'295'9'316'0,"-295"10"-170"0,0 6-47 0,0 5-45 0,12-2-20 16,14 3-2-16,7-10 11 15,0-2-19-15,0-8-3 16,-5-11 4-16,-5 0 5 16,-3-8 22-16,3-20-1 15,-13-7-20-15,0-4-11 16,-2 4-4-16,-8 6 2 15,0 13 6-15,0 9 22 16,0 7-13-16,0 0-33 16,15 23-37-16,13 19 6 0,10 14 17 15,5 12 8-15,8 10 5 16,-8 2 0-16,-5 5 1 16,-23 1 0-16,-7-3 13 15,-8-6 38-15,-8-6-6 16,-35-13 18-16,-10-10-5 15,-13-9-25-15,5-10 0 16,5-15-15-16,8-7 3 16,10-7-3-16,0 0-2 15,15-28-16-15,7-24-28 16,16-14-14-16,0-10 13 16,6 1 14-16,32 4 14 15,10 13-5-15,-2 9 5 0,2 12 0 16,0 10-8-16,8 8-3 15,10 10-104-15,-13 2-180 16,-7 7-452-16</inkml:trace>
  <inkml:trace contextRef="#ctx0" brushRef="#br0" timeOffset="1484.43">5741 6600 1283 0,'0'0'787'0,"0"0"-489"15,0 0-102-15,0 0-118 16,0 0-63-16,0 0-15 16,0 0-2-16,0 0-4 15,-127 146 5-15,127-125-7 16,7 2 8-16,24-3-1 16,9 1 0-16,4 0 0 15,-1 1 1-15,-10-3-1 16,-5 0 0-16,-18 1 1 15,-10 2 0-15,0 1 10 16,0 3 14-16,-28 3 13 16,-15-4 5-16,0-2-9 15,-1-7-17-15,11-3-16 0,16-13-53 16,6 0-200-16,11 0-960 16</inkml:trace>
  <inkml:trace contextRef="#ctx0" brushRef="#br0" timeOffset="2032.24">6315 6653 1839 0,'0'0'539'16,"0"0"-429"-16,0 0-66 15,0 0-8-15,0 0 34 16,0 0 4-16,213 176 16 0,-152-108-14 16,0 2-12-16,-8 1-22 15,-15-6-22-15,-10-11-8 16,-5-19-3-16,-13-13 0 15,-10-12 1-15,5-10 30 16,-5-7 17-16,0-34 66 16,6-19-85-16,1-15-29 15,3-8-8-15,0-4-1 16,8 10-27-16,-3 9-21 16,3 20-21-16,-8 13-34 15,13 13-85-15,-7 8-148 16,1 7-731-16</inkml:trace>
  <inkml:trace contextRef="#ctx0" brushRef="#br0" timeOffset="2899.3">7592 6299 1343 0,'0'0'710'15,"0"0"-396"-15,0 0-118 16,0 0-106-16,0 0-63 16,0 0-20-16,-203 171 20 15,170-98 6-15,15 7-6 16,18 5-11-16,0-5-10 16,23-7 0-16,25-12 30 0,13-13-20 15,-5-15-1-15,-8-14-7 16,-9-12-8-16,-17-7-2 15,-6 0-5-15,-11-17 7 16,-5-13 18-16,0-7 2 16,0-6-3-16,0 2 7 15,0-1-11-15,0 8-12 16,7-2-1-16,19 8-8 16,7-3-2-16,5 9 2 15,3 4 2-15,-11 5 6 16,-2 6-9-16,-10 7 2 15,-3 0-5-15,-10 0-12 16,0 23 20-16,-5 8 4 0,0 6 35 16,0-3-5-1,0 1-9-15,0-8-12 0,0-6-8 16,0-5 0-16,0-5 0 16,0-5-1-16,0-3-12 15,0-3-139-15,13 0-224 16,-8 0-916-16</inkml:trace>
  <inkml:trace contextRef="#ctx0" brushRef="#br0" timeOffset="3106.16">8182 6678 1243 0,'0'0'1047'0,"0"0"-786"16,0 0-97-16,0 0-101 15,0 0-37-15,0 0 10 16,0 0 5-16,33 166 9 16,-26-132-24-16,3-10-14 15,-10-4-12-15,0-20-97 16,0 0-178-16,0 0-752 0</inkml:trace>
  <inkml:trace contextRef="#ctx0" brushRef="#br0" timeOffset="3233.87">8182 6678 1639 0,'45'-229'555'0,"-45"224"-555"0,0-2-208 0</inkml:trace>
  <inkml:trace contextRef="#ctx0" brushRef="#br0" timeOffset="3526.65">8474 6703 1392 0,'0'0'628'0,"0"0"-410"15,0 0 7-15,0 0-99 0,0 184-30 16,0-146-28-16,0-5-23 15,0-14-26-15,0-10-4 16,0-9 8-16,0 0 77 16,0 0 72-16,0-25-33 15,0-14-97-15,0-9-33 16,10 0-9-16,18-4-4 16,0 11-28-16,-3 9-14 15,-2 9-50-15,10 7-73 16,-10 10-130-16,-3 6-462 0</inkml:trace>
  <inkml:trace contextRef="#ctx0" brushRef="#br0" timeOffset="4406.41">9058 6083 1923 0,'0'0'550'15,"0"0"-421"-15,0 0 13 16,0 0-3-16,18 190-38 16,-3-112-20-16,3 6 4 15,-3 1 16-15,3-2-13 16,-8-5-36-16,0-10-32 0,-5-7-8 16,-5-10-3-16,0-10-9 15,0-7-80-15,8-16-164 16,-3-11-263-16,0-7-900 0</inkml:trace>
  <inkml:trace contextRef="#ctx0" brushRef="#br0" timeOffset="4750.99">9726 6552 1805 0,'0'0'645'0,"0"0"-417"16,0 0-3-16,0 0-86 15,0 0-81-15,0 0-52 16,0 0-6-16,-104 58 0 16,104-31-14-16,0 2 1 15,0-1 5-15,28 4 2 16,22 0 5-16,-6 0 0 15,4 0 0-15,-10 0-1 16,-10-2 1-16,-23 1 1 16,-5 2 10-16,0 1 89 15,-48 0 62-15,-13-2-15 16,0-11-59-16,2-3-44 0,-2-18-43 16,23 0-306-1,10-27-1709-15</inkml:trace>
  <inkml:trace contextRef="#ctx0" brushRef="#br0" timeOffset="25797.76">3414 8261 844 0,'0'0'631'16,"0"0"-369"-16,0 0 9 15,0 0-39-15,0 0-60 16,0 0-47-16,0-18-17 15,0 18 1-15,0 0 8 16,0 0-25-16,0 0-24 16,0 0-39-16,0 0-20 15,0 0-9-15,0 16-1 16,0 23-29-16,0 11 30 16,0 21 2-16,0 9-1 15,0 7-1-15,0 4 1 16,10 2-1-16,13 3 0 0,-8 7-2 15,8 0 2-15,-8 7 0 16,8 2-6-16,5 0 5 16,-2 4-4-16,2-1 4 15,0-3-6-15,-1 5 1 16,-6-8 6-16,2 3 1 16,0-3-1-16,-8 1 0 15,3-1-1-15,-8-1 1 16,5 6-1-16,-2-6-7 15,2 3 7-15,3 0-9 16,-3 5 8-16,-5 7-4 16,3 1 0-16,-3 8 5 15,-5 3-5-15,0 7 5 0,8 0 1 16,-3 1-8-16,5 1 2 16,-2 2 6-16,-3-2 0 15,8 1 0-15,-3 0-1 16,0-1 1-16,3 4 7 15,5 3-7-15,-8 0 0 16,0-3 1-16,8-6-1 16,-5-7-1-16,-8-5 1 15,5-1 0-15,-2 1-1 16,-3 1 0-16,-5 8-7 16,6-2 8-16,-4 7 0 15,3-2-1-15,0-4 0 16,8-5 0-16,-2-9 1 0,6-4 0 15,-1-3 0 1,7 2 0-16,-6 2 0 0,6-4 0 16,-7 3 0-16,7-5 0 15,-5-2 0-15,2-11-1 16,-2-4 1-16,5-9 0 16,-8-11-2-16,3-8 1 15,-8-17 0-15,3-7 0 16,-3-24-33-16,-2-12-183 15,-13-10-496-15</inkml:trace>
  <inkml:trace contextRef="#ctx0" brushRef="#br0" timeOffset="27798.18">1443 8477 1549 0,'0'0'545'0,"0"0"-443"16,0 0-74-16,0 0-19 15,0 0 54-15,0 0 38 16,66 225 0-16,-45-166-3 16,-4-2-22-16,-7-3-27 15,-4-12-13-15,-6-7-22 16,0-8-3-16,0-15-10 16,0-8 7-16,0-4 20 15,0 0 8-15,0-26 7 16,-21-26-43-16,-2-16-16 15,0-14 8-15,8-5-7 16,10 3 14-16,0 14-1 16,5 21 1-16,0 21 1 15,0 10-2-15,0 18-43 16,20 0 8-16,24 18 36 0,11 23 1 16,6 17 0-16,-12 10 1 15,-1 2 6-15,-7-3-4 16,-3-5-3-16,0-21 0 15,-5-8-1-15,-8-20 1 16,-2-10-7-16,-5-3 7 16,-3-10 0-16,-5-32 44 15,3-17 18-15,-3-14-10 16,-5-4-24-16,-5-4-2 16,0 8-8-16,0 11 0 15,-23 19-8-15,8 9-10 0,15 21-21 16,0 13-193-1,10 27-430-15,28 11-391 0</inkml:trace>
  <inkml:trace contextRef="#ctx0" brushRef="#br0" timeOffset="28210.46">2352 8613 1303 0,'0'0'502'16,"0"0"-216"-16,0 0-26 16,0 0-76-16,0 0-91 15,0 0-64-15,0 0-22 0,-94 96 14 16,77-51-5-16,12-1-4 16,5-5 15-16,0-10-20 15,0-9-7-15,0-7-6 16,12-10-6-16,4-3 3 15,1 0 9-15,4-13 0 16,-4-20 19-16,-1 2-4 16,-6 2-1-16,-3 6-4 15,-1 11-7-15,-6 8 10 16,0 4 2-16,0 0-10 16,0 0-5-16,5 13-18 15,5 6 18-15,2-3 36 16,-1-3 3-16,4-3-2 0,-10-4-13 15,3-6-6 1,-3 3-5-16,0-3-7 0,0 0-6 16,13 0-179-16,-3 0-315 15,0-5-915-15</inkml:trace>
  <inkml:trace contextRef="#ctx0" brushRef="#br0" timeOffset="28287.27">2352 8613 1355 0</inkml:trace>
  <inkml:trace contextRef="#ctx0" brushRef="#br0" timeOffset="28655.49">2352 8613 1355 0,'229'160'690'0,"-229"-148"-483"0,0 8 48 16,10 3-42-16,8-1-75 15,-3 4-52-15,3-3-14 16,-8-5-33-16,0-2-8 16,-2-3-14-16,-8-10 1 0,5-3-3 15,-5 0 13-15,0 0 29 16,0-7 3-16,0-23-24 15,5-13-36-15,0-5-7 16,5 3-7-16,8 10 5 16,-8 12 9-16,8 16-26 15,-8 7 7-15,5 3-19 16,3 33 19-16,-3 5 12 16,8 2 6-16,-7-1 2 15,1-10-1-15,-6-13 1 16,1-10 0-16,-7-9 1 15,0 0 17-15,0 0-1 0,1-12 9 16,4-10-18-16,7-4-8 16,-1 3-1-16,1 11-7 15,-6 5-13-15,-6 7-2 16,0 0-7-16,2 0 17 16,-2 0 12-16,1 7-1 15,-6-2 0-15,5-1-69 16,0-4-177-16,-5 0-326 0</inkml:trace>
  <inkml:trace contextRef="#ctx0" brushRef="#br0" timeOffset="29197.72">3173 8927 221 0,'0'0'1071'0,"0"0"-819"15,0 0-33-15,0 0-22 16,0 0-57-16,0 0-58 15,0 0 16-15,0 0 16 16,53-102-34-16,-53 95-27 16,0 4-10-16,0 3 4 15,0 0 20-15,-15 0-21 16,0 29-46-16,-8 13-5 16,0 5-3-16,13 5 7 15,5-3 1-15,5-11-8 0,0-13 2 16,5-8 5-1,28-13-25-15,0-4 15 0,10 0 11 16,8-34 0-16,-8 3-238 16,-10 2-963-16</inkml:trace>
  <inkml:trace contextRef="#ctx0" brushRef="#br0" timeOffset="30981.12">4207 8504 1134 0,'0'0'683'0,"0"0"-380"16,0 0-41-16,0 0-54 15,0 0-68-15,0 0-52 16,0 0-31-16,-16 0-45 15,16 15-12-15,0 23 0 16,23 24 7-16,15 12 77 16,0 9-11-16,0 3-27 15,-4-6-11-15,-7-9-20 16,-1-16-2-16,-8-16-1 16,-8-16-6-16,0-13 3 15,-10-10-7-15,8 0 22 16,-8-7 31-16,0-29 17 15,0-14-44-15,0-21-21 0,0-6-6 16,0-4-2-16,0 8 1 16,0 11-1-16,0 17 1 15,0 20-1-15,0 12 0 16,0 10 0-16,0 3-7 16,5 0-2-16,5 3-14 15,13 25-12-15,2 14 26 16,3 6 9-16,5 7 1 15,0 6 0-15,0 4 8 16,0-1-8-16,5-3 0 16,-5-10 1-16,-5-6-1 15,-2-17 2-15,-9-12-1 16,-1-12-1-16,-9-4 8 16,-7 0 11-16,5-13 18 0,-5-24-7 15,5-18-16-15,0-16-14 16,-5-9 8-16,0-11-1 15,0-5 2-15,-5 5 2 16,-18 14-10-16,3 24-1 16,7 17-1-16,3 27-7 15,10 33-146-15,0 35-365 16,0 9-386-16</inkml:trace>
  <inkml:trace contextRef="#ctx0" brushRef="#br0" timeOffset="34897.08">5413 8619 854 0,'0'0'314'0,"0"0"-58"16,0 0-80-16,0 0-55 16,0 0-57-16,0 170-39 15,0-127-9-15,0 3 5 0,0 6 39 16,0 6 36-16,0 4 11 15,0 2-58-15,0 7-28 16,0 6-5-16,0 10 6 16,5 2 12-16,10 10-15 15,-2 1-4-15,2 0-5 16,1-1 1-16,6-1-11 16,1-5 1-16,-2-7 0 15,1-3 5-15,-6 0-6 16,7-3 0-16,-13 1 0 15,2 2 1-15,-1-1 0 16,-6-2 0-16,0 1 0 0,7-4 0 16,-1 0-1-16,-1-7 2 15,2 1-2-15,-1 0-11 16,-6-3-6-16,0-2 3 16,0 2 8-16,2-4 5 15,4-2 0-15,-1-8 0 16,0-3 1-16,3-6-2 15,-3 4 1-15,0-5 0 16,-2 8 1-16,-8 9 0 16,5 5-1-16,-5 10 1 15,0 7 1-15,5 3-1 16,5 1 1-16,0 3 0 16,8-4 6-16,-8 1 1 15,8 4 2-15,-8-4-4 16,5 2-5-16,3 4 0 0,5 1 1 15,-8-4 4-15,3 3 8 16,-3-10-2-16,-5 1-1 16,3-8-2-16,2-1-9 15,-5-4 1-15,8 2 0 16,-8 4 7-16,0 1-7 16,8 2 0-16,-13-3 7 15,5 0 5-15,-2-3-2 16,-3 0-3-16,-5-1-6 15,5 9-1-15,0-2 5 16,0 4-6-16,6 3 0 16,6-1-1-16,11 1 1 15,0-1 1-15,3 7-1 0,2 1 0 16,-5 9 0-16,5-1 0 16,-11 8 1-16,-1-2 40 15,-8-1 10-15,2-4-18 16,3-7-10-16,-3-2-14 15,3-4-7-15,2-1-2 16,-2-6 9-16,2-5-8 16,-2-7-1-16,-8-10 0 15,0-10-1-15,-5-10 1 16,3-7-1-16,-8-16 1 16,5-8-1-16,-5-10-9 15,0-22-91-15,0-27-96 16,0-13-312-16</inkml:trace>
  <inkml:trace contextRef="#ctx0" brushRef="#br0" timeOffset="35664.08">6414 8499 700 0,'0'0'1006'16,"0"0"-706"-1,0 0-149-15,0 0-82 0,0 0-14 16,0 0 15-16,0 0 27 15,-5 210-4-15,5-146 2 16,-5 7-1-16,5 2-30 16,-5 5-36-16,5 2-13 15,-13 6-1-15,3 1-4 16,-6 1-2-16,4-11-7 16,2-11 0-16,4-18-1 15,6-11-57-15,0-24-98 16,0-13-139-16,0 0-443 0</inkml:trace>
  <inkml:trace contextRef="#ctx0" brushRef="#br0" timeOffset="35997.26">6541 8735 1341 0,'0'0'713'16,"0"0"-392"-16,0 0-49 16,0 0-42-16,0 0-105 15,0 0-53-15,0 0-44 16,0-10-28-16,0 23-3 16,0 13-13-16,0 8 14 0,0 12 1 15,5 9 1-15,5 6 1 16,-5 8 0-16,8 2 7 15,-13 4-2-15,0-4 0 16,0-8-5-16,0-8-1 16,0-6 2-16,0-15-2 15,0-4-44-15,0-8-107 16,0-12-101-16,0-6-302 16,0-4-917-16</inkml:trace>
  <inkml:trace contextRef="#ctx0" brushRef="#br0" timeOffset="36191.79">6249 9130 937 0,'0'0'311'0,"0"0"-21"15,0 0-25-15,0 0-34 16,0 0-66-16,0 0-38 15,0 0-54-15,269 0-45 16,-198-6-28-16,-10 0-186 16,-13 2-1150-16</inkml:trace>
  <inkml:trace contextRef="#ctx0" brushRef="#br0" timeOffset="37430.12">7044 8510 1215 0,'0'0'489'16,"0"0"-337"-16,0 0-33 15,0 0-78-15,0 0-2 16,0 0 47-16,0 0 5 0,38 176-36 16,-15-105-3-16,-8 9 6 15,3 13-12-15,-3 11-11 16,-10 7-14-16,8 6-14 15,-3 4-6-15,5 5 0 16,3 2-1-16,2 0 1 16,3 1-1-16,5 4 0 15,0 2 1-15,-8 5-1 16,8 8 1-16,0 1-1 16,5-6 0-16,0-5 0 15,0-8 0-15,5-8 1 16,-5-7 5-16,0-2-6 0,0-4-2 15,-12-4-4-15,1-1 6 16,-1 1 0-16,2-1 0 16,-1 1 1-16,4 1-1 15,2 1 0-15,0 2 0 16,0-3-1-16,-13-4 1 16,-2 1-1-16,-3-2 1 15,-10-3 0-15,5-5 1 16,-5 2-1-16,5-5 1 15,0-3 18-15,8-2-18 16,-3-2 10-16,0 6-11 16,3-3 0-16,2 4 8 15,-5 3-7-15,-2-1 12 0,2 1 4 16,-5 5 24-16,5-2-11 16,3 0-9-16,-8 1-10 15,5 0-11-15,0 2 6 16,-2 4-6-16,-3-1 1 15,5 4-1-15,0 1 0 16,3-5 0-16,2-3 3 16,3-10-3-16,-8-7 1 15,0-11-1-15,0-9 0 16,3-9 1-16,-8-4 0 16,0-12-1-16,0-7 1 15,1-10 0-15,1-11-1 16,-2-9-14-16,5-9-79 15,-5-29-122-15,-5-11-287 0</inkml:trace>
  <inkml:trace contextRef="#ctx0" brushRef="#br0" timeOffset="38497.18">8062 8718 1352 0,'0'0'400'16,"0"0"-87"-16,0 0-79 16,0 0-99-16,0 0-68 15,0 0-31-15,0 0-5 16,-137 78 17-16,99-28 4 16,5 18-26-16,5 3-9 15,13 0-8-15,15 0-8 16,0-7-1-16,15-14-2 0,31-4-8 15,2-18 9 1,0-7 1-16,-2-15 0 16,-3-6 15-16,-10 0 2 0,-5-20 7 15,-13-8-1-15,-10-9-15 16,-5 6-2-16,0-4 4 16,0 5-2-16,-28 5 5 15,8 7-7-15,-3 0 18 16,8 6-4-16,10 1-7 15,5 2-13-15,0 1-9 16,0-5-12-16,25-7 11 16,26 0-4-16,-8 8-5 15,6 5-11-15,-11 7 0 16,-5 0 17-16,-5 9 2 16,-11 18 1-16,-6 9 10 0,-6 1 41 15,0 9 47-15,-5-2-9 16,0-3-13-16,0-1-29 15,5-5-10-15,2-10-15 16,-2-2-3-16,1-7-9 16,-1-3 2-16,-5-7-1 15,5 0-1-15,-5 1-24 16,0 7-155-16,0-5-129 16,0 1-518-16</inkml:trace>
  <inkml:trace contextRef="#ctx0" brushRef="#br0" timeOffset="41313.78">1573 10178 1219 0,'0'0'206'0,"0"0"-141"15,0 0 6-15,0 0 27 16,287-13 14-16,-196 6 37 16,18-2-26-16,1-2-40 15,6 1-38-15,-1 10-18 16,-1 0-12-16,-5 0-2 16,8 0 21-16,-3 4 7 0,11-1-2 15,7-3-11-15,5 0 15 16,10 0-9-16,3-9-9 15,-2-10-11-15,4-1-7 16,0-3-6-16,8 4 9 16,5 4-5-16,-2-6-4 15,2 10 3-15,0 0-4 16,-7 1 0-16,-3 5 0 16,-3-2 1-16,0 1 0 15,3-7-1-15,-2-4 1 16,4-5 0-16,3-3-1 15,0-1 0-15,-2 3 0 16,2 7 0-16,-8 4-1 0,0 6 0 16,-4-1-1-1,2 3 1-15,-3 1 0 0,-5-4 1 16,-5 1-1-16,0-4 1 16,-17 4 0-16,-11 3 0 15,-10-1-1-15,-5 4 0 16,-8 0-5-16,-9 0 4 15,-6 0 2-15,0 4-2 16,-10 1 4-16,0-1-2 16,0-4 7-16,-13 3 0 15,8-3 7-15,-8 4-4 16,0-1 9-16,3 3-5 16,-8-1-4-16,-5 0-2 15,-15-1 7-15,-7 3 2 16,-11-5 9-16,-5 2-4 0,0 3 6 15,0 17-28-15,-33-2-25 16,-16 5-333-16</inkml:trace>
  <inkml:trace contextRef="#ctx0" brushRef="#br0" timeOffset="42797.26">2012 10813 772 0,'0'0'1334'0,"0"0"-1004"16,0 0-131-16,0 0-72 16,0 0-81-16,0 0-46 15,0 0-13-15,-18 80 13 16,18-25 0-16,0 13 24 16,0 3 14-16,0 2-8 15,0 2-5-15,0-11-13 16,0-11-3-16,0-13-9 15,0-15 1-15,0-14 5 16,-5-11 3-16,5 0 23 16,-5-23-26-16,0-30-6 15,-5-13-26-15,5-11 8 16,-3-8-1-16,8-1 11 16,0 8 2-16,0 11 5 0,0 10-1 15,0 9 1-15,0 12 0 16,0 8 0-16,0 8 1 15,8 11 0-15,2 6-6 16,5 3-19-16,8 0-13 16,5 6 14-16,15 22 17 15,5 12 7-15,3 10 10 16,3 5 1-16,-4 6 7 16,-1 4-3-16,-11-1-9 15,0-4 3-15,-10-2-9 16,-5-12-26-16,-18-5-145 15,-5-14-152-15,0-15-523 0</inkml:trace>
  <inkml:trace contextRef="#ctx0" brushRef="#br0" timeOffset="42956.32">2131 11170 1534 0,'0'0'875'0,"0"0"-655"15,0 0-74-15,0 0-82 16,0 0-44-16,0 0-20 16,0 0 0-16,293-68-132 15,-212 53-598-15</inkml:trace>
  <inkml:trace contextRef="#ctx0" brushRef="#br0" timeOffset="45780.58">4120 10628 892 0,'0'0'866'0,"0"0"-535"0,0 0-125 16,0 0-105-16,0 0-82 15,0 0-19-15,0 0-7 16,28 0 7-16,5 0 8 15,0-7 24-15,-2-6 6 16,2-4-7-16,-5 4-13 16,-6 1-12-16,-6 3-5 15,-4-1 10-15,-6 4-3 16,-6 2-8-16,0 4-10 0,0 0-32 16,-18 0-93-1,-25 0-4-15,-1 20 54 0,-6-2 51 16,1 6 25-16,16-6 9 15,0 2 15-15,18-1 4 16,2-4 9-16,13 2-18 16,0-4-1-16,0 3 9 15,0-4 26-15,18 1-14 16,10 4-10-16,5-8 0 16,5 4 0-16,0-3-5 15,0-4-2-15,-10 3 1 16,-2-2-14-16,-3 0 0 15,-8 3 0-15,-2-1-1 16,-3 8 1-16,-10 4 0 16,0 9 1-16,0 2 45 0,-5 2 27 15,-28 0-18-15,-6-6-3 16,1-5-1-16,0-14 29 16,10-5-17-16,11-4-53 15,17-10-10-15,0-20-199 16,0-1-671-16</inkml:trace>
  <inkml:trace contextRef="#ctx0" brushRef="#br0" timeOffset="46050.77">4595 10708 1497 0,'0'0'843'0,"0"0"-681"16,0 0-73-1,0 0-68-15,0 0-21 0,0 0 0 16,-58 193-1-16,96-155-5 16,10-13 4-16,8-11-13 15,-8-14-12-15,3 0 16 16,-20-18 11-16,-9-19 9 16,-11-6 5-16,-11 2 19 15,0-1 8-15,0 4 11 16,-26 5-17-16,-7 8-32 15,5 16-3-15,0 5-143 16,13 4-546-16</inkml:trace>
  <inkml:trace contextRef="#ctx0" brushRef="#br0" timeOffset="48047.15">6020 10393 942 0,'0'0'568'0,"0"0"-364"15,0 0-31-15,0 0-23 16,0 0-81-16,0 0-49 15,0 0-1-15,-5-4 31 16,5 4 37-16,-5 0 15 0,5 0-13 16,0 0-3-16,0 0-7 15,0 0-21-15,0 0-37 16,0 0-9-16,0 0-12 16,0 10-1-16,-8 3 1 15,8 2 1-15,0 8 9 16,0 7 11-16,0 7 10 15,0 9 11-15,0 6 5 16,0 3-19-16,0-1-3 16,0-6-1-16,8-4-4 15,2-8-5-15,0-8-6 16,-5-12 0-16,3-2-3 0,-3-8-6 16,-5-6 11-16,0 0-11 15,5 0 0-15,-5 0-64 16,10 0-148-16,8-2-250 15,-8-10-341-15</inkml:trace>
  <inkml:trace contextRef="#ctx0" brushRef="#br0" timeOffset="48489.6">6256 10601 920 0,'0'0'702'0,"0"0"-456"16,0 0 7-16,0 0-39 15,0 0-107-15,0 0-62 16,0 0-31-16,-61 73-6 16,51-27-1-16,10 6 16 15,0-8-14-15,0-4-8 16,5-16 0-16,23-3 0 16,-8-15 15-16,8-6 10 15,-5 0 15-15,3-11 25 0,2-20 7 16,0-7-22-1,-13-1-27-15,3-4-11 0,-13 9-1 16,-5 4-12-16,0 5-25 16,0 3-23-16,-16 5-45 15,-12 5-29-15,-5 1 5 16,6 11-83-16,4 0-160 16,13 0-600-16</inkml:trace>
  <inkml:trace contextRef="#ctx0" brushRef="#br0" timeOffset="48582.17">6256 10601 1422 0</inkml:trace>
  <inkml:trace contextRef="#ctx0" brushRef="#br0" timeOffset="48781.58">6256 10601 1422 0,'209'14'761'0,"-209"-8"-528"0,0 3-78 0,0 7-75 0,-8 9-57 0,3 8-22 15,5-1-1-15,0 0-1 16,0-6-5-16,13-4 5 15,17-8 1-15,3-8 7 16,5-6 3-16,-5 0 8 16,0 0-2-16,-10-16 11 15,-8-10-3-15,-2-2 7 16,-13-5 2-16,0-2 2 16,0 2-25-16,0 2-9 15,-5 2-1-15,-18 5-63 16,-5 0-117-16,0 8-329 0,8-2-765 0</inkml:trace>
  <inkml:trace contextRef="#ctx0" brushRef="#br0" timeOffset="50996.97">8095 10366 1272 0,'0'0'679'0,"0"0"-431"16,0 0-68-16,0 0-68 15,0 0-43-15,0 0-16 0,0 0 12 16,0 0-20-1,43-31-5-15,1 18 8 0,-4 0-24 16,-2 4-14-16,0-2-10 16,-12 5 1-16,-3 2 0 15,-1 1-1-15,-11 1 0 16,-1-5-97-16,-10-2-109 16,0 2-348-16,0-2-880 0</inkml:trace>
  <inkml:trace contextRef="#ctx0" brushRef="#br0" timeOffset="51329.14">8095 10366 588 0,'5'-44'1168'15,"-5"44"-769"-15,0 0-150 0,0 3-100 16,0-3-81-16,0 4-47 15,0 2-13-15,0 3-7 16,0 10 4-16,18 14 55 16,2 8 49-16,8 15 7 15,-12 1-15-15,1 8-10 16,-1-1-46-16,-9-7-26 16,3-2-8-16,0-10-11 15,-4-6 6-15,-1-12-5 16,2-3-1-16,-7-14 1 0,5-4-1 15,-5-6-67-15,0 0-68 16,0 0-125-16,0-10-95 16,0-6-377-16</inkml:trace>
  <inkml:trace contextRef="#ctx0" brushRef="#br0" timeOffset="51521.98">8090 10756 1111 0,'0'0'780'16,"0"0"-476"-16,0 0-54 15,0 0-27-15,0 0-50 0,0 0-59 16,0 0-36-16,109-86-41 16,-48 56-21-16,-2 5-9 15,24-5-7-15,-16 11-171 16,-14 0-945-16</inkml:trace>
  <inkml:trace contextRef="#ctx0" brushRef="#br0" timeOffset="53130.75">1832 12520 1557 0,'0'0'738'0,"0"0"-560"16,0 0-51-16,0 0-26 15,0 0-55-15,0 0-17 16,15 112 80-16,13-41-14 16,5 9-38-16,0 7-18 15,0-7-29-15,-13-3-1 16,3-15 0-16,-13-15-8 16,-2-11-1-16,-3-19-24 15,-5-12-51-15,0-5-6 16,-5-3-77-16,-28-32-110 15,-13-10 41-15,8-11-10 16,0-4 126-16,5-4 72 0,5 0 39 16,8 3 81-1,2-1 40-15,13 12 16 0,5 1-3 16,0 4-44-16,0 10-56 16,28 2-12-16,10 11-4 15,5 9-12-15,3 13-6 16,-3 0 8-16,-5 7 14 15,-5 25 5-15,-5 7 11 16,-13 4 37-16,-15 7 20 16,0-8-11-16,0-8-21 15,0-9-21-15,0-11-17 16,0-7-14-16,0-7 1 16,0 0-1-16,0 0-11 0,0 0-33 15,23 0-4 1,-3 0 13-16,13 6 18 0,1 13-20 15,-7 17-33-15,-16 8 0 16,-11 8 16-16,0 3 21 16,-16-2 22-16,-27-3 40 15,-8-13 42-15,3-7-16 16,5-13-8-16,2-9-25 16,26-8-33-16,10 0-140 15,5-15-631-15</inkml:trace>
  <inkml:trace contextRef="#ctx0" brushRef="#br0" timeOffset="56079.59">4415 12162 1328 0,'0'0'623'0,"0"0"-374"16,0 0-53-16,0 0-84 15,0 0-63-15,0 0-25 16,0 0-23-16,-5 0 9 16,0 0 29-16,5 0 31 15,0 0 25-15,-5 0 14 16,5 0-28-16,-5 0-22 15,5 0-24-15,0 0-15 16,0 0-13-16,0 0-6 0,0 0 0 16,0 0 0-1,0 0 0-15,0 0-1 0,0 0 0 16,0 0-1-16,0 0 0 16,0 0 1-16,0 0-12 15,0 0 6-15,0 0-5 16,0 0-4-16,5 0 6 15,15 0 8-15,3 0-4 16,0 0 5-16,2 0 0 16,3-3 0-16,0 0-1 15,-5 0 1-15,2 3 2 16,-2 0-2-16,0 0 0 16,2 0-7-16,-7 0-17 15,5 0-6-15,-8-3 1 16,-5 3 1-16,-5-3 1 0,-5-1 3 15,0 4 19-15,0 0 5 16,0 0 1-16,0-2 15 16,0 2-9-16,0-3-1 15,-5-1-4-15,-15 1-1 16,-8-1 6-16,0 2-7 16,-5-1 1-16,5-1-1 15,8 4-2-15,-3 0-7 16,8 0 0-16,-8 0-4 15,0 0 6-15,-2 7-7 16,-3 9 5-16,0-1 8 16,7-3-5-16,4 2 6 0,1-7 0 15,4-1 1-15,7 1 0 16,0 2 0-16,-1 1 0 16,6 2-1-16,0 5 0 15,0-1 1-15,0 3 9 16,0-3-8-16,0 2 4 15,0 0 1-15,21 1-5 16,7 3 8-16,15 1-1 16,3-4 1-16,2 1-2 15,8-6-1-15,-13 4 2 16,0-2-7-16,-5 0-2 16,-15-3 1-16,-8 2 0 15,-10 1 0-15,-5 4 0 16,0 0 10-16,0 1 5 15,-5-5-5-15,-15-2 4 0,-13-8 18 16,5-6 20-16,0 0 15 16,0-3 2-16,3-30-14 15,7-8-38-15,18-14-18 16,0-4-7-16,0-1 1 16,18 3-5-16,15 9 4 15,-8 12 5-15,-2 10-8 16,-8 13 4-16,-7 10-29 15,-8 1-13-15,0 2-3 16,0 0-25-16,0 0-59 16,0 0-123-16,0 0-571 0</inkml:trace>
  <inkml:trace contextRef="#ctx0" brushRef="#br0" timeOffset="56963.1">5144 12180 694 0,'0'0'1020'16,"0"0"-673"-16,0 0-65 15,0 0-77-15,0 0-45 16,0 0-72-16,0 0-40 15,-87 56-40-15,75 6-8 16,12 9-7-16,0 0 6 16,0-7 2-16,0-14-1 15,12-14 5-15,14-17-4 16,2-16 7-16,0-3 19 16,5-12 7-16,-5-29 11 15,-8-14 0-15,-10-7-10 0,-10 1-16 16,0 6 0-16,-20 11-5 15,-18 8-2-15,-5 13 4 16,10 14-16-16,10 9-12 16,23 0-122-16,0 7-337 15,0 2-672-15</inkml:trace>
  <inkml:trace contextRef="#ctx0" brushRef="#br0" timeOffset="58346.07">6310 11900 1410 0,'0'0'566'15,"0"0"-247"-15,0 0-58 16,0 0-46-16,0 0-101 16,0 0-61-16,0 0-27 15,-21-6-8-15,21 15-11 16,0 16-6-16,0 21 23 16,5 12 66-16,6 14-21 0,-6 10-29 15,0-2-16-15,-5-9-12 16,0-7-6-16,0-20-5 15,0-12 8-15,0-14-9 16,0-9-32-16,0-9-133 16,23-9-156-16,-1-21-307 15,4-5-428-15</inkml:trace>
  <inkml:trace contextRef="#ctx0" brushRef="#br0" timeOffset="59162.88">6594 11990 747 0,'0'0'705'16,"0"0"-451"-16,0 0-53 16,0 0-34-16,0 0-51 15,0 0-19-15,0 0-11 16,0 0-7-16,0 0-12 16,0 0-14-16,0 0-9 15,0 0-12-15,0 0-18 16,0 0-4-16,0 0-8 15,0 0 8-15,0-7 32 16,28-9 13-16,5-4-18 16,10 1-22-16,0 3-9 0,-2 7-6 15,-3 2 0-15,-18 7-6 16,-2 0 0-16,-13 0-11 16,0 0-18-16,-5 0 11 15,0 0-2-15,0 0 7 16,-33 4 10-16,-5 5-1 15,-18 4 8-15,8 0 2 16,0 3 0-16,10 0-1 16,10 0 1-16,10 0 0 15,13 7-9-15,5 0 2 16,0 2-2-16,18 0 7 16,25 2-10-16,5-2 11 0,3-6-1 15,2 1 2-15,-9-8 0 16,-4-1 1-16,-7-2 7 15,-18-4-8-15,-10 2 0 16,-5-1 0-16,0 4 8 16,0 7 51-16,0 2 37 15,-15 3-13-15,-13 0-30 16,-5-2-20-16,5-4-9 16,8-4-5-16,-3-8-4 15,0-4-15-15,18 0-25 16,5-22-186-16,0-17-324 15,23-5-897-15</inkml:trace>
  <inkml:trace contextRef="#ctx0" brushRef="#br0" timeOffset="59421.2">7125 11931 1595 0,'0'0'653'0,"0"0"-548"16,0 0 1-16,0 0 9 15,-97 225-32-15,97-163-19 16,0-14-20-16,21-13-16 16,17-17 6-16,0-11 7 15,8-7-4-15,-8-7 2 16,-5-27 27-16,-8-12 5 16,-7-4-30-16,-8-1-19 15,-5-1-7-15,-5 7-3 16,0 6-12-16,0 7-21 0,0 13-155 15,0 5-295-15,0 8-810 16</inkml:trace>
  <inkml:trace contextRef="#ctx0" brushRef="#br0" timeOffset="60546.68">8611 11829 45 0,'0'0'1212'0,"0"0"-904"0,0 0-85 16,0 0 23-16,0 0-66 16,0 0-40-16,0 0-26 15,-41-19-38-15,41 19-13 16,0 0-7-16,-5 0 14 16,5 0 14-16,0 0-1 15,0 0-27-15,0 0-22 16,0 0-7-16,0 0-6 15,0 0-16-15,0 6-5 16,0 17-1-16,0 19-7 16,5 14 7-16,18 25 1 15,5 16 22-15,0 2 31 16,-8 1-5-16,3-6-14 0,-8-21-14 16,-7-18-5-16,2-20-6 15,-10-16-3-15,0-13 0 16,0-6 7-16,0 0 19 15,0 0-1-15,0-8-11 16,0-21-20-16,-5-8-29 16,-23-8 6-16,0-8-7 15,0-15 6-15,3-12 11 16,-8-14-13-16,5 0-14 16,5 8 4-16,8 8 10 15,10 25 19-15,-3 18 6 16,8 15 0-16,0 14-5 15,0 6-2-15,0 0-5 0,0 0-8 16,33 3 12-16,13 16 8 16,7 9 0-16,3 15-5 15,2 12 6-15,-2 9 1 16,-13 7 20-16,3 2 15 16,-15-3 0-16,-3-8-8 15,-11-16-5-15,-6-18-13 16,-6-16 4-16,-5-9 1 15,5-3 25-15,-5-3 59 16,0-35-3-16,0-19-56 16,0-18-31-16,5-8-8 15,7-3-1-15,-6 11-1 0,4 17-5 16,-5 19 6-16,-5 20 0 16,7 9-1-16,-7 7 0 15,0 3-11-15,5 0-8 16,6 0-13-16,4 16-3 15,13 14 24-15,0 11 8 16,5 8 4-16,-10-2 7 16,-3 2 2-16,-2-13-3 15,-8-14-5-15,-5-10 0 16,-5-5 5-16,5-7 0 16,-5 0-4-16,0 0-2 15,0 0-33-15,0 0-21 16,13 3-58-16,-3 17-54 0,5 2-93 15,-7 1-534-15</inkml:trace>
  <inkml:trace contextRef="#ctx0" brushRef="#br0" timeOffset="77294.72">15466 6600 1352 0,'0'0'286'16,"0"0"-181"-16,0 0 35 15,0 0 12-15,0 0-65 16,0 188 15-16,0-138-3 16,0 9-34-16,0-2-10 15,0 5-1-15,0 5-23 16,5 3-12-16,0 10 2 15,0 8-3-15,0 2 9 16,0 2 16-16,0 1-18 16,8 1-9-16,2 0-7 15,3-5-7-15,-3 7 6 16,3 2-8-16,-13 7 0 0,0 11 6 16,-5 6-5-16,0 3-1 15,0 4 6-15,0-2-5 16,0-4-1-16,0-8 0 15,5-1-9-15,6-6 8 16,-4-1 1-16,-2-2 1 16,-5 5-1-16,0 6 0 15,0 0-2-15,0 1 1 16,0 0 1-16,0-5 0 16,0-2 0-16,0-5 0 15,0-1 0-15,0-2 0 16,0-3 3-16,0 5 3 15,0 1-6-15,0 2 0 0,0 5 1 16,5 4 0-16,-5-4-1 16,5 1 0-16,1-4 0 15,-6 1-6-15,5-5 5 16,2 4 1-16,-2-2 0 16,-5 6 0-16,0-4 0 15,0-1-5-15,0-1 5 16,0-7 1-16,0-1-1 15,0 1 0-15,0-1 0 16,0 1 1-16,0 6-1 16,0 6 9-16,0 4-8 15,0 5 0-15,5 5 0 0,0 3 0 16,1-5 0-16,4-1 0 16,-3-1-1-16,3-6 0 15,-4 0-8-15,-1 2 8 16,-5 7 12-16,5 5 7 15,7 0 8-15,-1 3-17 16,-1-5-4-16,8-5 0 16,-8-11-6-16,7-9 1 15,-1-9 6-15,1-8-6 16,-1-12-1-16,-6-13 0 16,8-10 6-16,-8-15-6 15,-5-11 0-15,8-16 0 16,-8-9-87-16,-5-15-54 0,0-26-165 15,0-21-404-15</inkml:trace>
  <inkml:trace contextRef="#ctx0" brushRef="#br0" timeOffset="78361.56">15088 7233 1030 0,'0'0'497'16,"0"0"-299"-16,0 0-18 16,0 0-31-16,0 0-40 0,0 0 8 15,0 0-5-15,-13 5 5 16,13-5 5-16,0 0 14 16,0 0-25-16,0 0-17 15,0-14-34-15,0-12-20 16,0-8-21-16,0-18-10 15,0-10 5-15,23-11-14 16,15-7 8-16,0-4 1 16,0 4-2-16,8 13 2 15,-13 11 12-15,-8 18 18 16,-2 18 5-16,-13 11-23 16,8 9-21-16,-3 0-13 15,8 20 2-15,10 12 11 0,10 10 10 16,5 5-1-16,8 2 5 15,5-1-8-15,5-3-5 16,-7-3 5-16,2-8-5 16,-5 0 1-16,-8-9-1 15,-15 0-1-15,0 14-29 16,-13-4-218-16,-2-6-522 0</inkml:trace>
  <inkml:trace contextRef="#ctx0" brushRef="#br0" timeOffset="80428.47">13241 6344 1106 0,'0'0'400'0,"0"0"-138"16,0 0-3-16,0 0-76 15,0 0-44-15,0 0-31 16,0 0-23-16,-10-3-30 15,10 3-30-15,0 0-25 16,0 13-15-16,0 14 15 16,5 16 44-16,18 12 19 15,5 11 8-15,2 12-11 16,3 2-14-16,8 5-16 16,-11 1-10-16,3-2-5 0,-5-4-6 15,-5-15-4-15,-3-15-4 16,-2-11 4-16,-3-20-4 15,-7-8 5-15,2-11 5 16,-5 0-2-16,0-21 16 16,6-27 0-16,6-18-13 15,-1-18-6-15,1-13-6 16,-6 1 1-16,-6 3 1 16,-5 8-2-16,0 12 7 15,0 13-7-15,0 13 0 16,0 19 8-16,0 12 2 15,0 14-2-15,0 2-8 16,0 0-30-16,5 5-13 0,12 24 10 16,11 12 19-1,5 17 14-15,6 10 27 0,-1 12 24 16,-5 5 10-16,0-3-13 16,-13-4-6-16,8-15-18 15,-10-10-12-15,2-18-3 16,-10-13-7-16,3-9-1 15,-3-13 5-15,-5 0 3 16,-5 0 9-16,5-2 6 16,3-27 36-16,-3-20 18 15,5-19-45-15,-5-18-23 16,0-13-2-16,-5-11-7 0,0-2 4 16,0 1-5-1,-5 16 0-15,-15 21 0 0,2 22 0 16,8 27-18-16,5 25-33 15,5 65-151-15,0 24-328 16,0 16-199-16</inkml:trace>
  <inkml:trace contextRef="#ctx0" brushRef="#br0" timeOffset="82028.27">12786 14461 568 0,'0'0'1117'0,"0"0"-823"15,0 0-200-15,0 0-63 16,0 0-31-16,0 0 0 15,0 0 15-15,275 0 75 16,-148 0 8-16,10 0-36 16,15 0-18-16,18 0-18 15,11 3 3-15,17 6-15 0,10-3-4 16,16-6-1-16,17 0 1 16,48-3-10-16,67-25 1 15,61-12-1-15,4 0 0 16,-37-6 0-16,-46 3 0 15,-46 6 1-15,-8 2 0 16,6 2 8-16,-44 15-3 16,-38 2-6-16,-43 3-1 15,-2-1 1-15,35-5 0 16,33-3-1-16,31-2 1 16,-6 2-1-16,-4 7 1 15,-6 9-6-15,-5 6 0 0,-9 0 5 16,-9 0 0-1,8 9 1-15,-2-3 0 0,12-3 0 16,0-3 0-16,6 0 1 16,-6 0-1-16,-5 0 6 15,-12 0-5-15,-6 0-1 16,1-6 1-16,12-4-1 16,0-3-5-16,15 1 4 15,1 1 1-15,-1 2 0 16,0 2-1-16,-7 1-6 15,-8 3-3-15,-17 3-18 16,-6 0 3-16,-10 0-5 16,-8 16 0-16,-9 7 11 0,-6 6-14 15,-10-4 19 1,-18-6 0-16,-20-2 8 0,-7-10 5 16,-16-7 1-16,-5 0 0 15,0 0 1-15,5-17 29 16,5-6-8-16,1 4-13 15,4 3-7-15,-5 3-1 16,-5 11-1-16,-10 2-3 16,-7 0 3-16,-11 0-4 15,3 0 3-15,-8 0 1 16,5 0 0-16,5 0 8 16,-5 0 6-16,8-10-4 15,-8 4-9-15,-5 6-1 16,-4 0 1-16,-1 0 15 15,-3 0 9-15,-2 0 3 0,0 0-5 16,-8 0 11-16,-2-8-9 16,-13-2 8-16,-10 4-9 15,-13 3-8-15,-10 3-7 16,-5 0-8-16,0 0 0 16,0 0-1-16,0 0-1 15,0 0-33-15,0 0-106 16,-10 3-427-16</inkml:trace>
  <inkml:trace contextRef="#ctx0" brushRef="#br0" timeOffset="82428.27">28435 13269 1672 0,'0'0'389'15,"0"0"-286"-15,0 0-11 16,0 0-20-16,0 0-54 16,0 0-16-16,0 0 30 15,104 15 23-15,-48-4 18 16,10 0-2-16,5 3-10 0,5 2-16 15,0 0-23 1,-10-1-16-16,-5 9-4 0,-18 5 5 16,-15 6 19-16,-12 6 51 15,-16 14 19-15,0 6 7 16,-49 17-27-16,-32 5 11 16,-23 4-19-16,-18-1-26 15,3-6 11-15,9-12-17 16,22-13-22-16,44-27-14 15,27-12-143-15,17-16-527 0</inkml:trace>
  <inkml:trace contextRef="#ctx0" brushRef="#br0" timeOffset="83411.44">29750 13114 1348 0,'0'0'744'16,"0"0"-508"-16,0 0-98 16,0 0-44-16,0 0-2 15,0 0 25-15,16 206-44 0,-16-126-17 16,0 10 1-16,0 5-6 15,0 6 0-15,0 1 4 16,0-2-13-16,0-3-12 16,-5-10-12-16,5-13-12 15,0-16-5-15,0-14 0 16,0-17-1-16,0-11-16 16,0-16-53-16,0 0-58 15,0-46-66-15,27-16-123 16,-4-2-474-16</inkml:trace>
  <inkml:trace contextRef="#ctx0" brushRef="#br0" timeOffset="83678.09">30025 13333 1101 0,'0'0'703'15,"0"0"-418"-15,0 0-19 16,0 0-42-16,0 0-55 15,0 0-78-15,0 0-36 16,0-9-36-16,0 39-11 16,0 16 43-16,10 11 56 15,0 14-20-15,3 7-22 16,-8 6-13-16,-5 2-19 16,0 1-24-16,0-1 0 15,0-6-9-15,0-3-6 16,0-12-126-16,-28-7-130 0,-5-19-195 15,0-20-354-15</inkml:trace>
  <inkml:trace contextRef="#ctx0" brushRef="#br0" timeOffset="83807.32">29727 14053 1592 0,'0'0'868'15,"0"0"-615"-15,0 0-97 16,0 0 7-16,0 0-21 15,303-178-85-15,-166 110-57 16,-33 18-92-16,-23 11-731 0</inkml:trace>
  <inkml:trace contextRef="#ctx0" brushRef="#br0" timeOffset="88494.01">3889 10389 472 0,'0'0'603'0,"0"0"-294"0,0 0-16 15,0 0-26-15,0 0-45 16,0 0-36-16,-20 0-52 16,20 0-24-16,0 0-24 15,0 0-20-15,0 0-20 16,0 0-21-16,0 0-11 15,0 0-14-15,0 0-13 16,0 0-11-16,10 0 13 16,13 0 11-16,2 0 20 15,3-5-5-15,0 1-5 16,-5-4-9-16,-3 2 11 16,-7-1-11-16,-3 7 1 0,-10-2-2 15,5 2-14-15,-5 0-25 16,0 0-16-16,0 0-16 15,0 0-14-15,0 0 10 16,-5 0 16-16,-18 0-21 16,-5 2 30-16,3 2 33 15,-3-1 4-15,5 1-2 16,8-2-7-16,2 3-19 16,3-5 4-16,5 3 23 15,0 1 13-15,-5 1 1 16,2-1 1-16,-2 2 14 15,0 1 26-15,-3-4 0 16,3 0-4-16,0 0-19 16,0 0-9-16,2 4 4 15,-2 5-6-15,5 1-7 0,5 7 0 16,-5 3 1-16,5-2 11 16,0 2 4-16,0-3 4 15,0 1 14-15,0 2 3 16,0 4-6-16,0 1-3 15,0-3 1-15,0 2-7 16,0-9-7-16,0-6-5 16,0 6-2-16,0-2 5 15,0 0 8-15,10 2 0 16,0 3 6-16,3-2-4 16,-3-6 9-16,0-4-8 0,-5-2-7 15,3-7-2 1,-8 2 0-16,5-2 14 0,-5 0 1 15,0 0-5-15,0 0-13 16,0 0-2-16,0 0-9 16,0 0-1-16,0 3 0 15,0 1-10-15,5 5 9 16,0 0-1-16,0 5 2 16,0-1 0-16,8 3 0 15,-8-1 1-15,5 9 0 16,-5-1 0-16,8 1 5 15,-3 6 0-15,-5-1-5 16,5-4 0-16,-2 2 5 16,-3-5-4-16,0-7 7 0,-5-2-3 15,0-5 7-15,5-7-1 16,-5 4 2-16,0-5-1 16,0 0-13-16,0 0 7 15,0 0 1-15,0 0 2 16,0 0-1-16,0 0 0 15,0 0-9-15,0 0 0 16,0 3 1-16,0 3-1 16,0 1 0-16,0 0 0 15,0 2 1-15,0 0-1 16,0 0 0-16,0-2-7 16,0 0-1-16,0-5 8 15,0 1 0-15,0-3 0 0,0 0-1 16,0 0 1-16,0 0 10 15,0 0-10-15,0 0 0 16,5 0-25-16,13 0 14 16,2-5 11-16,3 1-7 15,5-6 7-15,-3 4 15 16,8-3 1-16,0-3-10 16,0 1-5-16,6 2 0 15,-6 0-1-15,0 1 8 16,-5 2-8-16,-13-1-1 15,3 4 1-15,-13 0 0 16,-5 3 1-16,0-3 1 16,0 3 12-16,0 0-14 15,0 0-8-15,0 0-11 16,0-12-47-16,0-1-178 0,0-3-534 16</inkml:trace>
  <inkml:trace contextRef="#ctx0" brushRef="#br0" timeOffset="89577.3">6579 10208 1207 0,'0'0'347'16,"0"0"-107"-16,0 0-23 15,0 0-94-15,0 0-44 16,0 0 40-16,0 0-9 16,-13 0-27-16,13 0-34 15,0-2-20-15,28-5-1 16,5 4 30-16,10-3-10 15,-2 3-35-15,2 0-4 16,-10 3-3-16,0 0-6 16,-13 0 1-16,-2 0 4 15,-13 0-5-15,0 0 1 16,-5 0 7-16,0 0-2 16,0 0 12-16,0 0 1 0,0 0 8 15,0 0-3-15,0 0 0 16,0 6-9-16,0 10-15 15,0 7-1-15,0-1-9 16,0 1-5-16,0 3 2 16,0 3 8-16,18-4 4 15,-3 5 2-15,8 1-1 16,-7 2 0-16,6 1 0 16,-6 4 0-16,6 5 6 15,-6 2-5-15,1-4 8 16,-6 2 15-16,-1-9 4 15,-3-1-7-15,-2-7-15 0,1-2 5 16,-6-1-2 0,0 1 0-16,0-5 16 0,0-1 18 15,0 5 7-15,0-7-1 16,0 3 7-16,-18-6-4 16,-3 1-2-16,-1-8 12 15,-6 0-18-15,-5 1-22 16,7-4-4-16,3-3-17 15,8 0-1-15,15 0-41 16,0-16-142-16,10-17-269 16,23-2-702-16</inkml:trace>
  <inkml:trace contextRef="#ctx0" brushRef="#br0" timeOffset="91826.83">22456 6357 1371 0,'0'0'649'0,"0"0"-382"16,0 0-77-16,0 0-59 16,0 0-62-16,0 0-29 15,0 0-16-15,0 0 3 16,0 3-8-16,7 22-12 15,4 18 41-15,-6 8 48 16,0 13-29-16,-5 0-32 16,0 0-22-16,0-5-6 15,0-15-5-15,0-5 4 16,0-10 0-16,0-13 1 16,0-6 2-16,0-10 5 15,0 0-2-15,0 0-12 16,0-26-23-16,-5-13-27 15,5-13 21-15,0-9 2 0,0-2 8 16,0-5 11-16,0 1 3 16,0 6 4-16,0 6 1 15,0 14 0-15,0 7 0 16,0 16-1-16,5 8 0 16,-5 8 1-16,5 2 0 15,0 0-12-15,2 0-10 16,9 0 5-16,7 9 12 15,5 7 5-15,-3 5 7 16,8 9-1-16,5 4 9 16,-10 13 20-16,5 4 5 15,-10 2-4-15,-3 6-3 16,3-7-20-16,-13-5-7 16,3-11-5-16,-3-7-1 0,-10-6 6 15,5-11 1-15,-5-1-7 16,0-9-40-16,0-2-43 15,0 0-26-15,0 0-54 16,0-6-32-16,-15-17-435 16,-13 4-476-16</inkml:trace>
  <inkml:trace contextRef="#ctx0" brushRef="#br0" timeOffset="92067.39">22392 6703 339 0,'0'0'989'16,"0"0"-628"-16,0 0-27 16,0 0-41-16,0 0-136 15,0 0-58-15,0 0 16 16,5-16 19-16,21 7-7 16,14-1 11-16,4-2-24 15,4-4-26-15,3 3-39 16,-8-1-32-16,0 4-12 15,-10 5-5-15,0-2-85 16,0-5-83-16,-10-1-135 16,-13-1-371-16</inkml:trace>
  <inkml:trace contextRef="#ctx0" brushRef="#br0" timeOffset="92493.96">22151 6150 1162 0,'0'0'688'16,"0"0"-415"-16,0 0-56 15,0 0-65-15,0 0-17 16,0 0 4-16,0 0-30 15,96-30-39-15,-50 10-40 16,-3 3-18-16,1-1-11 16,-1 5 8-16,-10 0-9 15,-5 1-47-15,0-2-126 16,-13 7-133-16,-8 1-509 0</inkml:trace>
  <inkml:trace contextRef="#ctx0" brushRef="#br0" timeOffset="92740.91">22151 6150 697 0,'290'-150'673'16,"-290"150"-414"-16,0 0-48 15,10 0 13-15,23 0-51 16,-5 0-68-16,5 6-28 15,0 3-24-15,-5 5-11 16,-8 6-8-16,-7 5 20 0,-8 3 39 16,-5 6 13-1,0-4-16-15,0 0-41 0,0-10-49 16,-5-8 0-16,-3-9-283 16,8-3-599-16</inkml:trace>
  <inkml:trace contextRef="#ctx0" brushRef="#br0" timeOffset="94153.09">23520 6486 1054 0,'0'0'566'15,"0"0"-293"-15,0 0 42 16,0 0-78-16,0 0-80 0,0 0-39 16,0 0-36-16,10 0-45 15,18 0-17-15,10-7 5 16,0-2 5-16,5 2-21 16,1 3-8-16,-6 1-1 15,-5 3-41-15,-5 0-189 16,-11 0-274-16,-11 0-757 0</inkml:trace>
  <inkml:trace contextRef="#ctx0" brushRef="#br0" timeOffset="94327.16">23716 6721 1430 0,'0'0'355'0,"0"0"-77"0,0 0-17 16,0 0-123-16,0 0-74 15,0 0-41-15,284-89-23 16,-218 67-20-16,-10 7-281 16,-13-1-1134-16</inkml:trace>
  <inkml:trace contextRef="#ctx0" brushRef="#br0" timeOffset="94918.96">24833 6141 916 0,'0'0'609'15,"0"0"-370"-15,0 0-37 0,0 0-66 16,0 0-35 0,0 0-10-16,0 0 29 0,38-21-11 15,-5 10-14-15,5 2-28 16,0 0-30-16,-5-2-23 16,-5 1-8-16,0 1 1 15,-12 3-2-15,-6 3-5 16,-3 0-85-16,-7 3-66 15,0 0-144-15,-23 0-1057 0</inkml:trace>
  <inkml:trace contextRef="#ctx0" brushRef="#br0" timeOffset="95444.07">24833 6141 948 0,'-56'-19'713'0,"56"22"-458"15,0 1-101-15,0 3-54 0,0 5-64 16,0 6-19-16,0 6 77 16,8 7 15-16,2 6-8 15,0 1-26-15,3 4-5 16,-8-1-12-16,5 11-8 16,-5-2-14-16,5 12-9 15,-2 2 2-15,-8 0 2 16,5 1-9-16,0-7-5 15,-5-8-10-15,5-10 1 16,0-9-2-16,0-4-5 0,8-8 7 16,-8-3-7-1,5-7-1-15,-5 0 1 0,0-1 0 16,3-4 0-16,-3-4 0 16,0 0 8-16,0 0 0 15,0 0 1-15,8 0-8 16,7 0 7-16,13 0 13 15,11-7 3-15,6-7 4 16,-1 5-14-16,-6-4 6 16,3 1-6-16,-13 5 0 15,0 1-14-15,-13-1 4 16,3 4-5-16,-8 3 0 16,-2-4 1-16,-3 1-1 15,0-1 0-15,-5 4 1 16,-5 0 0-16,0 0-1 0,0 0-16 15,0 0-66-15,5 0-81 16,3 0-131-16,-8 0-390 0</inkml:trace>
  <inkml:trace contextRef="#ctx0" brushRef="#br0" timeOffset="97427.95">25720 6492 500 0,'0'0'845'0,"0"0"-505"15,0 0-70-15,0 0-42 16,0 0-74-16,0 0-53 15,0 0-23-15,-6 0 9 16,6 0 11-16,0 0-15 16,0 0-26-16,0 0-22 15,0 0-23-15,0 0-10 16,0 0-2-16,28-6 0 16,5-8 0-16,6 5 1 15,-1-5 0-15,-10 5-1 16,-1 4 1-16,-11-2 0 15,-11 3-1-15,0 2-13 16,-5 2-50-16,0 0-43 0,0 0-6 16,0 0 15-1,0 0-11-15,-26 0-27 0,-14 0 53 16,2 13 55-16,-5-1 21 16,4 4 6-16,1 0 0 15,10 0-2-15,6 0 1 16,6-4 1-16,6-3 0 15,5 4 11-15,-3 1-1 16,8 2-9-16,0 7 29 16,0 2-11-16,0 11 3 15,0-1 24-15,0-3-15 16,18 0-9-16,-3-2 1 16,3-11 0-16,-2-4 2 15,-4-6-4-15,-7-2 7 0,-5-3-4 16,5-2-4-1,-5-2 2-15,0 0 13 0,0 0 41 16,5 0 27-16,1 0-10 16,-1-2-13-16,12-11-29 15,4-6-31-15,7-1-15 16,5 4-5-16,0 3 0 16,0 3-8-16,0 8 1 15,0 2 5-15,0 0-7 16,0 0 2-16,0 6-5 15,0 20 1-15,-13 6 2 16,-2 7 8-16,-13-1 1 16,-5 4 5-16,0-1 31 0,-5 2 15 15,-33-6-4-15,-8-1-3 16,-2-9-4-16,5-6-5 16,-1-7 5-16,-1-8-8 15,12-3-14-15,12-3-6 16,-1 0-12-16,16 0-66 15,6-3-99-15,0-14-219 16,23-2-636-16</inkml:trace>
  <inkml:trace contextRef="#ctx0" brushRef="#br0" timeOffset="97824.78">26382 6696 914 0,'0'0'568'0,"0"0"-311"16,0 0 46-16,0 0-39 15,0 0-87-15,0 0-46 16,0 0-36-16,6-15-44 16,-17 35-47-16,-6 9-4 15,1-1-1-15,-1 8-1 16,11 1 2-16,6 0-1 15,0-6 0-15,0 2 0 16,28-11 0-16,5-6 1 0,0-9 1 16,0-7 39-1,1 0 30-15,-1-13 32 0,-6-19-7 16,-1-13-45-16,-3-4-26 16,-13-1-12-16,-10 1 0 15,0 0-2-15,-5 9-10 16,-33 6-6-16,0 9-11 15,-6 16-13-15,11 6-9 16,5 3-65-16,1 3-162 16,11 13-282-16,-1-1-813 0</inkml:trace>
  <inkml:trace contextRef="#ctx0" brushRef="#br0" timeOffset="98227.03">26771 6982 124 0,'0'0'1148'16,"0"0"-802"-16,0 0-96 15,0 0 46-15,0 0-45 0,0 0-20 16,0 0-69-16,0 0-94 16,0 7-45-16,5 13-23 15,0 9 0-15,3 13 5 16,-3 8 34-16,-5 9-12 15,0 5 1-15,0-6-8 16,0-10-8-16,0-9-3 16,-13-17-9-16,3-10-2 15,5-12-119-15,0-5-177 16,0-20-648-16</inkml:trace>
  <inkml:trace contextRef="#ctx0" brushRef="#br0" timeOffset="98538.61">27183 6372 1264 0,'0'0'816'0,"0"0"-526"15,0 0-100-15,0 0-40 16,0 0-87-16,0 0-56 16,0 0 31-16,0 132 54 0,0-70 4 15,0 2-26 1,0-4-37-16,0-4-12 0,0-12-15 16,0-8 0-16,0-8-4 15,0-4-2-15,0-9-6 16,0-11-165-16,0-4-304 15,15 0-818-15</inkml:trace>
  <inkml:trace contextRef="#ctx0" brushRef="#br0" timeOffset="98844.87">27543 6598 821 0,'0'0'1382'0,"0"0"-1103"15,0 0-168-15,0 0-29 0,0 0-15 16,0 0-34-16,-104 169-21 16,104-133-11-16,0-4 0 15,38-9 0-15,13-10-1 16,2-6 6-16,-2-7 9 16,-3 0 11-16,-4-29 17 15,-11-7 20-15,-11-3-3 16,-11-5-21-16,-11 1-13 15,0 6-8-15,0 3-7 16,-11 9-2-16,-17 9-8 16,6 13-1-16,1 3-58 15,-2 0-114-15,8 10-183 16,2 3-419-16</inkml:trace>
  <inkml:trace contextRef="#ctx0" brushRef="#br0" timeOffset="99126.92">27543 6598 1839 0,'356'-26'563'0,"-356"33"-420"15,-15 21-57-15,-8 15-32 16,13 3 2-16,10 7 35 16,0-8-35-16,0-10-28 15,15-12-7-15,23-14 13 16,0-9 8-16,8 0 12 0,-3-7 10 15,0-25 8 1,-5-9-19-16,-15-1-23 0,-8-3-12 16,-15 4-3-16,0 4-15 15,0 12-59-15,-10 6-83 16,-23 13-84-16,5 6-231 16,3 0-726-16</inkml:trace>
  <inkml:trace contextRef="#ctx0" brushRef="#br0" timeOffset="99743.7">28183 6065 1420 0,'0'0'564'0,"0"0"-310"16,0 0-55-16,0 0-63 15,0 0-57-15,0 0-28 16,0 0 9-16,0 0 1 0,0 0 9 16,0 0 0-1,0 0 10-15,0 0-1 0,0 0-19 16,0 0-24-16,0 0-15 16,0 0-15-16,0 0-6 15,0 0-1-15,0 0-7 16,0 0 7-16,0 0 0 15,0 0 1-15,0 0 0 16,0 0 1-16,0 0-1 16,0 0 0-16,0 0-6 15,0 0-3-15,0 0 3 16,0 0 6-16,0 0 0 0,0 0 0 16,0 0 0-1,0 0 0-15,0 0 0 0,0 3-11 16,13 20-11-16,25 15 17 15,5 13 5-15,11 20 23 16,1 19 20-16,-6 9 10 16,-9 11-12-16,-9 2-18 15,-13-2-13-15,-13-11-10 16,-5 0-46-16,-23-28-234 16,-25-23-817-16</inkml:trace>
  <inkml:trace contextRef="#ctx0" brushRef="#br0" timeOffset="100610.16">27922 6173 421 0,'0'0'897'16,"0"0"-663"-16,0 0-80 16,0 0-3-16,0 0 0 15,0 0-30-15,0 0 18 0,-5 0 14 16,5 0-11-16,0 0-8 16,0 0-23-16,0 0-22 15,0 0-15-15,0 0-31 16,0 0-17-16,20 0-21 15,26 0-5-15,12 0 0 16,18 0 13-16,3-2-7 16,-8-6-5-16,-7 2 5 15,-19-1-5-15,-12 5 0 16,-12 2 11-16,-16 0-11 16,-5 0 0-16,0 0 7 15,0 0-7-15,0 0 5 16,0 0-6-16,0 23-12 0,-21 9 12 15,4 9 0-15,6 14-1 16,11 10-8-16,0 6 8 16,0 9 0-16,6 5-1 15,27 9 2-15,0 2-1 16,-6-2 1-16,7-8 0 16,-14-6 2-16,-2-12 13 15,-13-10 25-15,-5-20 26 16,0-12 14-16,0-9-9 15,0-8 6-15,-33-6 13 16,-16-3-39-16,-12 0-29 16,-10 0-11-16,5 0-11 15,0-16-40-15,-10-4-104 0,15 4-230 16,8 7-959-16</inkml:trace>
  <inkml:trace contextRef="#ctx0" brushRef="#br0" timeOffset="101727.29">22730 8089 720 0,'0'0'517'0,"0"0"-318"16,0 0-29-16,0 0-64 16,0 0-39-16,0 0-29 15,0 0 33-15,-38-16 3 16,38 16 29-16,0 0-6 15,0 0-13-15,0 0-23 16,0 0-14-16,0 0-13 16,0 0-12-16,0 0 7 15,0 0 3-15,0 0-6 16,0 0-6-16,0 0-9 0,0 0-1 16,0 0-2-16,0 0-7 15,0 0 5-15,0 0-6 16,0 0-1-16,0 0-1 15,0 0 2-15,0 0 1 16,0 0 6-16,0 0 6 16,0 0 10-16,0 0 8 15,0 0-7-15,0 0 1 16,0 0 0-16,0 0 13 16,0 0-2-16,0 0 8 15,0 0-5-15,0 0-15 16,0 0-6-16,0 0-18 15,0 0-8-15,0 19-24 16,0 13 18-16,0 9 14 0,18 8 0 16,2-2 0-16,-2 3 0 15,-8-8 6-15,0-4-5 16,3-10 7-16,-8-5 1 16,-5-6-2-16,5-12 1 15,-5-1 3-15,0-4 3 16,0 0-4-16,0 0 7 15,0 0-2-15,0 0-15 16,0 0-2-16,0 0-50 16,0 0-44-16,0 0-78 15,0-16-86-15,0 0-262 16,0-1-345-16</inkml:trace>
  <inkml:trace contextRef="#ctx0" brushRef="#br0" timeOffset="102427.26">22659 8063 677 0,'0'0'269'0,"0"0"-100"16,0 0 40-16,0 0-43 16,0 0-1-16,0 0 1 15,0 0 31-15,0-71-17 16,0 54-41-16,0-2-56 16,0 4-37-16,28-4-1 15,5 2-6-15,0 4 2 16,5 7-11-16,0 2-14 0,-5 4-5 15,0 0-5-15,0 0-5 16,-5 23 0-16,-13 4 7 16,-4 3 4-16,-11 7 11 15,0 1 18-15,0 1 23 16,0-7-3-16,-16-6-1 16,6-10-32-16,10-10-14 15,0-2-14-15,0-4-1 16,0 0-23-16,5 0 4 15,23 0 13-15,3 3 5 16,2 3 1-16,-5 0 0 16,-6 3 0-16,-11 4-5 0,-6 8-3 15,-5 1 9-15,0 6 11 16,-16 8 6-16,-22-5 8 16,0 0 5-16,0-6 0 15,5-10 3-15,10-5-12 16,18-7-11-16,5-3-10 15,0 0-116-15,10-16-208 16,23-9-476-16</inkml:trace>
  <inkml:trace contextRef="#ctx0" brushRef="#br0" timeOffset="102660.09">23672 8165 1166 0,'0'0'525'16,"0"0"-346"-16,0 0-16 15,0 0 15-15,0 0-18 16,0 0-34-16,0 0-16 16,176-12-13-16,-138 3-52 15,-10-1-29-15,0 0-16 16,-18 6-82-16,-10 1-306 15,0 3-1091-15</inkml:trace>
  <inkml:trace contextRef="#ctx0" brushRef="#br0" timeOffset="102826.47">23672 8165 1580 0,'186'206'820'0,"-186"-206"-576"0,0 0-68 16,0 0-54-16,28 0-69 15,5-12-14-15,15-12-19 16,36 0-20-16,-18-2-195 16,-8 9-376-16</inkml:trace>
  <inkml:trace contextRef="#ctx0" brushRef="#br0" timeOffset="103357.03">25128 7754 697 0,'0'0'1318'16,"0"0"-941"-16,0 0-152 16,0 0-78-16,0 0-97 15,0 0-50-15,0 0-13 16,71-29 1-16,-31 23 4 0,-1 0 7 15,-14 3 1 1,-7 3-2-16,-13-4 1 0,0 4-51 16,-5 0-55-16,0 0-17 15,0 0-72-15,-15 0-202 16,-8 0-251-16,-5 0-108 0</inkml:trace>
  <inkml:trace contextRef="#ctx0" brushRef="#br0" timeOffset="103726.65">25128 7754 95 0,'-54'16'416'0,"37"-12"-28"15,6 3-54-15,1-4-51 16,-2-3-13-16,12 3 8 16,0-3-58-16,0 3-65 0,0 0-67 15,0 9-53 1,0 7-35-16,0 15 0 16,0 3 23-16,0 6 4 0,0 2-1 15,7-4 7-15,3 2 31 16,-5-2-7-16,6 1-17 15,-4-1-16-15,-2 1 0 16,0-4 3-16,-5-2-9 16,5-8-8-16,-5-4-2 15,6-8-2-15,-1-9-6 16,0-1 1-16,7-3 0 16,-1-3 0-16,6 3 17 15,4-3 3-15,7 0 0 16,0 0 6-16,5 0-7 15,-8 0 3-15,3-3-8 0,-5-4-14 16,-8 1 1-16,3-1-2 16,-3 2-72-16,18-19-101 15,-5 5-173-15,0 0-556 0</inkml:trace>
  <inkml:trace contextRef="#ctx0" brushRef="#br0" timeOffset="104343.27">25834 7974 629 0,'0'0'771'0,"0"0"-454"16,0 0-43-16,0 0-13 16,0 0-72-16,0 0-29 15,0 0-3-15,-26-24-45 16,9 24-32-16,-4 0-45 16,-7 10-35-16,0 17-12 15,6 1-5-15,11-3 5 16,6-2 0-16,5-6 2 15,0-2 2-15,0 0 1 16,23 1-1-16,15 8 8 16,11-2-1-16,6 8 1 0,-6-1 0 15,-6-1-1-15,-5 1 1 16,-15-6 0-16,-13-5 0 16,-5-2 0-16,-5-6 2 15,0-3 23-15,0 0 26 16,-20-1-3-16,-8-6 0 15,-5 0-15-15,5 0-6 16,8 0-2-16,7-20-5 16,3-3-15-16,10-5-5 15,0-5-9-15,0-5 0 16,0-4 3-16,17 1 0 16,-1 1 6-16,-6 0 0 0,8 3-8 15,-13 0 0-15,5 3 2 16,-5 6 6-16,-5 3-1 15,8 8 0-15,-8 4 0 16,0 7 0-16,5 0-49 16,0 3-78-16,10-7-139 15,3 4-328-15,-3-1-789 0</inkml:trace>
  <inkml:trace contextRef="#ctx0" brushRef="#br0" timeOffset="104640.92">26283 7832 712 0,'0'0'1203'0,"0"0"-862"16,0 0-166-1,0 0-71-15,0 0-22 0,0 0-26 16,0 0 7-16,-137 192 4 16,132-149-24-16,5-6-25 15,0-3-16-15,18-9 4 16,20-7 0-16,5-11 3 15,0-7 8-15,-5 0 9 16,1-7 13-16,-11-24 10 16,-11-9 15-16,-7 3-8 15,-10-8-20-15,0 6-17 16,0 0-10-16,0 8-9 16,0 7-11-16,-15 8-109 15,3 16-125-15,6 0-318 16,6 0-768-16</inkml:trace>
  <inkml:trace contextRef="#ctx0" brushRef="#br0" timeOffset="104943.69">26809 8169 1275 0,'0'0'608'0,"0"0"-327"15,0 0-53-15,0 0-51 16,0 0-80-16,0 0-62 16,0 0 21-16,0 116 18 15,0-72-21-15,-10 2-25 16,0-5-12-16,2-8-8 15,8-14-8-15,0-16-120 16,0-3-185-16,0 0-540 0</inkml:trace>
  <inkml:trace contextRef="#ctx0" brushRef="#br0" timeOffset="105325.53">27358 7879 962 0,'0'0'558'0,"0"0"-319"16,0 0-15-16,0 0-100 15,0 0-78-15,0 0-31 16,0 0 38-16,0 81 36 0,0-42 10 16,0-1-7-16,0 1 12 15,0-5 9-15,0 0-25 16,0-9-59-16,0-3-16 15,5-7-5-15,-5-1-8 16,5-3-66-16,0-11-155 16,0 0-283-16,8 0-455 0</inkml:trace>
  <inkml:trace contextRef="#ctx0" brushRef="#br0" timeOffset="105776.7">27520 7960 1386 0,'0'0'586'16,"0"0"-360"-16,0 0-54 16,0 0-49-16,0 0-49 15,0 0-38-15,0 0-11 16,127-74-11-16,-117 70-5 16,-4 1-8-16,1 3 8 15,-7 0 17-15,0 0 17 16,0 0 31-16,0 0-15 15,0 0-12-15,-28 7-45 16,5 5-2-16,-5 12-18 16,3-2 3-16,7 8-6 15,8 1-1-15,10 4-1 0,0 1 14 16,0-2 9-16,10-4-6 16,18-5 6-16,0-6 1 15,0-1 10-15,-13-9 2 16,1-2-1-16,-9-5-1 15,-7 2-1-15,0-4 5 16,0 3 6-16,0-3 72 16,0 0 13-16,0 4-10 15,-7-4-27-15,-4 2-39 16,1 1-20-16,0-3-10 16,2 0-61-16,8 0-141 15,0 0-163-15,18-3-334 16,20-16-346-16</inkml:trace>
  <inkml:trace contextRef="#ctx0" brushRef="#br0" timeOffset="106093.24">28145 7941 1252 0,'0'0'924'16,"0"0"-668"-16,0 0-45 15,0 0-7-15,0 0-77 16,0 0-52-16,0 0-50 15,-124 34-24-15,91 0 12 16,15-3 5-16,18 2-18 16,0 2-1-16,0-5-9 15,43-5 4-15,8-7 6 0,10-11-1 16,2-7 1 0,-7 0 12-16,0-19 4 0,-13-12 8 15,-15-12 11-15,-18-3 22 16,-10 2 16-16,0-1 0 15,-17 1-29-15,-22-2-26 16,1 10-18-16,0 7-36 16,-10 26-111-16,15 3-188 15,-5 7-835-15</inkml:trace>
  <inkml:trace contextRef="#ctx0" brushRef="#br0" timeOffset="115018.94">17216 12581 1542 0,'0'0'687'15,"0"0"-520"-15,0 0-54 0,0 0-42 0,0 0-33 16,0 0-21-16,13 9-2 16,2-3 34-16,8 3 44 15,-3 9 1-15,13 1 6 16,0 7-6-16,5-5-7 15,8 6-34-15,-8-2-26 16,5-3-11-16,-5-4-7 16,0-3-7-16,-5-2-1 15,-5-3 0-15,-12-5 6 16,1-5-5-16,-12 4-1 16,1-4-1-16,-1 0-23 15,7 0-132-15,-7 0-153 16,-5 0-353-16</inkml:trace>
  <inkml:trace contextRef="#ctx0" brushRef="#br0" timeOffset="115325.91">17310 13114 1270 0,'0'0'793'0,"0"0"-483"15,0 0-56 1,0 0-63-16,0 0-86 0,0 0-66 16,0 0-29-16,0-112-2 15,15 48 13-15,13-7 4 16,0-3-7-16,-5 0-5 15,-8 7-5-15,-5 8-7 16,-10 14-1-16,0 22-81 16,0 15-260-16,0 8-1176 0</inkml:trace>
  <inkml:trace contextRef="#ctx0" brushRef="#br0" timeOffset="116716.26">18887 12420 1759 0,'0'0'801'15,"0"0"-568"-15,0 0-88 16,0 0-63-16,0 0-82 16,0 0-16-16,0 0 10 0,109 54 6 15,-60-27 7-15,-4-3-1 16,-1 3-5-16,-6-4 0 15,-5-5 5-15,-5 1-4 16,-3-1-1-16,-7-6-1 16,-8-2-48-16,-5 2-170 15,-5-3-240-15,0 1-675 0</inkml:trace>
  <inkml:trace contextRef="#ctx0" brushRef="#br0" timeOffset="116909.49">19001 12763 814 0,'0'0'1396'0,"0"0"-1092"15,0 0-66-15,0 0-60 16,18-204-85-16,15 146-47 16,-2 6-31-16,2 7-14 15,-5 13-1-15,0 13-169 16,-5 10-318-16,-3 9-526 0</inkml:trace>
  <inkml:trace contextRef="#ctx0" brushRef="#br0" timeOffset="117969.56">19626 12349 1532 0,'0'0'628'16,"0"0"-403"-16,0 0-25 15,0 0-46-15,0 0-86 16,0 0-36-16,0 0-7 16,0 0-2-16,28 4-4 15,10 17 29-15,11 6 4 16,6-1-17-16,-1 1-12 15,-3 3-5-15,-8-7-9 16,-5-1 0-16,-10-10-1 16,-13 1-8-16,-2-2-39 0,-13 5-145 15,0-4-165-15,0 0-498 16</inkml:trace>
  <inkml:trace contextRef="#ctx0" brushRef="#br0" timeOffset="118158.84">19796 12710 1714 0,'0'0'698'15,"0"0"-442"-15,0 0-46 16,0 0-69-16,-12-185-86 16,40 128-36-16,5 2-18 15,0 4-1-15,5 6-89 0,-10 13-201 16,-13 10-498-16</inkml:trace>
  <inkml:trace contextRef="#ctx0" brushRef="#br0" timeOffset="119823.68">17546 11632 1160 0,'0'0'495'0,"0"0"-365"16,0 0 2-16,0 0-29 15,0 0-39-15,0 0-13 16,0 0 69-16,0-9 52 0,0 9-3 15,0 0-3 1,0 0-59-16,0 0-59 16,0 0-48-16,0 0-23 0,20 0-2 15,13 6 25-15,13 7 6 16,-3-1 9-16,1 2 1 16,-1 2-8-16,8-3-1 15,-13-1 4-15,5 1-10 16,-10 1 7-16,0-4-1 15,-13-4-7-15,-2 1-40 16,-8-5-93-16,-10 10-99 16,0-2-353-16,-10 7-515 0</inkml:trace>
  <inkml:trace contextRef="#ctx0" brushRef="#br0" timeOffset="120026.51">17709 11928 1825 0,'0'0'625'0,"0"0"-394"16,0 0-97-16,0 0-77 15,0 0-32-15,0-192-19 16,28 144-5-16,-6 12-1 16,6 10-70-16,-7 20-185 15,2 6-376-15,-8 0-652 0</inkml:trace>
  <inkml:trace contextRef="#ctx0" brushRef="#br0" timeOffset="120665.34">18384 11392 411 0,'0'0'1067'16,"0"0"-751"-16,0 0-128 0,0 0-81 15,0 0-63-15,0 0-4 16,0 0 7-16,0 0 9 16,0 0-4-16,0 0-25 15,16 0-19-15,-1 0 1 16,13 9 17-16,0 7 17 15,5 4 13-15,-5 0 11 16,0-2-18-16,-3-1-10 16,3 2 0-16,-5-3-4 15,2-1-15-15,3 4 1 16,5 2-2-16,-5-2-9 16,0 0 3-16,-8-7-12 15,-2-2-1-15,-3-2 6 0,-2-6-6 16,-13-2-153-1,0 0-149-15,0 0-512 0</inkml:trace>
  <inkml:trace contextRef="#ctx0" brushRef="#br0" timeOffset="120859.42">18532 11739 1382 0,'0'0'877'16,"0"0"-590"-16,0 0-70 15,0 0-48-15,81-184-47 16,-25 123-57-16,-3 0-34 16,-2 14-17-16,-13 7-14 15,-13 18-56-15,-2 16-227 16,-13 6-570-16</inkml:trace>
  <inkml:trace contextRef="#ctx0" brushRef="#br0" timeOffset="121392.95">19248 11392 880 0,'0'0'849'15,"0"0"-478"-15,0 0-107 16,0 0-65-16,0 0-86 15,0 0-95-15,0 0-2 16,28 61 11-16,10-11 78 16,5 5-34-16,8-3-8 15,-3-8-24-15,-10-14-25 16,0-11-13-16,-15-13 5 16,-2-6-5-16,-9 0 10 15,3-6-11-15,-2-19-153 16,-13 1-407-16</inkml:trace>
  <inkml:trace contextRef="#ctx0" brushRef="#br0" timeOffset="121675.27">19271 11789 1536 0,'0'0'823'0,"0"0"-572"16,0 0-69-16,0 0-57 0,81-185-69 15,-25 114-35-15,-3 10-14 16,-15 10-7-16,-5 9-109 15,-15 15-363-15,-13 12-1688 0</inkml:trace>
  <inkml:trace contextRef="#ctx0" brushRef="#br0" timeOffset="123030.26">24980 9457 25 0,'0'0'353'15,"0"0"-268"-15,0 0-85 16,0 0-60-16,0 0-80 0</inkml:trace>
  <inkml:trace contextRef="#ctx0" brushRef="#br0" timeOffset="123855.57">24856 9426 892 0,'0'0'588'0,"0"0"-341"16,0 0-8-16,0 0-16 16,0 0-40-16,0 0-37 15,0 0 19-15,-51-36-35 16,31 43-53-16,-13 15-45 15,0 13-32-15,-5 14-7 16,5 5 1-16,5 3 5 16,18 5-5-16,2-1 5 15,8-6-10-15,0-11 4 0,28-4 6 16,15-12-8-16,8-12 8 16,10-16-10-16,-3 0 10 15,3-16 1-15,-5-30 5 16,-8-11 2-16,-15-10-7 15,-22-4 0-15,-11 1-11 16,0-1 2-16,-6 3-13 16,-37 11-28-16,-13 9-60 15,3 11-2-15,-8 28-45 16,18 9-203-16,15 0-386 0</inkml:trace>
  <inkml:trace contextRef="#ctx0" brushRef="#br0" timeOffset="124725.89">25671 9869 939 0,'0'0'392'15,"0"0"-113"-15,0 0-71 16,0 0-51-16,0 0-24 0,0 0 5 16,0 0 2-16,0-55 7 15,0 55 26-15,-18 0-40 16,-2 15-59-16,-8 19-68 15,0 10-6-15,8 17-13 16,7 4 4-16,13 5-6 16,0-2 6-16,18-13 2 15,35-11 5-15,8-19-4 16,5-14 5-16,6-11 1 16,-6-6 0-16,-8-36 17 15,-12-13 8-15,-21-7-10 16,-12-6-3-16,-13-1-2 15,0 5 1-15,-5 3-11 16,-41 6 2-16,-2 9-2 16,-1 12-48-16,-17 21-79 0,11 10-131 15,16 3-387-15</inkml:trace>
  <inkml:trace contextRef="#ctx0" brushRef="#br0" timeOffset="125609.21">23416 9776 677 0,'0'0'545'16,"0"0"-287"-16,0 0-19 15,0 0 27-15,0 0-8 16,0 0-103-16,0 0-97 16,-122 71-58-16,112-2 1 15,10 5-1-15,0 5 7 0,0-16 7 16,15-8-7-16,31-16 2 16,2-17-2-16,8-15-5 15,2-7 7-15,3-10 9 16,-13-27 26-16,-2-9 92 15,-25-13-26-15,-9-5-37 16,-12 0-34-16,0-1-25 16,-33 4-14-16,-18 11-30 15,3 16-78-15,-18 34-54 16,10 0-97-16,18 34-659 0</inkml:trace>
  <inkml:trace contextRef="#ctx0" brushRef="#br0" timeOffset="127715.65">23317 8940 669 0,'0'0'653'16,"0"0"-406"-16,0 0-66 16,0 0 40-16,0 0-20 15,0 0-53-15,0 0-37 16,-89 2-46-16,63 22-6 15,-7 5-40-15,6 16-19 16,-1 6-4-16,12 6 4 0,9 8 0 16,7 0-2-1,0-7 1-15,33-11-7 0,12-11 7 16,9-20-1-16,2-13 1 16,2-3 1-16,-2-12 13 15,-8-28 11-15,-15-1 22 16,-5-8 2-16,-23 1-17 15,-5 4 5-15,0 4-12 16,0 9-11-16,-33 5-13 16,-5 7-55-16,-10 19-115 15,10 0-205-15,5 9-926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9-25T13:00:10.125"/>
    </inkml:context>
    <inkml:brush xml:id="br0">
      <inkml:brushProperty name="width" value="0.05292" units="cm"/>
      <inkml:brushProperty name="height" value="0.05292" units="cm"/>
      <inkml:brushProperty name="color" value="#FF0000"/>
    </inkml:brush>
  </inkml:definitions>
  <inkml:trace contextRef="#ctx0" brushRef="#br0">18783 7734 842 0,'0'0'520'15,"0"0"-276"-15,0 0 20 16,0 0-71-16,0 0-23 16,0 0-53-16,94 43-40 15,-74-36-24-15,3-1-5 16,-2 0-10-16,-4 0 3 16,-1 7-3-16,6 4 10 15,6 3 18-15,5 4 4 16,0 5-25-16,11 7-19 15,-1 3-12-15,8-1 1 16,2 0-9-16,-5 4-5 0,8 0 7 16,0 6-8-1,2 0 0-15,8 7 1 0,0-1-1 16,6 4 0-16,-1 1 8 16,5-2-2-16,-5 5-6 15,-5 2-1-15,0 0-1 16,0 0 2-16,-5 7 0 15,-3-1-1-15,8 1 1 16,1 0 0-16,-1-3 0 16,5-1 1-16,10-3-1 15,-5 3-1-15,13 3 1 16,-8 1 1-16,8 0 1 16,-2 0-2-16,1 0 0 0,-1-1 1 15,7 1 3 1,-8 0-4-16,3 0-1 0,5 0 1 15,-13-3 1-15,6-1-1 16,-4-3 1-16,-1-1 0 16,-1 2 0-16,-2-4 5 15,2 3-5-15,-5 1 17 16,0 3 5-16,8-2-7 16,-13 3 9-16,6-3-24 15,-6-2 14-15,0-2-6 16,0-1-8-16,0-3 0 15,0 2 0-15,0-2-1 16,0 1-4-16,6-1 3 16,-6-3 1-16,5 1 6 0,-5-1-5 15,0 0-1-15,0 0 0 16,0-4 0-16,0 1 0 16,3-2 0-16,-10-2 1 15,2 5 5-15,-10-8-6 16,-3 0 0-16,-2-3 0 15,-3-1 0-15,3-2 1 16,-8-1-1-16,0-5 0 16,-10-1 1-16,0 0 0 15,0-7 0-15,0 4-1 16,-5-1 0-16,-2 2 0 16,1-1 0-16,1 3 0 15,0 0 2-15,5 1-2 16,0-4 6-16,5-1-6 15,1-1 0-15,-1-5 1 0,-10 2-1 16,-3-3 1-16,-2-6 1 16,-8 1-2-16,-2-6 1 15,-8-4 1-15,5 3-1 16,-5-2 0-16,-5-2 5 16,8-1 0-16,-8-4 4 15,5 5-8-15,-5-5 7 16,0 0 1-16,5 0-10 15,-5 0 1-15,0 0 1 16,0 0-1-16,5 0-1 16,-5 0 0-16,5 3-1 15,0 0 0-15,0-3 0 16,-5 3 1-16,8-3 8 0,-8 0-1 16,0 0 2-16,0 0 3 15,0 0 12-15,0 0 5 16,0 0-2-16,0 0-2 15,0 0-14-15,0 0-6 16,0 0-5-16,5 0 0 16,-5 0-2-16,5 0-8 15,5 0-2-15,3 0 3 16,2 4 8-16,3 2 1 16,-8 0 0-16,5-2 1 15,-2 1 1-15,-3-2-1 16,0 4 0-16,8-1 0 0,-3 4 0 15,8 1 0-15,5 2-1 16,-2-1 0 0,1-3 0-16,-4 1 1 0,-7-4-1 15,1-3 0-15,-12 1 0 16,0-4 0-16,1 2 0 16,-6-2 1-16,0 0 0 15,0 0-1-15,0 0 1 16,0 0 0-16,0 0-1 15,0 0 0-15,5 0 1 16,-5 0-1-16,0 0 1 16,0 0 10-16,0 0-10 15,0 0-1-15,0 0 0 0,0 0-6 16,0 5 5-16,12-3-5 16,-7 5 6-16,0-7 1 15,-5 4 4-15,0-4-5 16,0 0-2-16,0 0 2 15,0 0 2-15,0 0-1 16,0 0-1-16,0 3 1 16,0-3-2-16,0 3-6 15,6 0 7-15,-1-3 0 16,-5 0 0-16,0 3 3 16,5-3-3-16,-5 0-6 15,7 4 5-15,-2-1 0 16,1 0 0-16,4 3 1 15,0-2-6-15,-3 1 0 16,-1-5-14-16,-1 4-5 0,-5-4-4 16,5 0-2-16,-5 0-8 15,0 3-29-15,0 3-54 16,0 4-95-16,0-3-144 16,0 0-385-16,-23-7-762 0</inkml:trace>
  <inkml:trace contextRef="#ctx0" brushRef="#br0" timeOffset="1382.59">24833 12260 1392 0,'0'0'594'16,"0"0"-386"-16,0 0-30 16,0 0-62-16,0 0-51 15,0 0-14-15,0 0 31 16,76-87 7-16,-10 41-2 16,16-8-40-16,17-4-18 15,10-4-20-15,18 3-8 16,15 4 5-16,5 3-6 0,6 8 2 15,-3 4-1-15,-3 9-1 16,-15 4 0-16,-13 5 0 16,-25 9-1-16,-22 11-2 15,-29-2-15-15,-20 4-40 16,-18 0 10-16,-5 0-8 16,0 6 12-16,-18 4-69 15,-8-4-270-15,-1-6-1185 0</inkml:trace>
  <inkml:trace contextRef="#ctx0" brushRef="#br0" timeOffset="1865.99">26842 11282 1437 0,'0'0'706'16,"0"0"-549"-16,0 0-16 16,0 0 24-16,43 178-83 15,3-114-44-15,2-6-20 16,8-8-10-16,-2-14-8 16,-4-13 2-16,-6-21-1 15,-11-2-1-15,-8-15-1 0,-2-31-8 16,-5-7-14-16,-13-2 1 15,-5 3 12-15,0 17 10 16,0 12 1-16,0 16 13 16,0 7-14-16,0 21-6 15,5 29-11-15,23 18 16 16,20 15 1-16,8 7-1 16,2 4 1-16,3 5 6 15,-18 4-5-15,-20 0 30 16,-18-7 37-16,-5-6 9 15,-15-16 15-15,-36-15-5 16,-2-19 16-16,-8-16-35 16,-5-15-26-16,13-9-18 15,-3-6-24-15,18-37-8 16,15-10-41-16,23-15-65 0,12-33-106 16,47 15-248-16,2 15-506 15</inkml:trace>
  <inkml:trace contextRef="#ctx0" brushRef="#br0" timeOffset="2094.96">27932 11802 1393 0,'0'0'863'0,"0"0"-642"0,0 0-148 16,0 0-73-16,0 0 10 16,0 0 8-16,0 0-1 15,274-80-17-15,-231 49-64 16,-10 8-262-16,-23 7-659 0</inkml:trace>
  <inkml:trace contextRef="#ctx0" brushRef="#br0" timeOffset="2249.85">28158 12038 1204 0,'0'0'811'15,"0"0"-536"-15,0 0-115 0,15-9-50 16,23-18-36-16,5-8-60 16,23-16-14-16,-15 6-262 15,-13 6-1237-15</inkml:trace>
  <inkml:trace contextRef="#ctx0" brushRef="#br0" timeOffset="2799.79">28651 11514 1568 0,'0'0'621'15,"0"0"-545"-15,0 0-42 16,0 0 56-16,0 0-22 15,53 170 14-15,-43-129 91 16,-10-5-57-16,0-10-56 0,0-11-36 16,0-10 1-16,0-5 22 15,0-7 35-15,0-32-28 16,0-19-54-16,0-16-5 16,18-9-72-16,20 3-46 15,5 12 2-15,0 21-13 16,3 20-31-16,-3 21 52 15,0 6 21-15,1 21 83 16,-11 26 9-16,-5 4 108 16,-6 4 41-16,-17-5 14 15,-5-7-52-15,0-11-20 16,0-13-24-16,0-13-8 16,0-6 8-16,0 0 8 0,0-32-2 15,0-17-73-15,0-15-6 16,28-2-19-16,5-5-20 15,6 10-3-15,-1 9-20 16,-5 17-14-16,5 9 13 16,-5 13 19-16,0 13 18 15,0 0-4-15,0 13 17 16,-8 23 19-16,-2 1 36 16,-8 6 6-16,-7-6 8 15,-8-3-12-15,0-9-8 16,0-6-14-16,0-3-16 15,0-16-109-15,-18 0-465 0,13 0-1227 16</inkml:trace>
  <inkml:trace contextRef="#ctx0" brushRef="#br0" timeOffset="3251.29">29804 11031 1773 0,'0'0'340'16,"0"0"-196"-16,0 0 18 16,0 0-66-16,0 0 11 15,0 0-5-15,221 169-20 16,-216-122-4-16,-5-1-14 16,0-9-15-16,-5-10-1 15,-23-8-8-15,0-13-1 0,0-6-1 16,8 0-23-16,7-22-15 15,13-20-32-15,0-10-26 16,0-2-42-16,33 6-50 16,0 5 7-16,0 12 30 15,-5 8 52-15,-5 5 39 16,-8 7 21-16,-5 1 1 16,-5 7 14-16,-5 3 50 15,0 0 8-15,0 0 1 16,0 0-5-16,0 19-20 15,0 11-3-15,8 8 21 16,2 4-3-16,5 4-20 16,8-5-21-16,0-10-7 0,-8-7-13 15,8-11-1-15,-8-11-1 16,3-2-8-16,2 0-19 16,3-31-99-16,0-5-236 15,-13 4-764-15</inkml:trace>
  <inkml:trace contextRef="#ctx0" brushRef="#br0" timeOffset="3460.21">30581 10729 1084 0,'0'0'1206'0,"0"0"-878"0,0 0-170 16,0 0 15-1,0 0-35-15,0 0-69 0,61 197-39 16,-43-142-21-16,-13-5-8 16,0-1-1-16,-5-11-125 15,0-5-166-15,0-14-339 16,-10-13-952-16</inkml:trace>
  <inkml:trace contextRef="#ctx0" brushRef="#br0" timeOffset="3588.31">30571 11010 1650 0,'0'0'708'0,"0"0"-567"15,0 0-79-15,0 0-62 0,0 0-9 16,165-178-591-16</inkml:trace>
  <inkml:trace contextRef="#ctx0" brushRef="#br0" timeOffset="3983.12">31124 10704 52 0,'0'0'791'0,"0"0"-403"16,0 0-82-16,0 0-29 16,0 0 17-16,0 0-47 15,0 0-81-15,28-34-33 16,-28 34-18-16,-12 0-36 16,-14 22-24-16,3 15-22 15,-5 15 45-15,13 13 26 16,15 5-32-16,0 1-1 15,15-5-17-15,41-11-26 16,3-12-9-16,12-18-18 16,-5-15 0-16,0-10 11 15,-5 0 8-15,0-39-20 0,-13-9-3 16,-15-29-141 0,-10 10-206-16,-23 8-862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DEB93C-A994-457B-86BD-B16219E31EA6}" type="datetimeFigureOut">
              <a:rPr lang="en-US" smtClean="0"/>
              <a:t>9/25/2022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2B863E-07C6-4043-ADFE-C3BAED750D47}" type="slidenum">
              <a:rPr lang="en-US" smtClean="0"/>
              <a:t>‹#›</a:t>
            </a:fld>
            <a:endParaRPr lang="en-US"/>
          </a:p>
        </p:txBody>
      </p:sp>
    </p:spTree>
    <p:extLst>
      <p:ext uri="{BB962C8B-B14F-4D97-AF65-F5344CB8AC3E}">
        <p14:creationId xmlns:p14="http://schemas.microsoft.com/office/powerpoint/2010/main" val="706063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dirty="0">
                <a:solidFill>
                  <a:srgbClr val="525252"/>
                </a:solidFill>
                <a:effectLst/>
                <a:latin typeface="IBM Plex Sans" panose="020B0503050203000203" pitchFamily="34" charset="0"/>
              </a:rPr>
              <a:t>Speech recognition</a:t>
            </a:r>
            <a:r>
              <a:rPr lang="en-US" b="0" i="0" dirty="0">
                <a:solidFill>
                  <a:srgbClr val="525252"/>
                </a:solidFill>
                <a:effectLst/>
                <a:latin typeface="IBM Plex Sans" panose="020B0503050203000203" pitchFamily="34" charset="0"/>
              </a:rPr>
              <a:t>, also called speech-to-text, is the task of reliably converting voice data into text data. Speech recognition is required for any application that follows voice commands or answers spoken questions. What makes speech recognition especially challenging is the way people talk—quickly, slurring words together, with varying emphasis and intonation, in different accents, and often using incorrect grammar.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dirty="0">
                <a:solidFill>
                  <a:srgbClr val="525252"/>
                </a:solidFill>
                <a:effectLst/>
                <a:latin typeface="IBM Plex Sans" panose="020B0503050203000203" pitchFamily="34" charset="0"/>
              </a:rPr>
              <a:t>Part of speech tagging</a:t>
            </a:r>
            <a:r>
              <a:rPr lang="en-US" b="0" i="0" dirty="0">
                <a:solidFill>
                  <a:srgbClr val="525252"/>
                </a:solidFill>
                <a:effectLst/>
                <a:latin typeface="IBM Plex Sans" panose="020B0503050203000203" pitchFamily="34" charset="0"/>
              </a:rPr>
              <a:t>, also called grammatical tagging, is the process of determining the part of speech of a particular word or piece of text based on its use and context. Part of speech identifies ‘make’ as a verb in ‘I can make a paper plane,’ and as a noun in ‘What make of car do you own?’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dirty="0">
                <a:solidFill>
                  <a:srgbClr val="525252"/>
                </a:solidFill>
                <a:effectLst/>
                <a:latin typeface="IBM Plex Sans" panose="020B0503050203000203" pitchFamily="34" charset="0"/>
              </a:rPr>
              <a:t>Sentiment analysis </a:t>
            </a:r>
            <a:r>
              <a:rPr lang="en-US" b="0" i="0" dirty="0">
                <a:solidFill>
                  <a:srgbClr val="525252"/>
                </a:solidFill>
                <a:effectLst/>
                <a:latin typeface="IBM Plex Sans" panose="020B0503050203000203" pitchFamily="34" charset="0"/>
              </a:rPr>
              <a:t>attempts to extract subjective qualities—attitudes, emotions, sarcasm, confusion, suspicion—from text.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dirty="0">
                <a:solidFill>
                  <a:srgbClr val="525252"/>
                </a:solidFill>
                <a:effectLst/>
                <a:latin typeface="IBM Plex Sans" panose="020B0503050203000203" pitchFamily="34" charset="0"/>
              </a:rPr>
              <a:t>Word sense disambiguation</a:t>
            </a:r>
            <a:r>
              <a:rPr lang="en-US" b="0" i="0" dirty="0">
                <a:solidFill>
                  <a:srgbClr val="525252"/>
                </a:solidFill>
                <a:effectLst/>
                <a:latin typeface="IBM Plex Sans" panose="020B0503050203000203" pitchFamily="34" charset="0"/>
              </a:rPr>
              <a:t> is the selection of the meaning of a word with multiple meanings  through a process of semantic analysis that determine the word that makes the most sense in the given context. For example, word sense disambiguation helps distinguish the meaning of the verb 'make' in ‘make the grade’ (achieve) vs. ‘make a bet’ (place).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dirty="0">
                <a:solidFill>
                  <a:srgbClr val="525252"/>
                </a:solidFill>
                <a:effectLst/>
                <a:latin typeface="IBM Plex Sans" panose="020B0503050203000203" pitchFamily="34" charset="0"/>
              </a:rPr>
              <a:t>Named entity recognition, </a:t>
            </a:r>
            <a:r>
              <a:rPr lang="en-US" b="0" i="0" dirty="0">
                <a:solidFill>
                  <a:srgbClr val="525252"/>
                </a:solidFill>
                <a:effectLst/>
                <a:latin typeface="IBM Plex Sans" panose="020B0503050203000203" pitchFamily="34" charset="0"/>
              </a:rPr>
              <a:t>or NEM, identifies words or phrases as useful entities. NEM identifies ‘Kentucky’ as a location or ‘Fred’ as a man's name.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dirty="0">
                <a:solidFill>
                  <a:srgbClr val="525252"/>
                </a:solidFill>
                <a:effectLst/>
                <a:latin typeface="IBM Plex Sans" panose="020B0503050203000203" pitchFamily="34" charset="0"/>
              </a:rPr>
              <a:t>Co-reference resolution</a:t>
            </a:r>
            <a:r>
              <a:rPr lang="en-US" b="0" i="0" dirty="0">
                <a:solidFill>
                  <a:srgbClr val="525252"/>
                </a:solidFill>
                <a:effectLst/>
                <a:latin typeface="IBM Plex Sans" panose="020B0503050203000203" pitchFamily="34" charset="0"/>
              </a:rPr>
              <a:t> is the task of identifying if and when two words refer to the same entity. The most common example is determining the person or object to which a certain pronoun refers (e.g., ‘she’ = ‘Mary’),  but it can also involve identifying a metaphor or an idiom in the text  (e.g., an instance in which 'bear' isn't an animal but a large hairy person).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dirty="0">
                <a:solidFill>
                  <a:srgbClr val="525252"/>
                </a:solidFill>
                <a:effectLst/>
                <a:latin typeface="IBM Plex Sans" panose="020B0503050203000203" pitchFamily="34" charset="0"/>
              </a:rPr>
              <a:t>Natural language generation </a:t>
            </a:r>
            <a:r>
              <a:rPr lang="en-US" b="0" i="0" dirty="0">
                <a:solidFill>
                  <a:srgbClr val="525252"/>
                </a:solidFill>
                <a:effectLst/>
                <a:latin typeface="IBM Plex Sans" panose="020B0503050203000203" pitchFamily="34" charset="0"/>
              </a:rPr>
              <a:t>is sometimes described as the opposite of speech recognition or speech-to-text; it's the task of putting structured information into human language.</a:t>
            </a:r>
            <a:r>
              <a:rPr lang="en-US" b="1" i="0" dirty="0">
                <a:solidFill>
                  <a:srgbClr val="525252"/>
                </a:solidFill>
                <a:effectLst/>
                <a:latin typeface="IBM Plex Sans" panose="020B0503050203000203" pitchFamily="34" charset="0"/>
              </a:rPr>
              <a:t> </a:t>
            </a:r>
            <a:endParaRPr lang="en-US" b="0" i="0" dirty="0">
              <a:solidFill>
                <a:srgbClr val="525252"/>
              </a:solidFill>
              <a:effectLst/>
              <a:latin typeface="IBM Plex Sans" panose="020B0503050203000203"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solidFill>
                <a:srgbClr val="525252"/>
              </a:solidFill>
              <a:effectLst/>
              <a:latin typeface="IBM Plex Sans" panose="020B0503050203000203" pitchFamily="34" charset="0"/>
            </a:endParaRPr>
          </a:p>
          <a:p>
            <a:endParaRPr lang="en-US" dirty="0"/>
          </a:p>
          <a:p>
            <a:endParaRPr lang="en-US" dirty="0"/>
          </a:p>
        </p:txBody>
      </p:sp>
      <p:sp>
        <p:nvSpPr>
          <p:cNvPr id="4" name="Slide Number Placeholder 3"/>
          <p:cNvSpPr>
            <a:spLocks noGrp="1"/>
          </p:cNvSpPr>
          <p:nvPr>
            <p:ph type="sldNum" sz="quarter" idx="5"/>
          </p:nvPr>
        </p:nvSpPr>
        <p:spPr/>
        <p:txBody>
          <a:bodyPr/>
          <a:lstStyle/>
          <a:p>
            <a:fld id="{922B863E-07C6-4043-ADFE-C3BAED750D47}" type="slidenum">
              <a:rPr lang="en-US" smtClean="0"/>
              <a:t>6</a:t>
            </a:fld>
            <a:endParaRPr lang="en-US"/>
          </a:p>
        </p:txBody>
      </p:sp>
    </p:spTree>
    <p:extLst>
      <p:ext uri="{BB962C8B-B14F-4D97-AF65-F5344CB8AC3E}">
        <p14:creationId xmlns:p14="http://schemas.microsoft.com/office/powerpoint/2010/main" val="2549734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9/25/2022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9/25/2022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9/25/2022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9/25/2022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9/25/2022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9/25/2022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9/25/2022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9/25/2022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9/25/2022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9/25/2022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customXml" Target="../ink/ink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medium.com/analytics-vidhya/understanding-tfidf-for-absolute-beginners-f2c260b8944b" TargetMode="External"/><Relationship Id="rId2" Type="http://schemas.openxmlformats.org/officeDocument/2006/relationships/hyperlink" Target="https://towardsdatascience.com/tf-idf-for-document-ranking-from-scratch-in-python-on-real-world-dataset-796d339a4089"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jalammar.github.io/illustrated-word2vec/"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youtube.com/redirect?event=video_description&amp;redir_token=QUFFLUhqbDM5X19vU2FsS3BEV2ZOUW02N24wRUtYY2tyQXxBQ3Jtc0ttN2ljRmZyRm9rZnVuWVRKWWl3emVrWC1RbTZVcHVZVmdqQWlaLVFsOGlaTmN2M0ItUkQ0R0gxcDlsZlpid3VxT0FZS1JXaV9WQnpGbkJjaFBnYjQxRloxLUtBbXluTTF3UC1vS3JJWGVhRl84c2tYMA&amp;q=https%3A%2F%2Fgithub.com%2FPradipNichite%2FYoutube-Tutorials%2Fblob%2Fmain%2FYotutube_WordVectors.ipynb&amp;v=P47raNuzAW0"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0000" y="639097"/>
            <a:ext cx="4813072" cy="3494791"/>
          </a:xfrm>
        </p:spPr>
        <p:txBody>
          <a:bodyPr>
            <a:normAutofit/>
          </a:bodyPr>
          <a:lstStyle/>
          <a:p>
            <a:r>
              <a:rPr lang="en-US" dirty="0"/>
              <a:t>Short Intro to NLP</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a:normAutofit/>
          </a:bodyPr>
          <a:lstStyle/>
          <a:p>
            <a:r>
              <a:rPr lang="en-US" dirty="0"/>
              <a:t>Menan Velayuthan</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00D0F-4A4E-925D-C157-855B84839E15}"/>
              </a:ext>
            </a:extLst>
          </p:cNvPr>
          <p:cNvSpPr>
            <a:spLocks noGrp="1"/>
          </p:cNvSpPr>
          <p:nvPr>
            <p:ph type="title"/>
          </p:nvPr>
        </p:nvSpPr>
        <p:spPr/>
        <p:txBody>
          <a:bodyPr/>
          <a:lstStyle/>
          <a:p>
            <a:r>
              <a:rPr lang="en-US" dirty="0"/>
              <a:t>Basic Terms - Continued</a:t>
            </a:r>
          </a:p>
        </p:txBody>
      </p:sp>
      <p:sp>
        <p:nvSpPr>
          <p:cNvPr id="3" name="Content Placeholder 2">
            <a:extLst>
              <a:ext uri="{FF2B5EF4-FFF2-40B4-BE49-F238E27FC236}">
                <a16:creationId xmlns:a16="http://schemas.microsoft.com/office/drawing/2014/main" id="{37369296-9844-7DFA-B3DD-C8BC8493E4E9}"/>
              </a:ext>
            </a:extLst>
          </p:cNvPr>
          <p:cNvSpPr>
            <a:spLocks noGrp="1"/>
          </p:cNvSpPr>
          <p:nvPr>
            <p:ph idx="1"/>
          </p:nvPr>
        </p:nvSpPr>
        <p:spPr/>
        <p:txBody>
          <a:bodyPr>
            <a:normAutofit lnSpcReduction="10000"/>
          </a:bodyPr>
          <a:lstStyle/>
          <a:p>
            <a:pPr>
              <a:buFont typeface="Wingdings" panose="05000000000000000000" pitchFamily="2" charset="2"/>
              <a:buChar char="Ø"/>
            </a:pPr>
            <a:r>
              <a:rPr lang="en-US" dirty="0"/>
              <a:t> </a:t>
            </a:r>
            <a:r>
              <a:rPr lang="en-US" b="1" dirty="0"/>
              <a:t>Normalization: </a:t>
            </a:r>
            <a:r>
              <a:rPr lang="en-US" dirty="0"/>
              <a:t>Is the process of brining the text in the corpus to a common ground. This is an essential text preprocessing step. </a:t>
            </a:r>
            <a:br>
              <a:rPr lang="en-US" dirty="0"/>
            </a:br>
            <a:r>
              <a:rPr lang="en-US" dirty="0"/>
              <a:t>	</a:t>
            </a:r>
            <a:r>
              <a:rPr lang="en-US" dirty="0" err="1"/>
              <a:t>Eg</a:t>
            </a:r>
            <a:r>
              <a:rPr lang="en-US" dirty="0"/>
              <a:t>: “Home” </a:t>
            </a:r>
            <a:r>
              <a:rPr lang="en-US" dirty="0">
                <a:sym typeface="Wingdings" panose="05000000000000000000" pitchFamily="2" charset="2"/>
              </a:rPr>
              <a:t> “home”, (lowercasing all the text)</a:t>
            </a:r>
            <a:r>
              <a:rPr lang="en-US" b="1" dirty="0"/>
              <a:t> </a:t>
            </a:r>
          </a:p>
          <a:p>
            <a:pPr>
              <a:buFont typeface="Wingdings" panose="05000000000000000000" pitchFamily="2" charset="2"/>
              <a:buChar char="Ø"/>
            </a:pPr>
            <a:r>
              <a:rPr lang="en-US" b="1" dirty="0"/>
              <a:t>Stemming : </a:t>
            </a:r>
            <a:r>
              <a:rPr lang="en-US" dirty="0"/>
              <a:t>Stemming is the process of eliminating affixes (suffixed, prefixes, infixes, circumfixes) from a word in order to obtain a word stem. (rule based methods)</a:t>
            </a:r>
            <a:br>
              <a:rPr lang="en-US" dirty="0"/>
            </a:br>
            <a:r>
              <a:rPr lang="en-US" dirty="0"/>
              <a:t>	Running </a:t>
            </a:r>
            <a:r>
              <a:rPr lang="en-US" dirty="0">
                <a:sym typeface="Wingdings" panose="05000000000000000000" pitchFamily="2" charset="2"/>
              </a:rPr>
              <a:t> Run </a:t>
            </a:r>
            <a:endParaRPr lang="en-US" dirty="0"/>
          </a:p>
          <a:p>
            <a:pPr>
              <a:buFont typeface="Wingdings" panose="05000000000000000000" pitchFamily="2" charset="2"/>
              <a:buChar char="Ø"/>
            </a:pPr>
            <a:r>
              <a:rPr lang="en-US" dirty="0"/>
              <a:t> </a:t>
            </a:r>
            <a:r>
              <a:rPr lang="en-US" b="1" dirty="0"/>
              <a:t>Lemmatization</a:t>
            </a:r>
            <a:r>
              <a:rPr lang="en-US" dirty="0"/>
              <a:t>: Lemmatization is related to stemming, but how it differs from stemming is that it is able to capture canonical forms based on a word’s Lemma</a:t>
            </a:r>
            <a:br>
              <a:rPr lang="en-US" dirty="0"/>
            </a:br>
            <a:br>
              <a:rPr lang="en-US" b="1" dirty="0"/>
            </a:br>
            <a:r>
              <a:rPr lang="en-US" b="1" dirty="0"/>
              <a:t>	better </a:t>
            </a:r>
            <a:r>
              <a:rPr lang="en-US" b="1" dirty="0">
                <a:sym typeface="Wingdings" panose="05000000000000000000" pitchFamily="2" charset="2"/>
              </a:rPr>
              <a:t> good</a:t>
            </a:r>
            <a:endParaRPr lang="en-US" dirty="0"/>
          </a:p>
        </p:txBody>
      </p:sp>
    </p:spTree>
    <p:extLst>
      <p:ext uri="{BB962C8B-B14F-4D97-AF65-F5344CB8AC3E}">
        <p14:creationId xmlns:p14="http://schemas.microsoft.com/office/powerpoint/2010/main" val="765484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00D0F-4A4E-925D-C157-855B84839E15}"/>
              </a:ext>
            </a:extLst>
          </p:cNvPr>
          <p:cNvSpPr>
            <a:spLocks noGrp="1"/>
          </p:cNvSpPr>
          <p:nvPr>
            <p:ph type="title"/>
          </p:nvPr>
        </p:nvSpPr>
        <p:spPr/>
        <p:txBody>
          <a:bodyPr/>
          <a:lstStyle/>
          <a:p>
            <a:r>
              <a:rPr lang="en-US" dirty="0"/>
              <a:t>Basic Terms - Continued</a:t>
            </a:r>
          </a:p>
        </p:txBody>
      </p:sp>
      <p:sp>
        <p:nvSpPr>
          <p:cNvPr id="3" name="Content Placeholder 2">
            <a:extLst>
              <a:ext uri="{FF2B5EF4-FFF2-40B4-BE49-F238E27FC236}">
                <a16:creationId xmlns:a16="http://schemas.microsoft.com/office/drawing/2014/main" id="{37369296-9844-7DFA-B3DD-C8BC8493E4E9}"/>
              </a:ext>
            </a:extLst>
          </p:cNvPr>
          <p:cNvSpPr>
            <a:spLocks noGrp="1"/>
          </p:cNvSpPr>
          <p:nvPr>
            <p:ph idx="1"/>
          </p:nvPr>
        </p:nvSpPr>
        <p:spPr>
          <a:xfrm>
            <a:off x="1097279" y="2108201"/>
            <a:ext cx="10563779" cy="4145115"/>
          </a:xfrm>
        </p:spPr>
        <p:txBody>
          <a:bodyPr>
            <a:normAutofit fontScale="92500" lnSpcReduction="20000"/>
          </a:bodyPr>
          <a:lstStyle/>
          <a:p>
            <a:pPr>
              <a:buFont typeface="Wingdings" panose="05000000000000000000" pitchFamily="2" charset="2"/>
              <a:buChar char="Ø"/>
            </a:pPr>
            <a:r>
              <a:rPr lang="en-US" dirty="0"/>
              <a:t> </a:t>
            </a:r>
            <a:r>
              <a:rPr lang="en-US" b="1" dirty="0"/>
              <a:t>Stop Words: </a:t>
            </a:r>
            <a:r>
              <a:rPr lang="en-US" dirty="0"/>
              <a:t>Stop words are words which contribute less for the overall meaning. They are essential to maintain a structure of a sentence but won’t add value for the NLP task at hand. </a:t>
            </a:r>
            <a:br>
              <a:rPr lang="en-US" dirty="0"/>
            </a:br>
            <a:r>
              <a:rPr lang="en-US" dirty="0">
                <a:solidFill>
                  <a:srgbClr val="FF0000"/>
                </a:solidFill>
              </a:rPr>
              <a:t>Note : We will see why we need to eliminate these words by looking at </a:t>
            </a:r>
            <a:r>
              <a:rPr lang="en-US" dirty="0" err="1">
                <a:solidFill>
                  <a:srgbClr val="FF0000"/>
                </a:solidFill>
              </a:rPr>
              <a:t>Zipf’s</a:t>
            </a:r>
            <a:r>
              <a:rPr lang="en-US" dirty="0">
                <a:solidFill>
                  <a:srgbClr val="FF0000"/>
                </a:solidFill>
              </a:rPr>
              <a:t> Law </a:t>
            </a:r>
            <a:br>
              <a:rPr lang="en-US" dirty="0">
                <a:solidFill>
                  <a:srgbClr val="FF0000"/>
                </a:solidFill>
              </a:rPr>
            </a:br>
            <a:r>
              <a:rPr lang="en-US" dirty="0">
                <a:solidFill>
                  <a:srgbClr val="FF0000"/>
                </a:solidFill>
              </a:rPr>
              <a:t>	specially for statistical methods</a:t>
            </a:r>
            <a:br>
              <a:rPr lang="en-US" dirty="0">
                <a:solidFill>
                  <a:srgbClr val="FF0000"/>
                </a:solidFill>
              </a:rPr>
            </a:br>
            <a:r>
              <a:rPr lang="en-US" dirty="0">
                <a:solidFill>
                  <a:schemeClr val="tx1"/>
                </a:solidFill>
              </a:rPr>
              <a:t>	</a:t>
            </a:r>
            <a:r>
              <a:rPr lang="en-US" dirty="0" err="1">
                <a:solidFill>
                  <a:schemeClr val="tx1"/>
                </a:solidFill>
              </a:rPr>
              <a:t>Eg</a:t>
            </a:r>
            <a:r>
              <a:rPr lang="en-US" dirty="0">
                <a:solidFill>
                  <a:schemeClr val="tx1"/>
                </a:solidFill>
              </a:rPr>
              <a:t>: In the sentence: “The cat sneaked to the behind door.</a:t>
            </a:r>
            <a:br>
              <a:rPr lang="en-US" dirty="0">
                <a:solidFill>
                  <a:schemeClr val="tx1"/>
                </a:solidFill>
              </a:rPr>
            </a:br>
            <a:r>
              <a:rPr lang="en-US" dirty="0">
                <a:solidFill>
                  <a:schemeClr val="tx1"/>
                </a:solidFill>
              </a:rPr>
              <a:t>	     Here words like “the” and “to” are considered stop words.</a:t>
            </a:r>
          </a:p>
          <a:p>
            <a:pPr>
              <a:buFont typeface="Wingdings" panose="05000000000000000000" pitchFamily="2" charset="2"/>
              <a:buChar char="Ø"/>
            </a:pPr>
            <a:r>
              <a:rPr lang="en-US" b="1" dirty="0"/>
              <a:t>N-grams</a:t>
            </a:r>
            <a:r>
              <a:rPr lang="en-US" dirty="0"/>
              <a:t>: is one type of representation model, where we take N sequences of text to form a unit of text.</a:t>
            </a:r>
          </a:p>
          <a:p>
            <a:pPr marL="0" indent="0">
              <a:buNone/>
            </a:pPr>
            <a:r>
              <a:rPr lang="en-US" dirty="0"/>
              <a:t>	</a:t>
            </a:r>
            <a:r>
              <a:rPr lang="en-US" dirty="0" err="1"/>
              <a:t>Eg</a:t>
            </a:r>
            <a:r>
              <a:rPr lang="en-US" dirty="0"/>
              <a:t>: “The boy walked last.</a:t>
            </a:r>
          </a:p>
          <a:p>
            <a:pPr marL="0" indent="0">
              <a:buNone/>
            </a:pPr>
            <a:r>
              <a:rPr lang="en-US" dirty="0"/>
              <a:t>	</a:t>
            </a:r>
            <a:r>
              <a:rPr lang="en-US" dirty="0" err="1"/>
              <a:t>uni</a:t>
            </a:r>
            <a:r>
              <a:rPr lang="en-US" dirty="0"/>
              <a:t>-gram(1-gram) : [“The”, ”boy”, ”walked”, ”last”]</a:t>
            </a:r>
          </a:p>
          <a:p>
            <a:pPr marL="0" indent="0">
              <a:buNone/>
            </a:pPr>
            <a:r>
              <a:rPr lang="en-US" dirty="0"/>
              <a:t>	bi-gram (2-gram) : [“The boy” ,”boy walked”, ”walked last”]</a:t>
            </a:r>
          </a:p>
          <a:p>
            <a:pPr marL="0" indent="0">
              <a:buNone/>
            </a:pPr>
            <a:r>
              <a:rPr lang="en-US" dirty="0"/>
              <a:t>	tri-gram (3-gram) : [“The boy walked” , ”boy walked last”]</a:t>
            </a:r>
          </a:p>
        </p:txBody>
      </p:sp>
    </p:spTree>
    <p:extLst>
      <p:ext uri="{BB962C8B-B14F-4D97-AF65-F5344CB8AC3E}">
        <p14:creationId xmlns:p14="http://schemas.microsoft.com/office/powerpoint/2010/main" val="1039697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00D0F-4A4E-925D-C157-855B84839E15}"/>
              </a:ext>
            </a:extLst>
          </p:cNvPr>
          <p:cNvSpPr>
            <a:spLocks noGrp="1"/>
          </p:cNvSpPr>
          <p:nvPr>
            <p:ph type="title"/>
          </p:nvPr>
        </p:nvSpPr>
        <p:spPr/>
        <p:txBody>
          <a:bodyPr/>
          <a:lstStyle/>
          <a:p>
            <a:r>
              <a:rPr lang="en-US" dirty="0"/>
              <a:t>Basic Terms - Continued</a:t>
            </a:r>
          </a:p>
        </p:txBody>
      </p:sp>
      <p:sp>
        <p:nvSpPr>
          <p:cNvPr id="3" name="Content Placeholder 2">
            <a:extLst>
              <a:ext uri="{FF2B5EF4-FFF2-40B4-BE49-F238E27FC236}">
                <a16:creationId xmlns:a16="http://schemas.microsoft.com/office/drawing/2014/main" id="{37369296-9844-7DFA-B3DD-C8BC8493E4E9}"/>
              </a:ext>
            </a:extLst>
          </p:cNvPr>
          <p:cNvSpPr>
            <a:spLocks noGrp="1"/>
          </p:cNvSpPr>
          <p:nvPr>
            <p:ph idx="1"/>
          </p:nvPr>
        </p:nvSpPr>
        <p:spPr>
          <a:xfrm>
            <a:off x="1097279" y="2108201"/>
            <a:ext cx="10563779" cy="4145115"/>
          </a:xfrm>
        </p:spPr>
        <p:txBody>
          <a:bodyPr>
            <a:normAutofit fontScale="92500" lnSpcReduction="10000"/>
          </a:bodyPr>
          <a:lstStyle/>
          <a:p>
            <a:pPr>
              <a:buFont typeface="Wingdings" panose="05000000000000000000" pitchFamily="2" charset="2"/>
              <a:buChar char="Ø"/>
            </a:pPr>
            <a:r>
              <a:rPr lang="en-US" dirty="0"/>
              <a:t> </a:t>
            </a:r>
            <a:r>
              <a:rPr lang="en-US" b="1" dirty="0"/>
              <a:t>Bag of Words (</a:t>
            </a:r>
            <a:r>
              <a:rPr lang="en-US" b="1" dirty="0" err="1"/>
              <a:t>BoW</a:t>
            </a:r>
            <a:r>
              <a:rPr lang="en-US" b="1" dirty="0"/>
              <a:t>) : </a:t>
            </a:r>
            <a:r>
              <a:rPr lang="en-US" dirty="0"/>
              <a:t>Is one of the simplest representation in NLP. In this model a document (sentences, articles </a:t>
            </a:r>
            <a:r>
              <a:rPr lang="en-US" dirty="0" err="1"/>
              <a:t>etc</a:t>
            </a:r>
            <a:r>
              <a:rPr lang="en-US" dirty="0"/>
              <a:t>) is represented by a set of words, disregarding grammar or the order of the words, like taking the words and putting it into a bag.</a:t>
            </a:r>
          </a:p>
          <a:p>
            <a:pPr marL="0" indent="0">
              <a:buNone/>
            </a:pPr>
            <a:r>
              <a:rPr lang="en-US" dirty="0"/>
              <a:t>	</a:t>
            </a:r>
            <a:r>
              <a:rPr lang="en-US" dirty="0" err="1"/>
              <a:t>Eg</a:t>
            </a:r>
            <a:r>
              <a:rPr lang="en-US" dirty="0"/>
              <a:t> : “John likes to watch movies. Mary likes movies too.”</a:t>
            </a:r>
            <a:br>
              <a:rPr lang="en-US" dirty="0"/>
            </a:br>
            <a:r>
              <a:rPr lang="en-US" dirty="0"/>
              <a:t>	set of words : "John","likes","to","watch","movies","Mary","likes","movies","too“</a:t>
            </a:r>
          </a:p>
          <a:p>
            <a:pPr marL="0" indent="0">
              <a:buNone/>
            </a:pPr>
            <a:r>
              <a:rPr lang="en-US" dirty="0"/>
              <a:t>	</a:t>
            </a:r>
            <a:r>
              <a:rPr lang="en-US" dirty="0" err="1"/>
              <a:t>BoW</a:t>
            </a:r>
            <a:r>
              <a:rPr lang="en-US" dirty="0"/>
              <a:t> of the document : {"John":1,"likes":2,"to":1,"watch":1,"movies":2,"Mary":1,"too":1}</a:t>
            </a:r>
          </a:p>
          <a:p>
            <a:pPr>
              <a:buFont typeface="Wingdings" panose="05000000000000000000" pitchFamily="2" charset="2"/>
              <a:buChar char="Ø"/>
            </a:pPr>
            <a:r>
              <a:rPr lang="en-US" b="1" dirty="0"/>
              <a:t>Vocabulary: </a:t>
            </a:r>
            <a:r>
              <a:rPr lang="en-US" dirty="0"/>
              <a:t>The entire set of terms used in a body of text.</a:t>
            </a:r>
          </a:p>
          <a:p>
            <a:pPr>
              <a:buFont typeface="Wingdings" panose="05000000000000000000" pitchFamily="2" charset="2"/>
              <a:buChar char="Ø"/>
            </a:pPr>
            <a:r>
              <a:rPr lang="en-US" b="1" dirty="0"/>
              <a:t>Word Embedding: </a:t>
            </a:r>
            <a:r>
              <a:rPr lang="en-US" dirty="0"/>
              <a:t>Each token is embedded as a vector before it can be passed to a machine learning model. While generally referred to as word embeddings, embeddings can be created on the character or phrase level as well. Following the techniques section is an entire section on different types of embeddings</a:t>
            </a:r>
          </a:p>
        </p:txBody>
      </p:sp>
    </p:spTree>
    <p:extLst>
      <p:ext uri="{BB962C8B-B14F-4D97-AF65-F5344CB8AC3E}">
        <p14:creationId xmlns:p14="http://schemas.microsoft.com/office/powerpoint/2010/main" val="739482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D57FF-048C-F0E6-18C8-5840E53C7450}"/>
              </a:ext>
            </a:extLst>
          </p:cNvPr>
          <p:cNvSpPr>
            <a:spLocks noGrp="1"/>
          </p:cNvSpPr>
          <p:nvPr>
            <p:ph type="title"/>
          </p:nvPr>
        </p:nvSpPr>
        <p:spPr/>
        <p:txBody>
          <a:bodyPr/>
          <a:lstStyle/>
          <a:p>
            <a:r>
              <a:rPr lang="en-US" dirty="0"/>
              <a:t>NLP modeling can be categorized as 2 types</a:t>
            </a:r>
          </a:p>
        </p:txBody>
      </p:sp>
      <p:sp>
        <p:nvSpPr>
          <p:cNvPr id="4" name="Rectangle 3">
            <a:extLst>
              <a:ext uri="{FF2B5EF4-FFF2-40B4-BE49-F238E27FC236}">
                <a16:creationId xmlns:a16="http://schemas.microsoft.com/office/drawing/2014/main" id="{C7A484DA-5642-3945-98CA-BFB0CF962EB8}"/>
              </a:ext>
            </a:extLst>
          </p:cNvPr>
          <p:cNvSpPr/>
          <p:nvPr/>
        </p:nvSpPr>
        <p:spPr>
          <a:xfrm>
            <a:off x="4473678" y="2042653"/>
            <a:ext cx="2418736" cy="136668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NLP Modeling</a:t>
            </a:r>
          </a:p>
        </p:txBody>
      </p:sp>
      <p:sp>
        <p:nvSpPr>
          <p:cNvPr id="5" name="Rectangle: Rounded Corners 4">
            <a:extLst>
              <a:ext uri="{FF2B5EF4-FFF2-40B4-BE49-F238E27FC236}">
                <a16:creationId xmlns:a16="http://schemas.microsoft.com/office/drawing/2014/main" id="{036153FE-F3FA-94AA-C3F3-B06DF0AEFCEE}"/>
              </a:ext>
            </a:extLst>
          </p:cNvPr>
          <p:cNvSpPr/>
          <p:nvPr/>
        </p:nvSpPr>
        <p:spPr>
          <a:xfrm>
            <a:off x="1297858" y="3952567"/>
            <a:ext cx="2703871" cy="2330245"/>
          </a:xfrm>
          <a:prstGeom prst="round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Statistical Methods</a:t>
            </a:r>
          </a:p>
          <a:p>
            <a:r>
              <a:rPr lang="en-US" dirty="0" err="1"/>
              <a:t>Eg</a:t>
            </a:r>
            <a:r>
              <a:rPr lang="en-US" dirty="0"/>
              <a:t>: Count vectorizing (using </a:t>
            </a:r>
            <a:r>
              <a:rPr lang="en-US" dirty="0" err="1"/>
              <a:t>BoW</a:t>
            </a:r>
            <a:r>
              <a:rPr lang="en-US" dirty="0"/>
              <a:t>), </a:t>
            </a:r>
            <a:r>
              <a:rPr lang="en-US" dirty="0" err="1"/>
              <a:t>Tf-IDf</a:t>
            </a:r>
            <a:endParaRPr lang="en-US" dirty="0"/>
          </a:p>
        </p:txBody>
      </p:sp>
      <p:sp>
        <p:nvSpPr>
          <p:cNvPr id="6" name="Rectangle: Rounded Corners 5">
            <a:extLst>
              <a:ext uri="{FF2B5EF4-FFF2-40B4-BE49-F238E27FC236}">
                <a16:creationId xmlns:a16="http://schemas.microsoft.com/office/drawing/2014/main" id="{08B4240E-A423-0756-F419-887F44023BBE}"/>
              </a:ext>
            </a:extLst>
          </p:cNvPr>
          <p:cNvSpPr/>
          <p:nvPr/>
        </p:nvSpPr>
        <p:spPr>
          <a:xfrm>
            <a:off x="7639667" y="3952567"/>
            <a:ext cx="3038166" cy="2330245"/>
          </a:xfrm>
          <a:prstGeom prst="round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Machine Learning Methods</a:t>
            </a:r>
          </a:p>
          <a:p>
            <a:r>
              <a:rPr lang="en-US" dirty="0" err="1"/>
              <a:t>Eg</a:t>
            </a:r>
            <a:r>
              <a:rPr lang="en-US" dirty="0"/>
              <a:t>: Word2Vec, RNNs, LSTMs, Transformers.</a:t>
            </a:r>
          </a:p>
        </p:txBody>
      </p:sp>
      <p:cxnSp>
        <p:nvCxnSpPr>
          <p:cNvPr id="8" name="Straight Arrow Connector 7">
            <a:extLst>
              <a:ext uri="{FF2B5EF4-FFF2-40B4-BE49-F238E27FC236}">
                <a16:creationId xmlns:a16="http://schemas.microsoft.com/office/drawing/2014/main" id="{94118A43-BADE-221C-84D2-1D70DBD4811A}"/>
              </a:ext>
            </a:extLst>
          </p:cNvPr>
          <p:cNvCxnSpPr>
            <a:endCxn id="5" idx="0"/>
          </p:cNvCxnSpPr>
          <p:nvPr/>
        </p:nvCxnSpPr>
        <p:spPr>
          <a:xfrm flipH="1">
            <a:off x="2649794" y="3409336"/>
            <a:ext cx="1823884" cy="543231"/>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A1FA5A4-2F43-3FFC-C008-58351BC61F0F}"/>
              </a:ext>
            </a:extLst>
          </p:cNvPr>
          <p:cNvCxnSpPr>
            <a:cxnSpLocks/>
            <a:endCxn id="6" idx="0"/>
          </p:cNvCxnSpPr>
          <p:nvPr/>
        </p:nvCxnSpPr>
        <p:spPr>
          <a:xfrm>
            <a:off x="6892414" y="3409336"/>
            <a:ext cx="2266336" cy="543231"/>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9754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5D3AD-A2B1-E13B-349C-70757CAB3665}"/>
              </a:ext>
            </a:extLst>
          </p:cNvPr>
          <p:cNvSpPr>
            <a:spLocks noGrp="1"/>
          </p:cNvSpPr>
          <p:nvPr>
            <p:ph type="title"/>
          </p:nvPr>
        </p:nvSpPr>
        <p:spPr/>
        <p:txBody>
          <a:bodyPr/>
          <a:lstStyle/>
          <a:p>
            <a:r>
              <a:rPr lang="en-US" dirty="0"/>
              <a:t>What is Representational Learning?</a:t>
            </a: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24FE0AEE-22E2-1D6F-53B4-9E47DF3AD517}"/>
                  </a:ext>
                </a:extLst>
              </p14:cNvPr>
              <p14:cNvContentPartPr/>
              <p14:nvPr/>
            </p14:nvContentPartPr>
            <p14:xfrm>
              <a:off x="519480" y="2160000"/>
              <a:ext cx="10407600" cy="3871800"/>
            </p14:xfrm>
          </p:contentPart>
        </mc:Choice>
        <mc:Fallback>
          <p:pic>
            <p:nvPicPr>
              <p:cNvPr id="3" name="Ink 2">
                <a:extLst>
                  <a:ext uri="{FF2B5EF4-FFF2-40B4-BE49-F238E27FC236}">
                    <a16:creationId xmlns:a16="http://schemas.microsoft.com/office/drawing/2014/main" id="{24FE0AEE-22E2-1D6F-53B4-9E47DF3AD517}"/>
                  </a:ext>
                </a:extLst>
              </p:cNvPr>
              <p:cNvPicPr/>
              <p:nvPr/>
            </p:nvPicPr>
            <p:blipFill>
              <a:blip r:embed="rId3"/>
              <a:stretch>
                <a:fillRect/>
              </a:stretch>
            </p:blipFill>
            <p:spPr>
              <a:xfrm>
                <a:off x="510120" y="2150640"/>
                <a:ext cx="10426320" cy="38905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E786190D-E056-C403-DEA1-1956C47876FB}"/>
                  </a:ext>
                </a:extLst>
              </p14:cNvPr>
              <p14:cNvContentPartPr/>
              <p14:nvPr/>
            </p14:nvContentPartPr>
            <p14:xfrm>
              <a:off x="6761880" y="2784240"/>
              <a:ext cx="4617000" cy="1846080"/>
            </p14:xfrm>
          </p:contentPart>
        </mc:Choice>
        <mc:Fallback>
          <p:pic>
            <p:nvPicPr>
              <p:cNvPr id="4" name="Ink 3">
                <a:extLst>
                  <a:ext uri="{FF2B5EF4-FFF2-40B4-BE49-F238E27FC236}">
                    <a16:creationId xmlns:a16="http://schemas.microsoft.com/office/drawing/2014/main" id="{E786190D-E056-C403-DEA1-1956C47876FB}"/>
                  </a:ext>
                </a:extLst>
              </p:cNvPr>
              <p:cNvPicPr/>
              <p:nvPr/>
            </p:nvPicPr>
            <p:blipFill>
              <a:blip r:embed="rId5"/>
              <a:stretch>
                <a:fillRect/>
              </a:stretch>
            </p:blipFill>
            <p:spPr>
              <a:xfrm>
                <a:off x="6752520" y="2774880"/>
                <a:ext cx="4635720" cy="1864800"/>
              </a:xfrm>
              <a:prstGeom prst="rect">
                <a:avLst/>
              </a:prstGeom>
            </p:spPr>
          </p:pic>
        </mc:Fallback>
      </mc:AlternateContent>
    </p:spTree>
    <p:extLst>
      <p:ext uri="{BB962C8B-B14F-4D97-AF65-F5344CB8AC3E}">
        <p14:creationId xmlns:p14="http://schemas.microsoft.com/office/powerpoint/2010/main" val="171882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F8034-2CD9-F277-B8F1-603616C10C7C}"/>
              </a:ext>
            </a:extLst>
          </p:cNvPr>
          <p:cNvSpPr>
            <a:spLocks noGrp="1"/>
          </p:cNvSpPr>
          <p:nvPr>
            <p:ph type="ctrTitle"/>
          </p:nvPr>
        </p:nvSpPr>
        <p:spPr/>
        <p:txBody>
          <a:bodyPr/>
          <a:lstStyle/>
          <a:p>
            <a:r>
              <a:rPr lang="en-US" dirty="0"/>
              <a:t>Example of </a:t>
            </a:r>
            <a:r>
              <a:rPr lang="en-US" dirty="0" err="1"/>
              <a:t>BoW</a:t>
            </a:r>
            <a:r>
              <a:rPr lang="en-US" dirty="0"/>
              <a:t> demo</a:t>
            </a:r>
          </a:p>
        </p:txBody>
      </p:sp>
    </p:spTree>
    <p:extLst>
      <p:ext uri="{BB962C8B-B14F-4D97-AF65-F5344CB8AC3E}">
        <p14:creationId xmlns:p14="http://schemas.microsoft.com/office/powerpoint/2010/main" val="1276642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CE75A-D495-C0DB-1F3E-0B7C289ABF8F}"/>
              </a:ext>
            </a:extLst>
          </p:cNvPr>
          <p:cNvSpPr>
            <a:spLocks noGrp="1"/>
          </p:cNvSpPr>
          <p:nvPr>
            <p:ph type="title"/>
          </p:nvPr>
        </p:nvSpPr>
        <p:spPr/>
        <p:txBody>
          <a:bodyPr/>
          <a:lstStyle/>
          <a:p>
            <a:r>
              <a:rPr lang="en-US" dirty="0"/>
              <a:t>Resource to learn TF-IDF</a:t>
            </a:r>
          </a:p>
        </p:txBody>
      </p:sp>
      <p:sp>
        <p:nvSpPr>
          <p:cNvPr id="3" name="Content Placeholder 2">
            <a:extLst>
              <a:ext uri="{FF2B5EF4-FFF2-40B4-BE49-F238E27FC236}">
                <a16:creationId xmlns:a16="http://schemas.microsoft.com/office/drawing/2014/main" id="{D758ED94-555F-707B-9965-A03A8ED8FBA7}"/>
              </a:ext>
            </a:extLst>
          </p:cNvPr>
          <p:cNvSpPr>
            <a:spLocks noGrp="1"/>
          </p:cNvSpPr>
          <p:nvPr>
            <p:ph idx="1"/>
          </p:nvPr>
        </p:nvSpPr>
        <p:spPr/>
        <p:txBody>
          <a:bodyPr/>
          <a:lstStyle/>
          <a:p>
            <a:pPr>
              <a:buFont typeface="Wingdings" panose="05000000000000000000" pitchFamily="2" charset="2"/>
              <a:buChar char="Ø"/>
            </a:pPr>
            <a:r>
              <a:rPr lang="en-US" dirty="0" err="1"/>
              <a:t>Tf</a:t>
            </a:r>
            <a:r>
              <a:rPr lang="en-US" dirty="0"/>
              <a:t>-IDF has many applications, it is used to extract keywords from large articles, this can be a preprocessing task for Topic Modelling.</a:t>
            </a:r>
          </a:p>
          <a:p>
            <a:pPr>
              <a:buFont typeface="Wingdings" panose="05000000000000000000" pitchFamily="2" charset="2"/>
              <a:buChar char="Ø"/>
            </a:pPr>
            <a:r>
              <a:rPr lang="en-US" dirty="0"/>
              <a:t>Links : </a:t>
            </a:r>
            <a:br>
              <a:rPr lang="en-US" dirty="0"/>
            </a:br>
            <a:r>
              <a:rPr lang="en-US" dirty="0"/>
              <a:t>	</a:t>
            </a:r>
            <a:r>
              <a:rPr lang="en-US" dirty="0">
                <a:hlinkClick r:id="rId2"/>
              </a:rPr>
              <a:t>Link1</a:t>
            </a:r>
            <a:br>
              <a:rPr lang="en-US" dirty="0"/>
            </a:br>
            <a:r>
              <a:rPr lang="en-US" dirty="0"/>
              <a:t>	</a:t>
            </a:r>
            <a:r>
              <a:rPr lang="en-US" dirty="0">
                <a:hlinkClick r:id="rId3"/>
              </a:rPr>
              <a:t>Link2</a:t>
            </a:r>
            <a:endParaRPr lang="en-US" dirty="0"/>
          </a:p>
        </p:txBody>
      </p:sp>
    </p:spTree>
    <p:extLst>
      <p:ext uri="{BB962C8B-B14F-4D97-AF65-F5344CB8AC3E}">
        <p14:creationId xmlns:p14="http://schemas.microsoft.com/office/powerpoint/2010/main" val="2016283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B23AF-5FC8-348C-CCD2-C73BA5CE81DB}"/>
              </a:ext>
            </a:extLst>
          </p:cNvPr>
          <p:cNvSpPr>
            <a:spLocks noGrp="1"/>
          </p:cNvSpPr>
          <p:nvPr>
            <p:ph type="title"/>
          </p:nvPr>
        </p:nvSpPr>
        <p:spPr/>
        <p:txBody>
          <a:bodyPr/>
          <a:lstStyle/>
          <a:p>
            <a:r>
              <a:rPr lang="en-US" dirty="0"/>
              <a:t>Word2Vec</a:t>
            </a:r>
          </a:p>
        </p:txBody>
      </p:sp>
      <p:sp>
        <p:nvSpPr>
          <p:cNvPr id="3" name="Content Placeholder 2">
            <a:extLst>
              <a:ext uri="{FF2B5EF4-FFF2-40B4-BE49-F238E27FC236}">
                <a16:creationId xmlns:a16="http://schemas.microsoft.com/office/drawing/2014/main" id="{B1EC5012-02C9-414D-322C-03B578FAEB93}"/>
              </a:ext>
            </a:extLst>
          </p:cNvPr>
          <p:cNvSpPr>
            <a:spLocks noGrp="1"/>
          </p:cNvSpPr>
          <p:nvPr>
            <p:ph idx="1"/>
          </p:nvPr>
        </p:nvSpPr>
        <p:spPr>
          <a:xfrm>
            <a:off x="1097280" y="2108201"/>
            <a:ext cx="5509997" cy="3760891"/>
          </a:xfrm>
        </p:spPr>
        <p:txBody>
          <a:bodyPr/>
          <a:lstStyle/>
          <a:p>
            <a:pPr>
              <a:buFont typeface="Wingdings" panose="05000000000000000000" pitchFamily="2" charset="2"/>
              <a:buChar char="Ø"/>
            </a:pPr>
            <a:r>
              <a:rPr lang="en-US" dirty="0"/>
              <a:t>Know your neighbors </a:t>
            </a:r>
            <a:br>
              <a:rPr lang="en-US" dirty="0"/>
            </a:br>
            <a:r>
              <a:rPr lang="en-US" dirty="0"/>
              <a:t>	“A man is known by the company he keeps”</a:t>
            </a:r>
          </a:p>
          <a:p>
            <a:pPr>
              <a:buFont typeface="Wingdings" panose="05000000000000000000" pitchFamily="2" charset="2"/>
              <a:buChar char="Ø"/>
            </a:pPr>
            <a:r>
              <a:rPr lang="en-US" dirty="0"/>
              <a:t>Model based off the paper “Efficient Estimation of Word Representations in Vector Space” by </a:t>
            </a:r>
            <a:r>
              <a:rPr lang="en-US" dirty="0" err="1"/>
              <a:t>Mikolov</a:t>
            </a:r>
            <a:r>
              <a:rPr lang="en-US" dirty="0"/>
              <a:t> et al. (2013).</a:t>
            </a:r>
          </a:p>
          <a:p>
            <a:pPr>
              <a:buFont typeface="Wingdings" panose="05000000000000000000" pitchFamily="2" charset="2"/>
              <a:buChar char="Ø"/>
            </a:pPr>
            <a:r>
              <a:rPr lang="en-US" dirty="0"/>
              <a:t>2 Models are proposed in the paper.</a:t>
            </a:r>
          </a:p>
          <a:p>
            <a:pPr lvl="1">
              <a:buFont typeface="Wingdings" panose="05000000000000000000" pitchFamily="2" charset="2"/>
              <a:buChar char="§"/>
            </a:pPr>
            <a:r>
              <a:rPr lang="en-US" dirty="0"/>
              <a:t>Continuous Bag of Words (CBOW).</a:t>
            </a:r>
          </a:p>
          <a:p>
            <a:pPr lvl="1">
              <a:buFont typeface="Wingdings" panose="05000000000000000000" pitchFamily="2" charset="2"/>
              <a:buChar char="§"/>
            </a:pPr>
            <a:r>
              <a:rPr lang="en-US" dirty="0"/>
              <a:t>Continuous Skip-gram Model.</a:t>
            </a:r>
          </a:p>
        </p:txBody>
      </p:sp>
      <p:pic>
        <p:nvPicPr>
          <p:cNvPr id="4" name="Google Shape;97;p19">
            <a:extLst>
              <a:ext uri="{FF2B5EF4-FFF2-40B4-BE49-F238E27FC236}">
                <a16:creationId xmlns:a16="http://schemas.microsoft.com/office/drawing/2014/main" id="{4B13F108-A5AA-6457-9650-A11BAA901834}"/>
              </a:ext>
            </a:extLst>
          </p:cNvPr>
          <p:cNvPicPr preferRelativeResize="0"/>
          <p:nvPr/>
        </p:nvPicPr>
        <p:blipFill>
          <a:blip r:embed="rId2">
            <a:alphaModFix/>
          </a:blip>
          <a:stretch>
            <a:fillRect/>
          </a:stretch>
        </p:blipFill>
        <p:spPr>
          <a:xfrm>
            <a:off x="6607277" y="2108201"/>
            <a:ext cx="5397910" cy="3760891"/>
          </a:xfrm>
          <a:prstGeom prst="rect">
            <a:avLst/>
          </a:prstGeom>
          <a:noFill/>
          <a:ln>
            <a:noFill/>
          </a:ln>
        </p:spPr>
      </p:pic>
    </p:spTree>
    <p:extLst>
      <p:ext uri="{BB962C8B-B14F-4D97-AF65-F5344CB8AC3E}">
        <p14:creationId xmlns:p14="http://schemas.microsoft.com/office/powerpoint/2010/main" val="3937923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78C7A-7157-AF45-4476-AFC2339BA078}"/>
              </a:ext>
            </a:extLst>
          </p:cNvPr>
          <p:cNvSpPr>
            <a:spLocks noGrp="1"/>
          </p:cNvSpPr>
          <p:nvPr>
            <p:ph type="title"/>
          </p:nvPr>
        </p:nvSpPr>
        <p:spPr/>
        <p:txBody>
          <a:bodyPr/>
          <a:lstStyle/>
          <a:p>
            <a:r>
              <a:rPr lang="en-US" dirty="0"/>
              <a:t>Word2Vec - Continued</a:t>
            </a:r>
          </a:p>
        </p:txBody>
      </p:sp>
      <p:sp>
        <p:nvSpPr>
          <p:cNvPr id="3" name="Content Placeholder 2">
            <a:extLst>
              <a:ext uri="{FF2B5EF4-FFF2-40B4-BE49-F238E27FC236}">
                <a16:creationId xmlns:a16="http://schemas.microsoft.com/office/drawing/2014/main" id="{D93B61D8-AB06-FF06-867E-8B9EBF5F2C56}"/>
              </a:ext>
            </a:extLst>
          </p:cNvPr>
          <p:cNvSpPr>
            <a:spLocks noGrp="1"/>
          </p:cNvSpPr>
          <p:nvPr>
            <p:ph idx="1"/>
          </p:nvPr>
        </p:nvSpPr>
        <p:spPr/>
        <p:txBody>
          <a:bodyPr/>
          <a:lstStyle/>
          <a:p>
            <a:r>
              <a:rPr lang="en-US" dirty="0"/>
              <a:t>Illustrating the Word2Vec through an excellent article</a:t>
            </a:r>
          </a:p>
          <a:p>
            <a:r>
              <a:rPr lang="en-US" dirty="0"/>
              <a:t> </a:t>
            </a:r>
            <a:r>
              <a:rPr lang="en-US" dirty="0">
                <a:hlinkClick r:id="rId2"/>
              </a:rPr>
              <a:t>https://jalammar.github.io/illustrated-word2vec/</a:t>
            </a:r>
            <a:endParaRPr lang="en-US" dirty="0"/>
          </a:p>
        </p:txBody>
      </p:sp>
    </p:spTree>
    <p:extLst>
      <p:ext uri="{BB962C8B-B14F-4D97-AF65-F5344CB8AC3E}">
        <p14:creationId xmlns:p14="http://schemas.microsoft.com/office/powerpoint/2010/main" val="887895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1CB61-A101-5007-4293-74EA54F98BAA}"/>
              </a:ext>
            </a:extLst>
          </p:cNvPr>
          <p:cNvSpPr>
            <a:spLocks noGrp="1"/>
          </p:cNvSpPr>
          <p:nvPr>
            <p:ph type="title"/>
          </p:nvPr>
        </p:nvSpPr>
        <p:spPr/>
        <p:txBody>
          <a:bodyPr/>
          <a:lstStyle/>
          <a:p>
            <a:r>
              <a:rPr lang="en-US" dirty="0"/>
              <a:t>Word2Vec Demo</a:t>
            </a:r>
          </a:p>
        </p:txBody>
      </p:sp>
      <p:sp>
        <p:nvSpPr>
          <p:cNvPr id="4" name="TextBox 3">
            <a:extLst>
              <a:ext uri="{FF2B5EF4-FFF2-40B4-BE49-F238E27FC236}">
                <a16:creationId xmlns:a16="http://schemas.microsoft.com/office/drawing/2014/main" id="{356D55F1-CE72-AAF5-064B-6A0BFB885D13}"/>
              </a:ext>
            </a:extLst>
          </p:cNvPr>
          <p:cNvSpPr txBox="1"/>
          <p:nvPr/>
        </p:nvSpPr>
        <p:spPr>
          <a:xfrm>
            <a:off x="943897" y="4611329"/>
            <a:ext cx="10343535" cy="646331"/>
          </a:xfrm>
          <a:prstGeom prst="rect">
            <a:avLst/>
          </a:prstGeom>
          <a:noFill/>
        </p:spPr>
        <p:txBody>
          <a:bodyPr wrap="square" rtlCol="0">
            <a:spAutoFit/>
          </a:bodyPr>
          <a:lstStyle/>
          <a:p>
            <a:pPr marL="285750" indent="-285750">
              <a:buFont typeface="Arial" panose="020B0604020202020204" pitchFamily="34" charset="0"/>
              <a:buChar char="•"/>
            </a:pPr>
            <a:r>
              <a:rPr lang="en-US" dirty="0"/>
              <a:t>Demo code is mainly edited from this source code by Pradip </a:t>
            </a:r>
            <a:r>
              <a:rPr lang="en-US" dirty="0" err="1"/>
              <a:t>Nichite</a:t>
            </a:r>
            <a:br>
              <a:rPr lang="en-US" dirty="0"/>
            </a:br>
            <a:r>
              <a:rPr lang="en-US" dirty="0">
                <a:hlinkClick r:id="rId2"/>
              </a:rPr>
              <a:t>Link</a:t>
            </a:r>
            <a:endParaRPr lang="en-US" dirty="0"/>
          </a:p>
        </p:txBody>
      </p:sp>
    </p:spTree>
    <p:extLst>
      <p:ext uri="{BB962C8B-B14F-4D97-AF65-F5344CB8AC3E}">
        <p14:creationId xmlns:p14="http://schemas.microsoft.com/office/powerpoint/2010/main" val="1731994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BCB59-4702-614F-A1F1-DCB815E08B39}"/>
              </a:ext>
            </a:extLst>
          </p:cNvPr>
          <p:cNvSpPr>
            <a:spLocks noGrp="1"/>
          </p:cNvSpPr>
          <p:nvPr>
            <p:ph type="ctrTitle"/>
          </p:nvPr>
        </p:nvSpPr>
        <p:spPr/>
        <p:txBody>
          <a:bodyPr/>
          <a:lstStyle/>
          <a:p>
            <a:r>
              <a:rPr lang="en-US" dirty="0"/>
              <a:t>What is NLP and some Applications</a:t>
            </a:r>
          </a:p>
        </p:txBody>
      </p:sp>
      <p:sp>
        <p:nvSpPr>
          <p:cNvPr id="3" name="Subtitle 2">
            <a:extLst>
              <a:ext uri="{FF2B5EF4-FFF2-40B4-BE49-F238E27FC236}">
                <a16:creationId xmlns:a16="http://schemas.microsoft.com/office/drawing/2014/main" id="{048730A2-A2C5-5947-F9A6-71F427818B98}"/>
              </a:ext>
            </a:extLst>
          </p:cNvPr>
          <p:cNvSpPr>
            <a:spLocks noGrp="1"/>
          </p:cNvSpPr>
          <p:nvPr>
            <p:ph type="subTitle" idx="1"/>
          </p:nvPr>
        </p:nvSpPr>
        <p:spPr/>
        <p:txBody>
          <a:bodyPr/>
          <a:lstStyle/>
          <a:p>
            <a:r>
              <a:rPr lang="en-US" dirty="0"/>
              <a:t>Definitions </a:t>
            </a:r>
          </a:p>
        </p:txBody>
      </p:sp>
    </p:spTree>
    <p:extLst>
      <p:ext uri="{BB962C8B-B14F-4D97-AF65-F5344CB8AC3E}">
        <p14:creationId xmlns:p14="http://schemas.microsoft.com/office/powerpoint/2010/main" val="3796413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ED181-FEF5-5331-4A2F-08CAFE1A5954}"/>
              </a:ext>
            </a:extLst>
          </p:cNvPr>
          <p:cNvSpPr>
            <a:spLocks noGrp="1"/>
          </p:cNvSpPr>
          <p:nvPr>
            <p:ph type="title"/>
          </p:nvPr>
        </p:nvSpPr>
        <p:spPr/>
        <p:txBody>
          <a:bodyPr/>
          <a:lstStyle/>
          <a:p>
            <a:r>
              <a:rPr lang="en-US" dirty="0"/>
              <a:t>Definition of Natural Language</a:t>
            </a:r>
          </a:p>
        </p:txBody>
      </p:sp>
      <p:sp>
        <p:nvSpPr>
          <p:cNvPr id="3" name="Content Placeholder 2">
            <a:extLst>
              <a:ext uri="{FF2B5EF4-FFF2-40B4-BE49-F238E27FC236}">
                <a16:creationId xmlns:a16="http://schemas.microsoft.com/office/drawing/2014/main" id="{1570F9FF-B61E-2050-B418-B4FF18B5DE66}"/>
              </a:ext>
            </a:extLst>
          </p:cNvPr>
          <p:cNvSpPr>
            <a:spLocks noGrp="1"/>
          </p:cNvSpPr>
          <p:nvPr>
            <p:ph idx="1"/>
          </p:nvPr>
        </p:nvSpPr>
        <p:spPr/>
        <p:txBody>
          <a:bodyPr/>
          <a:lstStyle/>
          <a:p>
            <a:r>
              <a:rPr lang="en-US" sz="3200" dirty="0"/>
              <a:t>“</a:t>
            </a:r>
            <a:r>
              <a:rPr lang="en-US" i="1" dirty="0"/>
              <a:t>Natural language processing (NLP) refers to the branch of computer science—and more specifically, the branch of artificial intelligence or AI—concerned with giving computers the ability to understand text and spoken words in much the same way human beings can.</a:t>
            </a:r>
          </a:p>
          <a:p>
            <a:r>
              <a:rPr lang="en-US" i="1" dirty="0"/>
              <a:t>NLP combines computational linguistics—rule-based modeling of human language—with </a:t>
            </a:r>
            <a:r>
              <a:rPr lang="en-US" b="1" i="1" dirty="0"/>
              <a:t>statistical, machine learning, and deep learning models</a:t>
            </a:r>
            <a:r>
              <a:rPr lang="en-US" i="1" dirty="0"/>
              <a:t>. Together, these technologies enable computers to process human language in the form of text or voice data and to ‘understand’ its full meaning, complete with the speaker or writer’s intent and sentiment.</a:t>
            </a:r>
            <a:r>
              <a:rPr lang="en-US" sz="3200" i="1" dirty="0"/>
              <a:t>” - </a:t>
            </a:r>
            <a:r>
              <a:rPr lang="en-US" sz="3200" b="1" dirty="0"/>
              <a:t>IBM</a:t>
            </a:r>
            <a:endParaRPr lang="en-US" b="1" dirty="0"/>
          </a:p>
        </p:txBody>
      </p:sp>
    </p:spTree>
    <p:extLst>
      <p:ext uri="{BB962C8B-B14F-4D97-AF65-F5344CB8AC3E}">
        <p14:creationId xmlns:p14="http://schemas.microsoft.com/office/powerpoint/2010/main" val="3526242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A13E9-4301-8A6F-D2EF-21A588160732}"/>
              </a:ext>
            </a:extLst>
          </p:cNvPr>
          <p:cNvSpPr>
            <a:spLocks noGrp="1"/>
          </p:cNvSpPr>
          <p:nvPr>
            <p:ph type="title"/>
          </p:nvPr>
        </p:nvSpPr>
        <p:spPr/>
        <p:txBody>
          <a:bodyPr/>
          <a:lstStyle/>
          <a:p>
            <a:r>
              <a:rPr lang="en-US" dirty="0"/>
              <a:t>Few Applications of NLP</a:t>
            </a:r>
          </a:p>
        </p:txBody>
      </p:sp>
      <p:sp>
        <p:nvSpPr>
          <p:cNvPr id="3" name="Content Placeholder 2">
            <a:extLst>
              <a:ext uri="{FF2B5EF4-FFF2-40B4-BE49-F238E27FC236}">
                <a16:creationId xmlns:a16="http://schemas.microsoft.com/office/drawing/2014/main" id="{FFCD1C46-332A-4FC1-D219-18BF93E48BD3}"/>
              </a:ext>
            </a:extLst>
          </p:cNvPr>
          <p:cNvSpPr>
            <a:spLocks noGrp="1"/>
          </p:cNvSpPr>
          <p:nvPr>
            <p:ph idx="1"/>
          </p:nvPr>
        </p:nvSpPr>
        <p:spPr/>
        <p:txBody>
          <a:bodyPr>
            <a:normAutofit/>
          </a:bodyPr>
          <a:lstStyle/>
          <a:p>
            <a:pPr>
              <a:buFont typeface="Wingdings" panose="05000000000000000000" pitchFamily="2" charset="2"/>
              <a:buChar char="Ø"/>
            </a:pPr>
            <a:r>
              <a:rPr lang="en-US" b="1" dirty="0"/>
              <a:t> Spam Detection </a:t>
            </a:r>
            <a:r>
              <a:rPr lang="en-US" dirty="0"/>
              <a:t>: Ability for machine to detect whether or not an email/message is a spam or not. The state of the art spam detection methodologies utilize Machine Learning and Natural Language Processing. (</a:t>
            </a:r>
            <a:r>
              <a:rPr lang="en-US" dirty="0" err="1"/>
              <a:t>eg</a:t>
            </a:r>
            <a:r>
              <a:rPr lang="en-US" dirty="0"/>
              <a:t>: Google or Yahoo mail spam detectors)</a:t>
            </a:r>
          </a:p>
          <a:p>
            <a:pPr>
              <a:buFont typeface="Wingdings" panose="05000000000000000000" pitchFamily="2" charset="2"/>
              <a:buChar char="Ø"/>
            </a:pPr>
            <a:r>
              <a:rPr lang="en-US" b="1" dirty="0"/>
              <a:t>Machine Translation : </a:t>
            </a:r>
            <a:r>
              <a:rPr lang="en-US" dirty="0"/>
              <a:t>For a long time it was one of the holy grail of NLP, with the introduction of </a:t>
            </a:r>
            <a:r>
              <a:rPr lang="en-US" dirty="0" err="1"/>
              <a:t>Deeplearning</a:t>
            </a:r>
            <a:r>
              <a:rPr lang="en-US" dirty="0"/>
              <a:t> models like Seq-to-Seq and transformer, translating from one language(</a:t>
            </a:r>
            <a:r>
              <a:rPr lang="en-US" dirty="0" err="1"/>
              <a:t>eg</a:t>
            </a:r>
            <a:r>
              <a:rPr lang="en-US" dirty="0"/>
              <a:t>: English) to another (</a:t>
            </a:r>
            <a:r>
              <a:rPr lang="en-US" dirty="0" err="1"/>
              <a:t>eg</a:t>
            </a:r>
            <a:r>
              <a:rPr lang="en-US" dirty="0"/>
              <a:t>: French) with high accuracy has been achieved. </a:t>
            </a:r>
            <a:r>
              <a:rPr lang="en-US" dirty="0" err="1"/>
              <a:t>Eg</a:t>
            </a:r>
            <a:r>
              <a:rPr lang="en-US" dirty="0"/>
              <a:t>: Google Translate.</a:t>
            </a:r>
          </a:p>
          <a:p>
            <a:pPr>
              <a:buFont typeface="Wingdings" panose="05000000000000000000" pitchFamily="2" charset="2"/>
              <a:buChar char="Ø"/>
            </a:pPr>
            <a:r>
              <a:rPr lang="en-US" b="1" dirty="0"/>
              <a:t> Virtual agents and chatbots : </a:t>
            </a:r>
            <a:r>
              <a:rPr lang="en-US" dirty="0"/>
              <a:t>Apple’s Siri is a great example for virtual agents using speech recognition to understand human commands and take actions accordingly. Chatbots are now extensively utilized as the first responders in many of the websites to pose inquiries.</a:t>
            </a:r>
            <a:endParaRPr lang="en-US" b="1" dirty="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011741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A13E9-4301-8A6F-D2EF-21A588160732}"/>
              </a:ext>
            </a:extLst>
          </p:cNvPr>
          <p:cNvSpPr>
            <a:spLocks noGrp="1"/>
          </p:cNvSpPr>
          <p:nvPr>
            <p:ph type="title"/>
          </p:nvPr>
        </p:nvSpPr>
        <p:spPr/>
        <p:txBody>
          <a:bodyPr/>
          <a:lstStyle/>
          <a:p>
            <a:r>
              <a:rPr lang="en-US" dirty="0"/>
              <a:t>Few Applications of NLP - Continued</a:t>
            </a:r>
          </a:p>
        </p:txBody>
      </p:sp>
      <p:sp>
        <p:nvSpPr>
          <p:cNvPr id="3" name="Content Placeholder 2">
            <a:extLst>
              <a:ext uri="{FF2B5EF4-FFF2-40B4-BE49-F238E27FC236}">
                <a16:creationId xmlns:a16="http://schemas.microsoft.com/office/drawing/2014/main" id="{FFCD1C46-332A-4FC1-D219-18BF93E48BD3}"/>
              </a:ext>
            </a:extLst>
          </p:cNvPr>
          <p:cNvSpPr>
            <a:spLocks noGrp="1"/>
          </p:cNvSpPr>
          <p:nvPr>
            <p:ph idx="1"/>
          </p:nvPr>
        </p:nvSpPr>
        <p:spPr/>
        <p:txBody>
          <a:bodyPr>
            <a:normAutofit lnSpcReduction="10000"/>
          </a:bodyPr>
          <a:lstStyle/>
          <a:p>
            <a:pPr>
              <a:buFont typeface="Wingdings" panose="05000000000000000000" pitchFamily="2" charset="2"/>
              <a:buChar char="Ø"/>
            </a:pPr>
            <a:r>
              <a:rPr lang="en-US" b="1" dirty="0"/>
              <a:t> Social media sentiment analysis : </a:t>
            </a:r>
            <a:r>
              <a:rPr lang="en-US" dirty="0"/>
              <a:t>Knowing the pulse of the customers/market is key to any businesses, customer reviews and feedbacks are wealth of information on this regard. For a business which deals with a large volume of customers, it is very costly and inefficient to understand customer sentiments manually. And due to the unstructured nature of human language, it is difficult to predict or understand customer sentiments using rule based algorithms. NLP+ML models have proven effective in this field and businesses heavily utilize them nowadays.</a:t>
            </a:r>
          </a:p>
          <a:p>
            <a:pPr>
              <a:buFont typeface="Wingdings" panose="05000000000000000000" pitchFamily="2" charset="2"/>
              <a:buChar char="Ø"/>
            </a:pPr>
            <a:r>
              <a:rPr lang="en-US" b="1" dirty="0"/>
              <a:t>Text Summarization : </a:t>
            </a:r>
            <a:r>
              <a:rPr lang="en-US" dirty="0"/>
              <a:t>Text summarization utilizes NLP methods to summarize large volumes of text data and create synopses. This is a great application of information retrieval domain, where we can use key words or summaries to query research papers or documents from a large document database.  </a:t>
            </a:r>
            <a:endParaRPr lang="en-US" b="1" dirty="0"/>
          </a:p>
        </p:txBody>
      </p:sp>
    </p:spTree>
    <p:extLst>
      <p:ext uri="{BB962C8B-B14F-4D97-AF65-F5344CB8AC3E}">
        <p14:creationId xmlns:p14="http://schemas.microsoft.com/office/powerpoint/2010/main" val="3801350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765C2-4C4A-115A-CCFB-62FA8F4D6DF2}"/>
              </a:ext>
            </a:extLst>
          </p:cNvPr>
          <p:cNvSpPr>
            <a:spLocks noGrp="1"/>
          </p:cNvSpPr>
          <p:nvPr>
            <p:ph type="title"/>
          </p:nvPr>
        </p:nvSpPr>
        <p:spPr/>
        <p:txBody>
          <a:bodyPr/>
          <a:lstStyle/>
          <a:p>
            <a:r>
              <a:rPr lang="en-US" dirty="0"/>
              <a:t>NLP Tasks</a:t>
            </a:r>
          </a:p>
        </p:txBody>
      </p:sp>
      <p:sp>
        <p:nvSpPr>
          <p:cNvPr id="4" name="Rectangle: Rounded Corners 3">
            <a:extLst>
              <a:ext uri="{FF2B5EF4-FFF2-40B4-BE49-F238E27FC236}">
                <a16:creationId xmlns:a16="http://schemas.microsoft.com/office/drawing/2014/main" id="{E221788C-7870-43CE-20FC-5DAE95A2569A}"/>
              </a:ext>
            </a:extLst>
          </p:cNvPr>
          <p:cNvSpPr/>
          <p:nvPr/>
        </p:nvSpPr>
        <p:spPr>
          <a:xfrm>
            <a:off x="4422710" y="3429000"/>
            <a:ext cx="2006082" cy="95638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ysClr val="windowText" lastClr="000000"/>
                </a:solidFill>
              </a:rPr>
              <a:t>NLP</a:t>
            </a:r>
            <a:endParaRPr lang="en-US" sz="2000" b="1" dirty="0">
              <a:solidFill>
                <a:sysClr val="windowText" lastClr="000000"/>
              </a:solidFill>
            </a:endParaRPr>
          </a:p>
        </p:txBody>
      </p:sp>
      <p:sp>
        <p:nvSpPr>
          <p:cNvPr id="5" name="Oval 4">
            <a:extLst>
              <a:ext uri="{FF2B5EF4-FFF2-40B4-BE49-F238E27FC236}">
                <a16:creationId xmlns:a16="http://schemas.microsoft.com/office/drawing/2014/main" id="{2C4C87F8-E905-085A-2CC4-4CE4CAA1817B}"/>
              </a:ext>
            </a:extLst>
          </p:cNvPr>
          <p:cNvSpPr/>
          <p:nvPr/>
        </p:nvSpPr>
        <p:spPr>
          <a:xfrm>
            <a:off x="1779352" y="4943823"/>
            <a:ext cx="2063618" cy="956388"/>
          </a:xfrm>
          <a:prstGeom prst="ellipse">
            <a:avLst/>
          </a:prstGeom>
          <a:solidFill>
            <a:schemeClr val="tx2">
              <a:lumMod val="25000"/>
              <a:lumOff val="7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Co-reference resolution</a:t>
            </a:r>
          </a:p>
        </p:txBody>
      </p:sp>
      <p:sp>
        <p:nvSpPr>
          <p:cNvPr id="6" name="Oval 5">
            <a:extLst>
              <a:ext uri="{FF2B5EF4-FFF2-40B4-BE49-F238E27FC236}">
                <a16:creationId xmlns:a16="http://schemas.microsoft.com/office/drawing/2014/main" id="{1AF6D418-F7B1-932A-D1AB-BAB8B6BBA7BE}"/>
              </a:ext>
            </a:extLst>
          </p:cNvPr>
          <p:cNvSpPr/>
          <p:nvPr/>
        </p:nvSpPr>
        <p:spPr>
          <a:xfrm>
            <a:off x="186612" y="3589487"/>
            <a:ext cx="2565919" cy="783771"/>
          </a:xfrm>
          <a:prstGeom prst="ellipse">
            <a:avLst/>
          </a:prstGeom>
          <a:solidFill>
            <a:schemeClr val="tx2">
              <a:lumMod val="25000"/>
              <a:lumOff val="7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Natural language generation</a:t>
            </a:r>
          </a:p>
        </p:txBody>
      </p:sp>
      <p:sp>
        <p:nvSpPr>
          <p:cNvPr id="7" name="Oval 6">
            <a:extLst>
              <a:ext uri="{FF2B5EF4-FFF2-40B4-BE49-F238E27FC236}">
                <a16:creationId xmlns:a16="http://schemas.microsoft.com/office/drawing/2014/main" id="{49572E00-89C7-E67F-7200-E125C3C9D5E2}"/>
              </a:ext>
            </a:extLst>
          </p:cNvPr>
          <p:cNvSpPr/>
          <p:nvPr/>
        </p:nvSpPr>
        <p:spPr>
          <a:xfrm>
            <a:off x="4292082" y="1973191"/>
            <a:ext cx="2351313" cy="783771"/>
          </a:xfrm>
          <a:prstGeom prst="ellipse">
            <a:avLst/>
          </a:prstGeom>
          <a:solidFill>
            <a:schemeClr val="tx2">
              <a:lumMod val="25000"/>
              <a:lumOff val="7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Part of Speech Tagging</a:t>
            </a:r>
          </a:p>
        </p:txBody>
      </p:sp>
      <p:sp>
        <p:nvSpPr>
          <p:cNvPr id="8" name="Oval 7">
            <a:extLst>
              <a:ext uri="{FF2B5EF4-FFF2-40B4-BE49-F238E27FC236}">
                <a16:creationId xmlns:a16="http://schemas.microsoft.com/office/drawing/2014/main" id="{FC292170-0155-DAEA-DD92-BBCC2948AE72}"/>
              </a:ext>
            </a:extLst>
          </p:cNvPr>
          <p:cNvSpPr/>
          <p:nvPr/>
        </p:nvSpPr>
        <p:spPr>
          <a:xfrm>
            <a:off x="8492412" y="3595552"/>
            <a:ext cx="2538550" cy="956388"/>
          </a:xfrm>
          <a:prstGeom prst="ellipse">
            <a:avLst/>
          </a:prstGeom>
          <a:solidFill>
            <a:schemeClr val="tx2">
              <a:lumMod val="25000"/>
              <a:lumOff val="7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Word sense disambiguation</a:t>
            </a:r>
            <a:endParaRPr lang="en-US" dirty="0">
              <a:solidFill>
                <a:schemeClr val="tx1"/>
              </a:solidFill>
            </a:endParaRPr>
          </a:p>
        </p:txBody>
      </p:sp>
      <p:sp>
        <p:nvSpPr>
          <p:cNvPr id="9" name="Oval 8">
            <a:extLst>
              <a:ext uri="{FF2B5EF4-FFF2-40B4-BE49-F238E27FC236}">
                <a16:creationId xmlns:a16="http://schemas.microsoft.com/office/drawing/2014/main" id="{F9CEE525-89AA-25FE-1FAD-0DD49F3F0108}"/>
              </a:ext>
            </a:extLst>
          </p:cNvPr>
          <p:cNvSpPr/>
          <p:nvPr/>
        </p:nvSpPr>
        <p:spPr>
          <a:xfrm>
            <a:off x="7537270" y="4943823"/>
            <a:ext cx="2063619" cy="956388"/>
          </a:xfrm>
          <a:prstGeom prst="ellipse">
            <a:avLst/>
          </a:prstGeom>
          <a:solidFill>
            <a:schemeClr val="tx2">
              <a:lumMod val="25000"/>
              <a:lumOff val="7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Named entity recognition</a:t>
            </a:r>
            <a:endParaRPr lang="en-US" dirty="0">
              <a:solidFill>
                <a:schemeClr val="tx1"/>
              </a:solidFill>
            </a:endParaRPr>
          </a:p>
        </p:txBody>
      </p:sp>
      <p:sp>
        <p:nvSpPr>
          <p:cNvPr id="10" name="Oval 9">
            <a:extLst>
              <a:ext uri="{FF2B5EF4-FFF2-40B4-BE49-F238E27FC236}">
                <a16:creationId xmlns:a16="http://schemas.microsoft.com/office/drawing/2014/main" id="{D09576B3-1D41-27AF-F552-0D53BD3C7339}"/>
              </a:ext>
            </a:extLst>
          </p:cNvPr>
          <p:cNvSpPr/>
          <p:nvPr/>
        </p:nvSpPr>
        <p:spPr>
          <a:xfrm>
            <a:off x="7537271" y="2137645"/>
            <a:ext cx="1970623" cy="783771"/>
          </a:xfrm>
          <a:prstGeom prst="ellipse">
            <a:avLst/>
          </a:prstGeom>
          <a:solidFill>
            <a:schemeClr val="tx2">
              <a:lumMod val="25000"/>
              <a:lumOff val="7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Sentiment Analysis</a:t>
            </a:r>
          </a:p>
        </p:txBody>
      </p:sp>
      <p:sp>
        <p:nvSpPr>
          <p:cNvPr id="11" name="Oval 10">
            <a:extLst>
              <a:ext uri="{FF2B5EF4-FFF2-40B4-BE49-F238E27FC236}">
                <a16:creationId xmlns:a16="http://schemas.microsoft.com/office/drawing/2014/main" id="{391011C1-E8E5-8212-1F01-F1180B532918}"/>
              </a:ext>
            </a:extLst>
          </p:cNvPr>
          <p:cNvSpPr/>
          <p:nvPr/>
        </p:nvSpPr>
        <p:spPr>
          <a:xfrm>
            <a:off x="2037185" y="2137644"/>
            <a:ext cx="1805784" cy="783771"/>
          </a:xfrm>
          <a:prstGeom prst="ellipse">
            <a:avLst/>
          </a:prstGeom>
          <a:solidFill>
            <a:schemeClr val="tx2">
              <a:lumMod val="25000"/>
              <a:lumOff val="7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Speech Recognition</a:t>
            </a:r>
          </a:p>
        </p:txBody>
      </p:sp>
      <p:cxnSp>
        <p:nvCxnSpPr>
          <p:cNvPr id="13" name="Straight Arrow Connector 12">
            <a:extLst>
              <a:ext uri="{FF2B5EF4-FFF2-40B4-BE49-F238E27FC236}">
                <a16:creationId xmlns:a16="http://schemas.microsoft.com/office/drawing/2014/main" id="{30B7812A-FF72-81EB-E09B-C59485B2C1DB}"/>
              </a:ext>
            </a:extLst>
          </p:cNvPr>
          <p:cNvCxnSpPr>
            <a:cxnSpLocks/>
            <a:stCxn id="4" idx="0"/>
            <a:endCxn id="7" idx="4"/>
          </p:cNvCxnSpPr>
          <p:nvPr/>
        </p:nvCxnSpPr>
        <p:spPr>
          <a:xfrm flipV="1">
            <a:off x="5425751" y="2756962"/>
            <a:ext cx="41988" cy="672038"/>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92EB464-7AA7-C366-D655-71D17A70A7F6}"/>
              </a:ext>
            </a:extLst>
          </p:cNvPr>
          <p:cNvCxnSpPr>
            <a:cxnSpLocks/>
            <a:stCxn id="4" idx="3"/>
            <a:endCxn id="8" idx="2"/>
          </p:cNvCxnSpPr>
          <p:nvPr/>
        </p:nvCxnSpPr>
        <p:spPr>
          <a:xfrm>
            <a:off x="6428792" y="3907194"/>
            <a:ext cx="2063620" cy="166552"/>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1D48674-DCB8-FC12-58A5-5C62F39CECD2}"/>
              </a:ext>
            </a:extLst>
          </p:cNvPr>
          <p:cNvCxnSpPr>
            <a:cxnSpLocks/>
            <a:endCxn id="10" idx="3"/>
          </p:cNvCxnSpPr>
          <p:nvPr/>
        </p:nvCxnSpPr>
        <p:spPr>
          <a:xfrm flipV="1">
            <a:off x="6428792" y="2806635"/>
            <a:ext cx="1397070" cy="655697"/>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A99B2B4-0A03-C599-7764-425B4B8DD11B}"/>
              </a:ext>
            </a:extLst>
          </p:cNvPr>
          <p:cNvCxnSpPr>
            <a:cxnSpLocks/>
            <a:endCxn id="9" idx="1"/>
          </p:cNvCxnSpPr>
          <p:nvPr/>
        </p:nvCxnSpPr>
        <p:spPr>
          <a:xfrm>
            <a:off x="6428792" y="4299079"/>
            <a:ext cx="1410688" cy="784804"/>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6970279-A425-EBD8-C573-286CBE810291}"/>
              </a:ext>
            </a:extLst>
          </p:cNvPr>
          <p:cNvCxnSpPr>
            <a:cxnSpLocks/>
            <a:endCxn id="5" idx="7"/>
          </p:cNvCxnSpPr>
          <p:nvPr/>
        </p:nvCxnSpPr>
        <p:spPr>
          <a:xfrm flipH="1">
            <a:off x="3540760" y="4373258"/>
            <a:ext cx="881950" cy="710625"/>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7552FA9-A603-330C-2B62-96306CCC1892}"/>
              </a:ext>
            </a:extLst>
          </p:cNvPr>
          <p:cNvCxnSpPr>
            <a:cxnSpLocks/>
            <a:stCxn id="4" idx="1"/>
            <a:endCxn id="6" idx="6"/>
          </p:cNvCxnSpPr>
          <p:nvPr/>
        </p:nvCxnSpPr>
        <p:spPr>
          <a:xfrm flipH="1">
            <a:off x="2752531" y="3907194"/>
            <a:ext cx="1670179" cy="74179"/>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F519C429-63A5-F975-2EC7-7FECD6C4FEF5}"/>
              </a:ext>
            </a:extLst>
          </p:cNvPr>
          <p:cNvCxnSpPr>
            <a:cxnSpLocks/>
            <a:endCxn id="11" idx="5"/>
          </p:cNvCxnSpPr>
          <p:nvPr/>
        </p:nvCxnSpPr>
        <p:spPr>
          <a:xfrm flipH="1" flipV="1">
            <a:off x="3578518" y="2806634"/>
            <a:ext cx="912617" cy="655698"/>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4572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BCB59-4702-614F-A1F1-DCB815E08B39}"/>
              </a:ext>
            </a:extLst>
          </p:cNvPr>
          <p:cNvSpPr>
            <a:spLocks noGrp="1"/>
          </p:cNvSpPr>
          <p:nvPr>
            <p:ph type="ctrTitle"/>
          </p:nvPr>
        </p:nvSpPr>
        <p:spPr>
          <a:xfrm>
            <a:off x="1097279" y="758952"/>
            <a:ext cx="10435959" cy="3566160"/>
          </a:xfrm>
        </p:spPr>
        <p:txBody>
          <a:bodyPr/>
          <a:lstStyle/>
          <a:p>
            <a:r>
              <a:rPr lang="en-US" dirty="0"/>
              <a:t>Some Basic Terminologies</a:t>
            </a:r>
          </a:p>
        </p:txBody>
      </p:sp>
      <p:sp>
        <p:nvSpPr>
          <p:cNvPr id="3" name="Subtitle 2">
            <a:extLst>
              <a:ext uri="{FF2B5EF4-FFF2-40B4-BE49-F238E27FC236}">
                <a16:creationId xmlns:a16="http://schemas.microsoft.com/office/drawing/2014/main" id="{048730A2-A2C5-5947-F9A6-71F427818B98}"/>
              </a:ext>
            </a:extLst>
          </p:cNvPr>
          <p:cNvSpPr>
            <a:spLocks noGrp="1"/>
          </p:cNvSpPr>
          <p:nvPr>
            <p:ph type="subTitle" idx="1"/>
          </p:nvPr>
        </p:nvSpPr>
        <p:spPr/>
        <p:txBody>
          <a:bodyPr/>
          <a:lstStyle/>
          <a:p>
            <a:r>
              <a:rPr lang="en-US" dirty="0"/>
              <a:t> </a:t>
            </a:r>
          </a:p>
        </p:txBody>
      </p:sp>
    </p:spTree>
    <p:extLst>
      <p:ext uri="{BB962C8B-B14F-4D97-AF65-F5344CB8AC3E}">
        <p14:creationId xmlns:p14="http://schemas.microsoft.com/office/powerpoint/2010/main" val="3615045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1E1FB-906D-6EC0-76DA-A3C0EC9681C3}"/>
              </a:ext>
            </a:extLst>
          </p:cNvPr>
          <p:cNvSpPr>
            <a:spLocks noGrp="1"/>
          </p:cNvSpPr>
          <p:nvPr>
            <p:ph type="title"/>
          </p:nvPr>
        </p:nvSpPr>
        <p:spPr/>
        <p:txBody>
          <a:bodyPr/>
          <a:lstStyle/>
          <a:p>
            <a:r>
              <a:rPr lang="en-US" dirty="0"/>
              <a:t>Before we dive into NLP methods we need first get familiar with some terms</a:t>
            </a:r>
          </a:p>
        </p:txBody>
      </p:sp>
      <p:sp>
        <p:nvSpPr>
          <p:cNvPr id="3" name="Content Placeholder 2">
            <a:extLst>
              <a:ext uri="{FF2B5EF4-FFF2-40B4-BE49-F238E27FC236}">
                <a16:creationId xmlns:a16="http://schemas.microsoft.com/office/drawing/2014/main" id="{8770EC92-AB72-9C17-D545-9C7FF40EFB19}"/>
              </a:ext>
            </a:extLst>
          </p:cNvPr>
          <p:cNvSpPr>
            <a:spLocks noGrp="1"/>
          </p:cNvSpPr>
          <p:nvPr>
            <p:ph idx="1"/>
          </p:nvPr>
        </p:nvSpPr>
        <p:spPr>
          <a:xfrm>
            <a:off x="1097279" y="2182761"/>
            <a:ext cx="4005663" cy="3686331"/>
          </a:xfrm>
        </p:spPr>
        <p:txBody>
          <a:bodyPr>
            <a:normAutofit/>
          </a:bodyPr>
          <a:lstStyle/>
          <a:p>
            <a:pPr marL="0" indent="0">
              <a:buNone/>
            </a:pPr>
            <a:r>
              <a:rPr lang="en-US" b="1" dirty="0"/>
              <a:t>The few terms we need understand are ,</a:t>
            </a:r>
          </a:p>
          <a:p>
            <a:pPr lvl="1">
              <a:buFont typeface="Wingdings" panose="05000000000000000000" pitchFamily="2" charset="2"/>
              <a:buChar char="§"/>
            </a:pPr>
            <a:r>
              <a:rPr lang="en-US" b="1" dirty="0"/>
              <a:t>Corpus</a:t>
            </a:r>
          </a:p>
          <a:p>
            <a:pPr lvl="1">
              <a:buFont typeface="Wingdings" panose="05000000000000000000" pitchFamily="2" charset="2"/>
              <a:buChar char="§"/>
            </a:pPr>
            <a:r>
              <a:rPr lang="en-US" b="1" dirty="0"/>
              <a:t>Documents</a:t>
            </a:r>
          </a:p>
          <a:p>
            <a:pPr lvl="1">
              <a:buFont typeface="Wingdings" panose="05000000000000000000" pitchFamily="2" charset="2"/>
              <a:buChar char="§"/>
            </a:pPr>
            <a:r>
              <a:rPr lang="en-US" b="1" dirty="0"/>
              <a:t>Tokens/Tokenization</a:t>
            </a:r>
          </a:p>
          <a:p>
            <a:pPr lvl="1">
              <a:buFont typeface="Wingdings" panose="05000000000000000000" pitchFamily="2" charset="2"/>
              <a:buChar char="§"/>
            </a:pPr>
            <a:r>
              <a:rPr lang="en-US" b="1" dirty="0"/>
              <a:t>Normalization</a:t>
            </a:r>
          </a:p>
          <a:p>
            <a:pPr lvl="1">
              <a:buFont typeface="Wingdings" panose="05000000000000000000" pitchFamily="2" charset="2"/>
              <a:buChar char="§"/>
            </a:pPr>
            <a:r>
              <a:rPr lang="en-US" b="1" dirty="0"/>
              <a:t>Stemming</a:t>
            </a:r>
          </a:p>
          <a:p>
            <a:pPr lvl="1">
              <a:buFont typeface="Wingdings" panose="05000000000000000000" pitchFamily="2" charset="2"/>
              <a:buChar char="§"/>
            </a:pPr>
            <a:r>
              <a:rPr lang="en-US" b="1" dirty="0"/>
              <a:t>Lemmatization</a:t>
            </a:r>
          </a:p>
        </p:txBody>
      </p:sp>
      <p:sp>
        <p:nvSpPr>
          <p:cNvPr id="5" name="Content Placeholder 2">
            <a:extLst>
              <a:ext uri="{FF2B5EF4-FFF2-40B4-BE49-F238E27FC236}">
                <a16:creationId xmlns:a16="http://schemas.microsoft.com/office/drawing/2014/main" id="{3F36BC6C-694B-794E-C102-45408E1F2476}"/>
              </a:ext>
            </a:extLst>
          </p:cNvPr>
          <p:cNvSpPr txBox="1">
            <a:spLocks/>
          </p:cNvSpPr>
          <p:nvPr/>
        </p:nvSpPr>
        <p:spPr>
          <a:xfrm>
            <a:off x="3893574" y="2472812"/>
            <a:ext cx="4005663" cy="368633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endParaRPr lang="en-US" b="1" dirty="0"/>
          </a:p>
          <a:p>
            <a:pPr lvl="1">
              <a:buFont typeface="Wingdings" panose="05000000000000000000" pitchFamily="2" charset="2"/>
              <a:buChar char="§"/>
            </a:pPr>
            <a:r>
              <a:rPr lang="en-US" b="1" dirty="0"/>
              <a:t>Stop words</a:t>
            </a:r>
          </a:p>
          <a:p>
            <a:pPr lvl="1">
              <a:buFont typeface="Wingdings" panose="05000000000000000000" pitchFamily="2" charset="2"/>
              <a:buChar char="§"/>
            </a:pPr>
            <a:r>
              <a:rPr lang="en-US" b="1" dirty="0"/>
              <a:t>N- grams</a:t>
            </a:r>
          </a:p>
          <a:p>
            <a:pPr lvl="1">
              <a:buFont typeface="Wingdings" panose="05000000000000000000" pitchFamily="2" charset="2"/>
              <a:buChar char="§"/>
            </a:pPr>
            <a:r>
              <a:rPr lang="en-US" b="1" dirty="0"/>
              <a:t>Bag of Words.</a:t>
            </a:r>
          </a:p>
          <a:p>
            <a:pPr lvl="1">
              <a:buFont typeface="Wingdings" panose="05000000000000000000" pitchFamily="2" charset="2"/>
              <a:buChar char="§"/>
            </a:pPr>
            <a:r>
              <a:rPr lang="en-US" b="1" dirty="0"/>
              <a:t>Vocabulary</a:t>
            </a:r>
          </a:p>
          <a:p>
            <a:pPr lvl="1">
              <a:buFont typeface="Wingdings" panose="05000000000000000000" pitchFamily="2" charset="2"/>
              <a:buChar char="§"/>
            </a:pPr>
            <a:r>
              <a:rPr lang="en-US" b="1" dirty="0"/>
              <a:t>Word Embeddings</a:t>
            </a:r>
          </a:p>
          <a:p>
            <a:pPr marL="201168" lvl="1" indent="0">
              <a:buNone/>
            </a:pPr>
            <a:endParaRPr lang="en-US" b="1" dirty="0"/>
          </a:p>
        </p:txBody>
      </p:sp>
    </p:spTree>
    <p:extLst>
      <p:ext uri="{BB962C8B-B14F-4D97-AF65-F5344CB8AC3E}">
        <p14:creationId xmlns:p14="http://schemas.microsoft.com/office/powerpoint/2010/main" val="1661234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00D0F-4A4E-925D-C157-855B84839E15}"/>
              </a:ext>
            </a:extLst>
          </p:cNvPr>
          <p:cNvSpPr>
            <a:spLocks noGrp="1"/>
          </p:cNvSpPr>
          <p:nvPr>
            <p:ph type="title"/>
          </p:nvPr>
        </p:nvSpPr>
        <p:spPr/>
        <p:txBody>
          <a:bodyPr/>
          <a:lstStyle/>
          <a:p>
            <a:r>
              <a:rPr lang="en-US" dirty="0"/>
              <a:t>Basic Terms - Continued</a:t>
            </a:r>
          </a:p>
        </p:txBody>
      </p:sp>
      <p:sp>
        <p:nvSpPr>
          <p:cNvPr id="3" name="Content Placeholder 2">
            <a:extLst>
              <a:ext uri="{FF2B5EF4-FFF2-40B4-BE49-F238E27FC236}">
                <a16:creationId xmlns:a16="http://schemas.microsoft.com/office/drawing/2014/main" id="{37369296-9844-7DFA-B3DD-C8BC8493E4E9}"/>
              </a:ext>
            </a:extLst>
          </p:cNvPr>
          <p:cNvSpPr>
            <a:spLocks noGrp="1"/>
          </p:cNvSpPr>
          <p:nvPr>
            <p:ph idx="1"/>
          </p:nvPr>
        </p:nvSpPr>
        <p:spPr/>
        <p:txBody>
          <a:bodyPr/>
          <a:lstStyle/>
          <a:p>
            <a:pPr>
              <a:buFont typeface="Wingdings" panose="05000000000000000000" pitchFamily="2" charset="2"/>
              <a:buChar char="Ø"/>
            </a:pPr>
            <a:r>
              <a:rPr lang="en-US" dirty="0"/>
              <a:t> </a:t>
            </a:r>
            <a:r>
              <a:rPr lang="en-US" b="1" dirty="0"/>
              <a:t>Corpus: </a:t>
            </a:r>
            <a:r>
              <a:rPr lang="en-US" dirty="0"/>
              <a:t>Corpus(Plural :Corpora) is the collection of text </a:t>
            </a:r>
            <a:r>
              <a:rPr lang="en-US" dirty="0" err="1"/>
              <a:t>eg</a:t>
            </a:r>
            <a:r>
              <a:rPr lang="en-US" dirty="0"/>
              <a:t>: collection of movie reviews, comments collection, collection of articles. This is usually the dataset we have at hand.</a:t>
            </a:r>
          </a:p>
          <a:p>
            <a:pPr>
              <a:buFont typeface="Wingdings" panose="05000000000000000000" pitchFamily="2" charset="2"/>
              <a:buChar char="Ø"/>
            </a:pPr>
            <a:r>
              <a:rPr lang="en-US" b="1" dirty="0"/>
              <a:t> Documents : </a:t>
            </a:r>
            <a:r>
              <a:rPr lang="en-US" dirty="0"/>
              <a:t>Documents is one unit in the corpus. It can be one comment in a collection of comments or one article in a collection of articles. Therefore, a collection of documents make up a corpus.</a:t>
            </a:r>
          </a:p>
          <a:p>
            <a:pPr>
              <a:buFont typeface="Wingdings" panose="05000000000000000000" pitchFamily="2" charset="2"/>
              <a:buChar char="Ø"/>
            </a:pPr>
            <a:r>
              <a:rPr lang="en-US" dirty="0"/>
              <a:t> </a:t>
            </a:r>
            <a:r>
              <a:rPr lang="en-US" b="1" dirty="0"/>
              <a:t>Tokens and Tokenization</a:t>
            </a:r>
            <a:r>
              <a:rPr lang="en-US" dirty="0"/>
              <a:t>: tokenization is, generally, an early step in the NLP process, a step which splits longer strings of text into smaller pieces, or tokens. Larger chunks of text can be tokenized into sentences, sentences can be tokenized into words, etc. Further processing is generally performed after a piece of text has been appropriately tokenized.</a:t>
            </a:r>
          </a:p>
          <a:p>
            <a:pPr>
              <a:buFont typeface="Wingdings" panose="05000000000000000000" pitchFamily="2" charset="2"/>
              <a:buChar char="Ø"/>
            </a:pPr>
            <a:endParaRPr lang="en-US" b="1" dirty="0"/>
          </a:p>
        </p:txBody>
      </p:sp>
    </p:spTree>
    <p:extLst>
      <p:ext uri="{BB962C8B-B14F-4D97-AF65-F5344CB8AC3E}">
        <p14:creationId xmlns:p14="http://schemas.microsoft.com/office/powerpoint/2010/main" val="3571728940"/>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{E20497A6-0C63-47BB-8034-2D81786A5A94}tf11437505_win32</Template>
  <TotalTime>995</TotalTime>
  <Words>1699</Words>
  <Application>Microsoft Office PowerPoint</Application>
  <PresentationFormat>Widescreen</PresentationFormat>
  <Paragraphs>91</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Georgia Pro Cond Light</vt:lpstr>
      <vt:lpstr>IBM Plex Sans</vt:lpstr>
      <vt:lpstr>Speak Pro</vt:lpstr>
      <vt:lpstr>Wingdings</vt:lpstr>
      <vt:lpstr>RetrospectVTI</vt:lpstr>
      <vt:lpstr>Short Intro to NLP</vt:lpstr>
      <vt:lpstr>What is NLP and some Applications</vt:lpstr>
      <vt:lpstr>Definition of Natural Language</vt:lpstr>
      <vt:lpstr>Few Applications of NLP</vt:lpstr>
      <vt:lpstr>Few Applications of NLP - Continued</vt:lpstr>
      <vt:lpstr>NLP Tasks</vt:lpstr>
      <vt:lpstr>Some Basic Terminologies</vt:lpstr>
      <vt:lpstr>Before we dive into NLP methods we need first get familiar with some terms</vt:lpstr>
      <vt:lpstr>Basic Terms - Continued</vt:lpstr>
      <vt:lpstr>Basic Terms - Continued</vt:lpstr>
      <vt:lpstr>Basic Terms - Continued</vt:lpstr>
      <vt:lpstr>Basic Terms - Continued</vt:lpstr>
      <vt:lpstr>NLP modeling can be categorized as 2 types</vt:lpstr>
      <vt:lpstr>What is Representational Learning?</vt:lpstr>
      <vt:lpstr>Example of BoW demo</vt:lpstr>
      <vt:lpstr>Resource to learn TF-IDF</vt:lpstr>
      <vt:lpstr>Word2Vec</vt:lpstr>
      <vt:lpstr>Word2Vec - Continued</vt:lpstr>
      <vt:lpstr>Word2Vec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Intro to NLP</dc:title>
  <dc:creator>Menan Velayuthan</dc:creator>
  <cp:lastModifiedBy>Menan Velayuthan</cp:lastModifiedBy>
  <cp:revision>11</cp:revision>
  <dcterms:created xsi:type="dcterms:W3CDTF">2022-09-23T08:39:07Z</dcterms:created>
  <dcterms:modified xsi:type="dcterms:W3CDTF">2022-09-25T13:57:33Z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