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E9CDC-A790-4FAE-B5D7-85C8530D85F1}" v="133" dt="2023-04-11T20:39:27.527"/>
    <p1510:client id="{32C24A59-498B-49BC-8F0B-FCF9EA7AA967}" v="2144" dt="2023-04-11T20:01:49.003"/>
    <p1510:client id="{FB581745-78C9-4D2A-A0D1-6669D3FE952B}" v="3" dt="2023-04-11T19:00:36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2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9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0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89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8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3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4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0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5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0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7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0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0842" y="2089001"/>
            <a:ext cx="8825658" cy="267764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>
                <a:cs typeface="Calibri Light"/>
              </a:rPr>
              <a:t>Currency Converter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842" y="4466141"/>
            <a:ext cx="8825658" cy="861420"/>
          </a:xfrm>
        </p:spPr>
        <p:txBody>
          <a:bodyPr/>
          <a:lstStyle/>
          <a:p>
            <a:pPr algn="ctr"/>
            <a:r>
              <a:rPr lang="en-US">
                <a:cs typeface="Calibri"/>
              </a:rPr>
              <a:t>Created by team !yes (Vincent </a:t>
            </a:r>
            <a:r>
              <a:rPr lang="en-US" err="1">
                <a:cs typeface="Calibri"/>
              </a:rPr>
              <a:t>griest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ryan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kovacs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forhaad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miah</a:t>
            </a:r>
            <a:r>
              <a:rPr lang="en-US">
                <a:cs typeface="Calibri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3C61-2834-F433-9A41-572B3591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Setup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CB6C22-6D84-8692-5584-E8BAF337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180" y="2585776"/>
            <a:ext cx="5167745" cy="39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9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FF47-A96A-8C1C-FAA6-D3D2A83F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131B-51D2-34A7-9795-D2821FA99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580724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/>
              <a:t>The conversion was implemented using a method with many switch/break cases to carry out the requested conversion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D4E6912-8101-21C2-4D6E-140F6650C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880" y="2496210"/>
            <a:ext cx="4524498" cy="42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0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E4C4-0338-C351-A1FC-B1F5C78B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Conversion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F1031C-3BFE-9918-45CF-FD6AC516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413" y="2527248"/>
            <a:ext cx="4415641" cy="395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8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473B-E0DB-09F3-1189-911AD10B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F3EF1F-88C0-5742-CD93-39668A017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94" y="2443783"/>
            <a:ext cx="9304316" cy="40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4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E0B7-CFFC-B15C-DB0E-3ABD720E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 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C679-B435-655F-EDAC-C2F09C23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App holds </a:t>
            </a:r>
            <a:r>
              <a:rPr lang="en-US" err="1"/>
              <a:t>ChoiceBox</a:t>
            </a:r>
            <a:r>
              <a:rPr lang="en-US"/>
              <a:t>, </a:t>
            </a:r>
            <a:r>
              <a:rPr lang="en-US" err="1"/>
              <a:t>TextField</a:t>
            </a:r>
            <a:r>
              <a:rPr lang="en-US"/>
              <a:t>, Label, Button, </a:t>
            </a:r>
            <a:r>
              <a:rPr lang="en-US" err="1"/>
              <a:t>ImageView</a:t>
            </a:r>
            <a:r>
              <a:rPr lang="en-US"/>
              <a:t>, </a:t>
            </a:r>
            <a:r>
              <a:rPr lang="en-US" err="1"/>
              <a:t>GridPane</a:t>
            </a:r>
            <a:r>
              <a:rPr lang="en-US"/>
              <a:t>, Scene and Stage</a:t>
            </a:r>
          </a:p>
        </p:txBody>
      </p:sp>
    </p:spTree>
    <p:extLst>
      <p:ext uri="{BB962C8B-B14F-4D97-AF65-F5344CB8AC3E}">
        <p14:creationId xmlns:p14="http://schemas.microsoft.com/office/powerpoint/2010/main" val="42914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2DB5-8499-FDCF-56A2-D77A4180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Have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D84F-02F7-C8C5-2053-F04C798CC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448" y="2633188"/>
            <a:ext cx="882565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/>
              <a:t>How to effectively use switch/break cases </a:t>
            </a:r>
            <a:endParaRPr lang="en-US"/>
          </a:p>
          <a:p>
            <a:pPr algn="ctr"/>
            <a:r>
              <a:rPr lang="en-US" sz="2400"/>
              <a:t>GUI is time consuming to set up, but is extremely useful </a:t>
            </a:r>
          </a:p>
          <a:p>
            <a:pPr algn="ctr"/>
            <a:r>
              <a:rPr lang="en-US" sz="2400"/>
              <a:t>How to use Java to solve a problem in an effective way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08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B600-7743-7B34-1C9F-BBCE92391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448" y="2089837"/>
            <a:ext cx="8825658" cy="267764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09BAE-3585-829D-25E1-4B3CB2B25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448" y="4678419"/>
            <a:ext cx="8825658" cy="861420"/>
          </a:xfrm>
        </p:spPr>
        <p:txBody>
          <a:bodyPr/>
          <a:lstStyle/>
          <a:p>
            <a:pPr algn="ctr"/>
            <a:r>
              <a:rPr lang="en-US"/>
              <a:t>(insert Demo Link here)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982F-A071-A723-A0A6-7E56ECD3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Imagine This...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74A2-EF97-520A-2915-2AD91075F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You are trying to plan a vacation, but don't know how expensive other countries are because they use a different currency</a:t>
            </a:r>
          </a:p>
          <a:p>
            <a:r>
              <a:rPr lang="en-US" sz="2400"/>
              <a:t>You want to find a country to visit with fun but affordable activities</a:t>
            </a:r>
          </a:p>
          <a:p>
            <a:r>
              <a:rPr lang="en-US" sz="2400"/>
              <a:t>You want to make sure you've saved up enough to cover costs</a:t>
            </a:r>
          </a:p>
        </p:txBody>
      </p:sp>
    </p:spTree>
    <p:extLst>
      <p:ext uri="{BB962C8B-B14F-4D97-AF65-F5344CB8AC3E}">
        <p14:creationId xmlns:p14="http://schemas.microsoft.com/office/powerpoint/2010/main" val="375551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4906-847A-607F-0E30-BBDC2DD6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B483-12EE-EB27-5791-1A358BF4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69451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You can use our Money Converter to easily equate your countries' currency to another!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81530E7-7EC2-7435-07D2-E0CB2F4D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129" y="3182875"/>
            <a:ext cx="3849329" cy="32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4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55CF-9157-62A0-32AD-33573A24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FF4F-16D9-940D-2CE0-BAB77F72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The Money Converter is made up of 3 main parts</a:t>
            </a:r>
          </a:p>
          <a:p>
            <a:pPr lvl="1"/>
            <a:r>
              <a:rPr lang="en-US" sz="2400"/>
              <a:t>Defining the conversions rates between currency metrics</a:t>
            </a:r>
          </a:p>
          <a:p>
            <a:pPr lvl="1"/>
            <a:r>
              <a:rPr lang="en-US" sz="2400"/>
              <a:t>Setting up the GUI for the converter</a:t>
            </a:r>
          </a:p>
          <a:p>
            <a:pPr lvl="1"/>
            <a:r>
              <a:rPr lang="en-US" sz="2400"/>
              <a:t>Using a method to convert classes</a:t>
            </a:r>
          </a:p>
        </p:txBody>
      </p:sp>
    </p:spTree>
    <p:extLst>
      <p:ext uri="{BB962C8B-B14F-4D97-AF65-F5344CB8AC3E}">
        <p14:creationId xmlns:p14="http://schemas.microsoft.com/office/powerpoint/2010/main" val="395068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0160-9B09-5AB1-F269-A25346B0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Conversion Rates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98BB-BB7D-A0A0-3F0C-D4053D91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046335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/>
              <a:t>What currencies did we use and why?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F46353-9D1C-372D-02BF-F5DE59D8D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29" y="2648342"/>
            <a:ext cx="4296888" cy="369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9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D657-6D81-EE64-D99E-308C63D0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Conversion Rates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1E3C29B-32F8-E02C-7355-C5659B59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53" y="2547152"/>
            <a:ext cx="4019797" cy="40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3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08E7-0E63-1AEF-807A-D2EA7DEC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F0D4-CA37-15DC-B298-7044D429B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04539"/>
            <a:ext cx="3590621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We wanted to set up choice boxes and a grid pane layout to make the converter simple to use. We also added flag images to each currency type to make the application more visually appealing.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B22A44-1559-D61E-EE34-F57F8AF3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958" y="2718011"/>
            <a:ext cx="4029692" cy="34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3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B84A-2A15-7717-99AD-419794A6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Setup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59438A-E904-A626-867C-FC9B54FC5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08" y="2570173"/>
            <a:ext cx="8878784" cy="399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C737-42B3-3A46-2021-27E938BD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Setup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0CA8272-F52C-ABEA-7B93-96A47953E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8" y="2848367"/>
            <a:ext cx="11105409" cy="28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4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 Boardroom</vt:lpstr>
      <vt:lpstr>Currency Converter</vt:lpstr>
      <vt:lpstr>Imagine This...</vt:lpstr>
      <vt:lpstr>A Simple Solution</vt:lpstr>
      <vt:lpstr>Contents</vt:lpstr>
      <vt:lpstr>Defining Conversion Rates </vt:lpstr>
      <vt:lpstr>Defining Conversion Rates</vt:lpstr>
      <vt:lpstr>GUI Setup</vt:lpstr>
      <vt:lpstr>GUI Setup</vt:lpstr>
      <vt:lpstr>GUI Setup</vt:lpstr>
      <vt:lpstr>GUI Setup</vt:lpstr>
      <vt:lpstr>Implementing Conversion</vt:lpstr>
      <vt:lpstr>Implementing Conversion</vt:lpstr>
      <vt:lpstr>UML Diagram</vt:lpstr>
      <vt:lpstr>Summary of UML Diagram</vt:lpstr>
      <vt:lpstr>What We Have Learned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2023-04-11T18:09:14Z</dcterms:created>
  <dcterms:modified xsi:type="dcterms:W3CDTF">2023-04-11T21:33:45Z</dcterms:modified>
</cp:coreProperties>
</file>