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08" y="2492801"/>
            <a:ext cx="37079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endParaRPr kumimoji="0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7504" y="739914"/>
            <a:ext cx="56166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TÀI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DẠY NẤU ĂN 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Copyright LACTROI – 2017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8374"/>
            <a:ext cx="720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ĐH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Nhiên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kumimoji="0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7" y="2921124"/>
            <a:ext cx="32403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15HCB2 - LACTROI</a:t>
            </a:r>
            <a:r>
              <a:rPr kumimoji="0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endParaRPr kumimoji="0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2" y="3933056"/>
            <a:ext cx="1057588" cy="99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72816"/>
            <a:ext cx="7931224" cy="439248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 cầu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đẹp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ăn ngon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đảm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chất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toàn vệ sinh thực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tay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món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ngon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nhưng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biết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kỹ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ngon</a:t>
            </a:r>
            <a:endParaRPr lang="en-US" altLang="ko-K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endParaRPr lang="en-US" altLang="ko-K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khoá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tâm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dạy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0"/>
          </p:nvPr>
        </p:nvSpPr>
        <p:spPr>
          <a:xfrm>
            <a:off x="457200" y="3284984"/>
            <a:ext cx="8229600" cy="864096"/>
          </a:xfrm>
        </p:spPr>
        <p:txBody>
          <a:bodyPr/>
          <a:lstStyle/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tuyến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thoả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niềm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mê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nướng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254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nổi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bật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72816"/>
            <a:ext cx="7931224" cy="439248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tuyến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thoả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niềm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mê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nướng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nấu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ẩm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endParaRPr lang="en-US" altLang="ko-K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endParaRPr lang="en-US" altLang="ko-K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chia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sẻ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thắc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mắc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tận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tình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bếp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51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35696" y="2636912"/>
            <a:ext cx="6768752" cy="1069514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175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Tahoma</vt:lpstr>
      <vt:lpstr>Office Theme</vt:lpstr>
      <vt:lpstr>Custom Design</vt:lpstr>
      <vt:lpstr>PowerPoint Presentation</vt:lpstr>
      <vt:lpstr> Vấn đề</vt:lpstr>
      <vt:lpstr> Giải pháp</vt:lpstr>
      <vt:lpstr>Điểm nổi nổi bật</vt:lpstr>
      <vt:lpstr> Hỏi đáp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Phạm Quang Sơn</cp:lastModifiedBy>
  <cp:revision>32</cp:revision>
  <dcterms:created xsi:type="dcterms:W3CDTF">2014-04-01T16:35:38Z</dcterms:created>
  <dcterms:modified xsi:type="dcterms:W3CDTF">2017-03-08T11:38:00Z</dcterms:modified>
</cp:coreProperties>
</file>