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03/10/2017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2492801"/>
            <a:ext cx="3707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kumimoji="0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4" y="739914"/>
            <a:ext cx="56166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 NẤU ĂN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LACTROI – 2017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8374"/>
            <a:ext cx="72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ĐH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kumimoji="0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7" y="2921124"/>
            <a:ext cx="3240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15HCB2 - LACTROI</a:t>
            </a:r>
            <a:r>
              <a:rPr kumimoji="0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kumimoji="0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2" y="3933056"/>
            <a:ext cx="1057588" cy="9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924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 cầu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đẹp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ăn ngon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 vệ sinh thực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thưởng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thnhưng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57200" y="3284984"/>
            <a:ext cx="8229600" cy="864096"/>
          </a:xfrm>
        </p:spPr>
        <p:txBody>
          <a:bodyPr/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25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2816"/>
            <a:ext cx="7859216" cy="43924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các khóa học, có video giới thiệu chi tiết về nội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dung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 học,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 trong khóa học, đầu bếp giảng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Hê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forum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giàu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5696" y="2636912"/>
            <a:ext cx="6768752" cy="1069514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167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Tahoma</vt:lpstr>
      <vt:lpstr>Office Theme</vt:lpstr>
      <vt:lpstr>Custom Design</vt:lpstr>
      <vt:lpstr>PowerPoint Presentation</vt:lpstr>
      <vt:lpstr> Vấn đề</vt:lpstr>
      <vt:lpstr> Giải pháp</vt:lpstr>
      <vt:lpstr>Điểm nổi nổi bật</vt:lpstr>
      <vt:lpstr> Hỏi đáp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Hung Vu</cp:lastModifiedBy>
  <cp:revision>35</cp:revision>
  <dcterms:created xsi:type="dcterms:W3CDTF">2014-04-01T16:35:38Z</dcterms:created>
  <dcterms:modified xsi:type="dcterms:W3CDTF">2017-03-10T15:40:24Z</dcterms:modified>
</cp:coreProperties>
</file>