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0" r:id="rId3"/>
    <p:sldId id="257" r:id="rId4"/>
    <p:sldId id="260" r:id="rId5"/>
    <p:sldId id="269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8374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" y="3933056"/>
            <a:ext cx="1057588" cy="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 – Trang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 –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112"/>
            <a:ext cx="9133984" cy="24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phẩm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thưởng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thnhưng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539552" y="1772816"/>
            <a:ext cx="8229600" cy="38884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73" y="393305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2" y="1406412"/>
            <a:ext cx="7859216" cy="1008112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2" y="3933056"/>
            <a:ext cx="2221477" cy="2924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17887"/>
          <a:stretch/>
        </p:blipFill>
        <p:spPr>
          <a:xfrm>
            <a:off x="0" y="4221088"/>
            <a:ext cx="3002969" cy="2614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2" y="2392885"/>
            <a:ext cx="4691156" cy="2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61963"/>
            <a:ext cx="7992888" cy="4996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9992" y="127718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9712" y="1250142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04738"/>
            <a:ext cx="7859216" cy="864096"/>
          </a:xfrm>
        </p:spPr>
        <p:txBody>
          <a:bodyPr/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các khóa học, có video giới thiệu chi tiết về nội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 học,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trong khóa học, đầu bếp giảng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119"/>
            <a:ext cx="9144000" cy="4464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2" y="2393156"/>
            <a:ext cx="4716016" cy="4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32757"/>
            <a:ext cx="7859216" cy="648072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3946"/>
            <a:ext cx="7859216" cy="4433986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-36512" y="65401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https://www.udemy.com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81" y="1981984"/>
            <a:ext cx="6369763" cy="4876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1" y="1522742"/>
            <a:ext cx="7859216" cy="864096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Hê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forum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190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Tahoma</vt:lpstr>
      <vt:lpstr>Office Theme</vt:lpstr>
      <vt:lpstr>Custom Design</vt:lpstr>
      <vt:lpstr>PowerPoint Presentation</vt:lpstr>
      <vt:lpstr> Vấn đề</vt:lpstr>
      <vt:lpstr> Giải pháp</vt:lpstr>
      <vt:lpstr> Đối tượng người dùng</vt:lpstr>
      <vt:lpstr>Chức năng chính</vt:lpstr>
      <vt:lpstr>Điểm nổi nổi bật</vt:lpstr>
      <vt:lpstr>Điểm nổi nổi bật</vt:lpstr>
      <vt:lpstr>Điểm nổi nổi bật</vt:lpstr>
      <vt:lpstr>Điểm nổi nổi bật</vt:lpstr>
      <vt:lpstr>Prototype – Trang chủ</vt:lpstr>
      <vt:lpstr>Prototype – Tìm kiếm khoá học</vt:lpstr>
      <vt:lpstr> Hỏi đáp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 Vu</cp:lastModifiedBy>
  <cp:revision>56</cp:revision>
  <dcterms:created xsi:type="dcterms:W3CDTF">2014-04-01T16:35:38Z</dcterms:created>
  <dcterms:modified xsi:type="dcterms:W3CDTF">2017-03-22T12:32:12Z</dcterms:modified>
</cp:coreProperties>
</file>