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03/08/2017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2492801"/>
            <a:ext cx="370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739914"/>
            <a:ext cx="56166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 NẤU ĂN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LACTROI – 2017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99698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8374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7" y="2921124"/>
            <a:ext cx="3240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15HCB2 - LACTROI</a:t>
            </a:r>
            <a:r>
              <a:rPr kumimoji="0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ăn ngon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vệ sinh thực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57200" y="3284984"/>
            <a:ext cx="8229600" cy="864096"/>
          </a:xfrm>
        </p:spPr>
        <p:txBody>
          <a:bodyPr/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5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ẩm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bếp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to add title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PPT Templates - 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(4:3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needs. 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326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Tahoma</vt:lpstr>
      <vt:lpstr>Wingdings</vt:lpstr>
      <vt:lpstr>Office Theme</vt:lpstr>
      <vt:lpstr>Custom Design</vt:lpstr>
      <vt:lpstr>PowerPoint Presentation</vt:lpstr>
      <vt:lpstr> Vấn đề</vt:lpstr>
      <vt:lpstr> Giải pháp</vt:lpstr>
      <vt:lpstr>Điểm nổi nổi bật</vt:lpstr>
      <vt:lpstr>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Hung Vu</cp:lastModifiedBy>
  <cp:revision>31</cp:revision>
  <dcterms:created xsi:type="dcterms:W3CDTF">2014-04-01T16:35:38Z</dcterms:created>
  <dcterms:modified xsi:type="dcterms:W3CDTF">2017-03-07T17:35:33Z</dcterms:modified>
</cp:coreProperties>
</file>