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4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772816"/>
            <a:ext cx="41044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7544" y="620688"/>
            <a:ext cx="410445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299698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(4:3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346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26</cp:revision>
  <dcterms:created xsi:type="dcterms:W3CDTF">2014-04-01T16:35:38Z</dcterms:created>
  <dcterms:modified xsi:type="dcterms:W3CDTF">2015-12-23T08:13:46Z</dcterms:modified>
</cp:coreProperties>
</file>