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523" r:id="rId2"/>
    <p:sldId id="524" r:id="rId3"/>
    <p:sldId id="526" r:id="rId4"/>
    <p:sldId id="525" r:id="rId5"/>
    <p:sldId id="527" r:id="rId6"/>
    <p:sldId id="271" r:id="rId7"/>
    <p:sldId id="279" r:id="rId8"/>
    <p:sldId id="262" r:id="rId9"/>
    <p:sldId id="269" r:id="rId10"/>
    <p:sldId id="265" r:id="rId11"/>
    <p:sldId id="277" r:id="rId12"/>
    <p:sldId id="278" r:id="rId13"/>
    <p:sldId id="281" r:id="rId14"/>
    <p:sldId id="261" r:id="rId15"/>
    <p:sldId id="256" r:id="rId16"/>
    <p:sldId id="328" r:id="rId17"/>
    <p:sldId id="285" r:id="rId18"/>
    <p:sldId id="282" r:id="rId19"/>
    <p:sldId id="287" r:id="rId20"/>
    <p:sldId id="258" r:id="rId21"/>
    <p:sldId id="259" r:id="rId22"/>
    <p:sldId id="257" r:id="rId23"/>
    <p:sldId id="270" r:id="rId24"/>
    <p:sldId id="286" r:id="rId25"/>
    <p:sldId id="273" r:id="rId26"/>
    <p:sldId id="272" r:id="rId27"/>
    <p:sldId id="283" r:id="rId28"/>
    <p:sldId id="264" r:id="rId29"/>
    <p:sldId id="267" r:id="rId30"/>
    <p:sldId id="260" r:id="rId31"/>
    <p:sldId id="329" r:id="rId32"/>
    <p:sldId id="284" r:id="rId33"/>
    <p:sldId id="266" r:id="rId34"/>
    <p:sldId id="263" r:id="rId35"/>
    <p:sldId id="268" r:id="rId36"/>
    <p:sldId id="276" r:id="rId37"/>
    <p:sldId id="280" r:id="rId38"/>
    <p:sldId id="489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0" r:id="rId59"/>
    <p:sldId id="511" r:id="rId60"/>
    <p:sldId id="512" r:id="rId61"/>
    <p:sldId id="513" r:id="rId62"/>
    <p:sldId id="514" r:id="rId63"/>
    <p:sldId id="515" r:id="rId64"/>
    <p:sldId id="516" r:id="rId65"/>
    <p:sldId id="517" r:id="rId66"/>
    <p:sldId id="518" r:id="rId67"/>
    <p:sldId id="519" r:id="rId68"/>
    <p:sldId id="520" r:id="rId69"/>
    <p:sldId id="521" r:id="rId70"/>
    <p:sldId id="522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94660"/>
  </p:normalViewPr>
  <p:slideViewPr>
    <p:cSldViewPr snapToGrid="0" snapToObjects="1">
      <p:cViewPr>
        <p:scale>
          <a:sx n="106" d="100"/>
          <a:sy n="106" d="100"/>
        </p:scale>
        <p:origin x="-176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D003-4D56-224C-A957-10944E41F119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46E1-F074-F74B-A0CB-F00E8C34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5s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E46E1-F074-F74B-A0CB-F00E8C34A3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160 seconds</a:t>
            </a:r>
            <a:r>
              <a:rPr lang="en-US" baseline="0" dirty="0" smtClean="0"/>
              <a:t> so 2mins 40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E46E1-F074-F74B-A0CB-F00E8C34A3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10s timeout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E46E1-F074-F74B-A0CB-F00E8C34A3F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at least 60% in recognition</a:t>
            </a:r>
            <a:r>
              <a:rPr lang="en-US" baseline="0" dirty="0" smtClean="0"/>
              <a:t> and recall separately, task stops and those scores recorded</a:t>
            </a:r>
          </a:p>
          <a:p>
            <a:r>
              <a:rPr lang="en-US" baseline="0" dirty="0" smtClean="0"/>
              <a:t>If under 60%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E46E1-F074-F74B-A0CB-F00E8C34A3F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320 seconds so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 20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E46E1-F074-F74B-A0CB-F00E8C34A3F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7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2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4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4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2CB7-ED93-C148-BA44-2D58D5527443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6DC-4692-EA4E-A982-5B2B344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2989730"/>
            <a:ext cx="4038600" cy="333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2994212"/>
            <a:ext cx="4038600" cy="333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DINNER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GIRL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MOTHER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UNCLE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STUPID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pair went with this 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WARM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02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DAWN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GRANDMA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GROOM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SHIRT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BLOUSE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BORROW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FEET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SHOES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PRINCE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88963"/>
            <a:ext cx="4038600" cy="333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POLITE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88963"/>
            <a:ext cx="4038600" cy="333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GRASS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34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SISTER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RICH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BUYER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INCREASE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SWAMP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MARSH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PLUS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pair went with this 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POLITE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09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INCREASE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BORROW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SYRUP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ODD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6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FEET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GRANDMA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PRINCE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BUYER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192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STUPID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SWAMP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4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NAIL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DAWN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MOTHER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GROOM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200497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SYRUP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8882" y="3227487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FEET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SISTER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SHIRT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2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DINNER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8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pair went with this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LEMON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LEMON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INNOCENT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NAIL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8120"/>
            <a:ext cx="4038600" cy="3338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449</Words>
  <Application>Microsoft Office PowerPoint</Application>
  <PresentationFormat>On-screen Show (4:3)</PresentationFormat>
  <Paragraphs>245</Paragraphs>
  <Slides>70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PowerPoint Presentation</vt:lpstr>
      <vt:lpstr>What pair went with this word?</vt:lpstr>
      <vt:lpstr>PowerPoint Presentation</vt:lpstr>
      <vt:lpstr>What pair went with this word?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  <vt:lpstr>What pair went with this word?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Lucinda Grummitt</dc:creator>
  <cp:lastModifiedBy>Garry Cho</cp:lastModifiedBy>
  <cp:revision>214</cp:revision>
  <dcterms:created xsi:type="dcterms:W3CDTF">2016-04-29T07:03:16Z</dcterms:created>
  <dcterms:modified xsi:type="dcterms:W3CDTF">2017-06-27T05:21:20Z</dcterms:modified>
</cp:coreProperties>
</file>