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00" d="100"/>
          <a:sy n="300" d="100"/>
        </p:scale>
        <p:origin x="126" y="-3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DFDA5-5945-4BD2-8D6E-4FB720C8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5B4EF8-354A-47C3-9AA1-F68921DDC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6411AB-746D-48E3-8390-2488D80E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7C04E-0D37-4C91-B653-FEF8CCEF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9C0582-7567-4819-88F1-EDF79537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5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BD4C2-046C-440E-B5C9-EDA5474B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8E6AE8-7CD2-429D-B9E9-5C34790C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26C36F-AAFF-4C6F-8EFF-F4A17A81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4375F-5CC2-4BA4-B0BE-649FFBB5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1897D-1DBE-4E1B-B14A-0D3D556B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E62A99-E3F8-4DDB-8ACB-C76FEFCDE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B62990-D851-47F7-B131-00CB821DB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6AE4C-6768-498D-A535-CEF7202B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407C0E-FA2A-4E0E-931D-6664235A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308EC-FBA3-4B2A-A244-8F73ABA2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1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562B0-D53E-489C-9BC8-157FB867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AD925A-C0A9-4D13-A8B1-9A618E7D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FC243C-4715-4881-A03C-6D07A5F9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5F11F-D503-4ABB-AFF8-70724515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4B06E-C0D2-4C5E-A85D-90BB6410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92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306F3-C2EC-4216-AF22-8142EDDB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B4C93-74D0-4791-BB50-7E78CA3D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78DEE-AFA0-4C8F-856A-60481DF5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028EB9-8F20-4798-9DE7-5A7B11D6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F9CD92-418A-468C-B235-C98BEFD4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5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926D3-EFDB-4981-A58F-AADD61E3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60DC8-1BB1-4F9F-9662-07E7A3A1B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72E431-C2E7-433A-B826-9E5D14535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3744C5-76B7-426D-B4D0-DE820043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9CD8AA-3EE0-4CB2-A8E3-4A6FC121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4B999D-4E90-402E-95FA-8E1C0CA3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A27C7-07D0-4461-87E3-DA65EDC1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6ECC72-BE3E-4C34-A707-E92C564B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8DBAEA-4A73-468F-807F-33A576040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65C377-60E1-40BC-B76D-FB79B33C8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561474-9C36-4D37-81D9-DEB5CBC2B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4BFE06-7459-4169-BCA2-BA1BC5D9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F88480-CF7E-4A50-AA73-87C8468C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DDD03D-891F-4886-B448-7346DD52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6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C7581-A3C0-4542-B17A-156AAADB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96B7A8-6FE2-41F1-AD64-9883070C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53E55D-27B0-4C88-B15D-FF1D5464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1CE676-45F2-47C2-B946-4B8A2BFD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53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A368C0-372B-4A0F-A35E-B9C7FDC6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5F58EE-97A1-4B45-B49D-0E20A9FB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E662C0-F9C2-4411-8108-1DB49A24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16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C7DC8-3D6E-40DC-8AAE-943892B4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463C9-A376-4D3C-8D70-677CD18C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2D5536-21E1-465C-BDCD-D35051F1D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E0A874-80A4-41AE-93B0-E7E5C6A4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13EB4F-9319-4425-8E40-CBDB62D5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236370-550D-4901-A54A-EBBDA244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35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8CCD1-7663-4F6B-A3A8-25A83FAB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9A3FFB-4E74-4239-B0EE-39B2D989A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1A24D-81E3-48E6-8821-15044255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BBC254-F38A-4381-A076-1BF731BC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7BF785-97F1-451E-B44E-15D31F24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1F2F8-03CC-48F8-9A8E-7D2F8335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19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8796D4-43FC-41E0-86BC-F729741B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6F34B-3FE7-401F-A277-A3980351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35542-B8A9-48D0-B808-F904E2D99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5AA0-1EB0-49F4-9EF9-32B881FEA7A5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90651-957E-46E1-AF89-D13AC9C52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E41FB-2477-4852-80E6-6525EF72F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E46B-35BC-47EB-8DA8-ED7689BAD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3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91B1D4-948F-40B4-B97F-18109D04DB43}"/>
              </a:ext>
            </a:extLst>
          </p:cNvPr>
          <p:cNvSpPr/>
          <p:nvPr/>
        </p:nvSpPr>
        <p:spPr>
          <a:xfrm>
            <a:off x="9244739" y="410705"/>
            <a:ext cx="1611824" cy="26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B23935-DF54-4325-843E-BD6D8E9A3C13}"/>
              </a:ext>
            </a:extLst>
          </p:cNvPr>
          <p:cNvSpPr/>
          <p:nvPr/>
        </p:nvSpPr>
        <p:spPr>
          <a:xfrm>
            <a:off x="1330271" y="795579"/>
            <a:ext cx="1611824" cy="2634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B517A-E694-4062-A7B2-6C9947882A09}"/>
              </a:ext>
            </a:extLst>
          </p:cNvPr>
          <p:cNvSpPr/>
          <p:nvPr/>
        </p:nvSpPr>
        <p:spPr>
          <a:xfrm>
            <a:off x="632847" y="1164383"/>
            <a:ext cx="1611824" cy="26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9FFC8A-A097-4858-9F93-FEFC854E9EA5}"/>
              </a:ext>
            </a:extLst>
          </p:cNvPr>
          <p:cNvSpPr txBox="1"/>
          <p:nvPr/>
        </p:nvSpPr>
        <p:spPr>
          <a:xfrm>
            <a:off x="224725" y="777999"/>
            <a:ext cx="408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+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4B7E2C-C948-4B28-A27C-599FD6ECDC34}"/>
              </a:ext>
            </a:extLst>
          </p:cNvPr>
          <p:cNvCxnSpPr/>
          <p:nvPr/>
        </p:nvCxnSpPr>
        <p:spPr>
          <a:xfrm>
            <a:off x="175647" y="1712563"/>
            <a:ext cx="3040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579D150-C700-41EA-985B-54D794163D81}"/>
              </a:ext>
            </a:extLst>
          </p:cNvPr>
          <p:cNvSpPr/>
          <p:nvPr/>
        </p:nvSpPr>
        <p:spPr>
          <a:xfrm>
            <a:off x="632847" y="1930617"/>
            <a:ext cx="697424" cy="26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5055DB-4755-422B-921C-A1BC5D32D1DA}"/>
              </a:ext>
            </a:extLst>
          </p:cNvPr>
          <p:cNvSpPr/>
          <p:nvPr/>
        </p:nvSpPr>
        <p:spPr>
          <a:xfrm>
            <a:off x="1250950" y="1930617"/>
            <a:ext cx="993721" cy="263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CCD34-245E-4083-9B07-6D16F0F9F179}"/>
              </a:ext>
            </a:extLst>
          </p:cNvPr>
          <p:cNvSpPr/>
          <p:nvPr/>
        </p:nvSpPr>
        <p:spPr>
          <a:xfrm>
            <a:off x="2244671" y="1930617"/>
            <a:ext cx="697424" cy="2634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3ABBA-8C3A-4107-B797-1480E55EEF9E}"/>
              </a:ext>
            </a:extLst>
          </p:cNvPr>
          <p:cNvSpPr/>
          <p:nvPr/>
        </p:nvSpPr>
        <p:spPr>
          <a:xfrm>
            <a:off x="632847" y="1930617"/>
            <a:ext cx="1611824" cy="263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Jonction de sommaire 14">
            <a:extLst>
              <a:ext uri="{FF2B5EF4-FFF2-40B4-BE49-F238E27FC236}">
                <a16:creationId xmlns:a16="http://schemas.microsoft.com/office/drawing/2014/main" id="{CB0B3119-B3CF-44E0-9524-D78094772A10}"/>
              </a:ext>
            </a:extLst>
          </p:cNvPr>
          <p:cNvSpPr/>
          <p:nvPr/>
        </p:nvSpPr>
        <p:spPr>
          <a:xfrm>
            <a:off x="2352675" y="1809595"/>
            <a:ext cx="510099" cy="505513"/>
          </a:xfrm>
          <a:prstGeom prst="flowChartSummingJunction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4B987-0B90-4373-B3BB-39A96F19CB79}"/>
              </a:ext>
            </a:extLst>
          </p:cNvPr>
          <p:cNvSpPr/>
          <p:nvPr/>
        </p:nvSpPr>
        <p:spPr>
          <a:xfrm>
            <a:off x="5638557" y="776698"/>
            <a:ext cx="1611824" cy="263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985DB9-4379-4CFD-8640-65E2A48CBB04}"/>
              </a:ext>
            </a:extLst>
          </p:cNvPr>
          <p:cNvSpPr/>
          <p:nvPr/>
        </p:nvSpPr>
        <p:spPr>
          <a:xfrm>
            <a:off x="5746561" y="1099303"/>
            <a:ext cx="1611824" cy="26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CA23B9-4471-4836-A7C8-55628A1C9AC3}"/>
              </a:ext>
            </a:extLst>
          </p:cNvPr>
          <p:cNvSpPr txBox="1"/>
          <p:nvPr/>
        </p:nvSpPr>
        <p:spPr>
          <a:xfrm>
            <a:off x="5230435" y="750816"/>
            <a:ext cx="408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-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C33353B-BE39-45C7-8196-49F1F0C12C38}"/>
              </a:ext>
            </a:extLst>
          </p:cNvPr>
          <p:cNvCxnSpPr/>
          <p:nvPr/>
        </p:nvCxnSpPr>
        <p:spPr>
          <a:xfrm>
            <a:off x="5181357" y="1685380"/>
            <a:ext cx="3040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18FCF-AC4D-4903-8C72-08C734D1DC91}"/>
              </a:ext>
            </a:extLst>
          </p:cNvPr>
          <p:cNvSpPr/>
          <p:nvPr/>
        </p:nvSpPr>
        <p:spPr>
          <a:xfrm>
            <a:off x="5747045" y="1900251"/>
            <a:ext cx="1611340" cy="2634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50D1E5-14A7-4D2C-A1B6-AEF88372FC78}"/>
              </a:ext>
            </a:extLst>
          </p:cNvPr>
          <p:cNvSpPr/>
          <p:nvPr/>
        </p:nvSpPr>
        <p:spPr>
          <a:xfrm>
            <a:off x="5638557" y="1900252"/>
            <a:ext cx="108004" cy="263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8CB0E-3106-44D5-8ED7-7B82F238F0B6}"/>
              </a:ext>
            </a:extLst>
          </p:cNvPr>
          <p:cNvSpPr/>
          <p:nvPr/>
        </p:nvSpPr>
        <p:spPr>
          <a:xfrm>
            <a:off x="5638557" y="1900252"/>
            <a:ext cx="108004" cy="263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141AE3-B91E-4718-A322-C3983CC8E196}"/>
              </a:ext>
            </a:extLst>
          </p:cNvPr>
          <p:cNvSpPr/>
          <p:nvPr/>
        </p:nvSpPr>
        <p:spPr>
          <a:xfrm>
            <a:off x="2352675" y="2976783"/>
            <a:ext cx="1611824" cy="2634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A3BB24-5D42-4FD8-835F-BC01855DF829}"/>
              </a:ext>
            </a:extLst>
          </p:cNvPr>
          <p:cNvSpPr/>
          <p:nvPr/>
        </p:nvSpPr>
        <p:spPr>
          <a:xfrm>
            <a:off x="632847" y="3355133"/>
            <a:ext cx="1611824" cy="26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4C69973-2D5F-4DAD-A219-44F31483D988}"/>
              </a:ext>
            </a:extLst>
          </p:cNvPr>
          <p:cNvSpPr txBox="1"/>
          <p:nvPr/>
        </p:nvSpPr>
        <p:spPr>
          <a:xfrm>
            <a:off x="224725" y="2968749"/>
            <a:ext cx="408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+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2A683F9-5324-4F81-B250-458EED7D01DE}"/>
              </a:ext>
            </a:extLst>
          </p:cNvPr>
          <p:cNvCxnSpPr>
            <a:cxnSpLocks/>
          </p:cNvCxnSpPr>
          <p:nvPr/>
        </p:nvCxnSpPr>
        <p:spPr>
          <a:xfrm>
            <a:off x="175647" y="3903313"/>
            <a:ext cx="39055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D1CF8A8-1B9B-4A59-BA0E-9A860F16F302}"/>
              </a:ext>
            </a:extLst>
          </p:cNvPr>
          <p:cNvSpPr/>
          <p:nvPr/>
        </p:nvSpPr>
        <p:spPr>
          <a:xfrm>
            <a:off x="632846" y="4121367"/>
            <a:ext cx="1611823" cy="26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4E8AD4-A93E-439B-A8E7-2EE84ABE8CE3}"/>
              </a:ext>
            </a:extLst>
          </p:cNvPr>
          <p:cNvSpPr/>
          <p:nvPr/>
        </p:nvSpPr>
        <p:spPr>
          <a:xfrm>
            <a:off x="2348962" y="4116589"/>
            <a:ext cx="1611822" cy="2634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9BF872-8BA5-46F6-AED4-6EA975306D37}"/>
              </a:ext>
            </a:extLst>
          </p:cNvPr>
          <p:cNvSpPr/>
          <p:nvPr/>
        </p:nvSpPr>
        <p:spPr>
          <a:xfrm>
            <a:off x="632847" y="4121367"/>
            <a:ext cx="1611824" cy="263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Jonction de sommaire 32">
            <a:extLst>
              <a:ext uri="{FF2B5EF4-FFF2-40B4-BE49-F238E27FC236}">
                <a16:creationId xmlns:a16="http://schemas.microsoft.com/office/drawing/2014/main" id="{75637FA9-6644-4EAD-A086-6A0F1D7FD0D6}"/>
              </a:ext>
            </a:extLst>
          </p:cNvPr>
          <p:cNvSpPr/>
          <p:nvPr/>
        </p:nvSpPr>
        <p:spPr>
          <a:xfrm>
            <a:off x="2899823" y="3998960"/>
            <a:ext cx="510099" cy="505513"/>
          </a:xfrm>
          <a:prstGeom prst="flowChartSummingJunction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3BB7D1-3456-4201-8AEB-D5825631BF85}"/>
              </a:ext>
            </a:extLst>
          </p:cNvPr>
          <p:cNvSpPr/>
          <p:nvPr/>
        </p:nvSpPr>
        <p:spPr>
          <a:xfrm>
            <a:off x="5692560" y="2993036"/>
            <a:ext cx="1611824" cy="263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BCCC94-EFFC-4ED4-847D-2836FA8C90C9}"/>
              </a:ext>
            </a:extLst>
          </p:cNvPr>
          <p:cNvSpPr/>
          <p:nvPr/>
        </p:nvSpPr>
        <p:spPr>
          <a:xfrm>
            <a:off x="5704466" y="3315641"/>
            <a:ext cx="1611824" cy="26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EC3F01E-658D-4867-94B5-B4AD606E4645}"/>
              </a:ext>
            </a:extLst>
          </p:cNvPr>
          <p:cNvSpPr txBox="1"/>
          <p:nvPr/>
        </p:nvSpPr>
        <p:spPr>
          <a:xfrm>
            <a:off x="5284438" y="2967154"/>
            <a:ext cx="408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-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46875B1-A455-4C77-9A3F-E34B041FFE4A}"/>
              </a:ext>
            </a:extLst>
          </p:cNvPr>
          <p:cNvCxnSpPr/>
          <p:nvPr/>
        </p:nvCxnSpPr>
        <p:spPr>
          <a:xfrm>
            <a:off x="5235360" y="3901718"/>
            <a:ext cx="3040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7C0120-28CC-4248-94A3-0344FA40F9F1}"/>
              </a:ext>
            </a:extLst>
          </p:cNvPr>
          <p:cNvSpPr/>
          <p:nvPr/>
        </p:nvSpPr>
        <p:spPr>
          <a:xfrm>
            <a:off x="5704467" y="4116589"/>
            <a:ext cx="1611824" cy="2634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E4D48AC-619D-453A-8F14-C06C1D527AE7}"/>
              </a:ext>
            </a:extLst>
          </p:cNvPr>
          <p:cNvCxnSpPr>
            <a:cxnSpLocks/>
          </p:cNvCxnSpPr>
          <p:nvPr/>
        </p:nvCxnSpPr>
        <p:spPr>
          <a:xfrm>
            <a:off x="5692560" y="2870891"/>
            <a:ext cx="0" cy="150916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3AB3DA4-A1D6-4246-85DA-B497009C3E30}"/>
              </a:ext>
            </a:extLst>
          </p:cNvPr>
          <p:cNvCxnSpPr>
            <a:cxnSpLocks/>
          </p:cNvCxnSpPr>
          <p:nvPr/>
        </p:nvCxnSpPr>
        <p:spPr>
          <a:xfrm>
            <a:off x="5705838" y="2870891"/>
            <a:ext cx="0" cy="150916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D5C7A9E-E5AF-4B1F-B4CE-2B202F4A99D3}"/>
              </a:ext>
            </a:extLst>
          </p:cNvPr>
          <p:cNvCxnSpPr/>
          <p:nvPr/>
        </p:nvCxnSpPr>
        <p:spPr>
          <a:xfrm>
            <a:off x="5704223" y="4116589"/>
            <a:ext cx="0" cy="263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25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Vivien</dc:creator>
  <cp:lastModifiedBy>Vivien</cp:lastModifiedBy>
  <cp:revision>3</cp:revision>
  <dcterms:created xsi:type="dcterms:W3CDTF">2020-11-08T15:05:19Z</dcterms:created>
  <dcterms:modified xsi:type="dcterms:W3CDTF">2020-11-09T07:52:49Z</dcterms:modified>
</cp:coreProperties>
</file>