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media/image3.emf" ContentType="image/x-emf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20000" y="4269960"/>
            <a:ext cx="885564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257440" y="4269960"/>
            <a:ext cx="4321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20000" y="4269960"/>
            <a:ext cx="4321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20000" y="1980000"/>
            <a:ext cx="8855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6063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720000" y="4269960"/>
            <a:ext cx="4321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0000" y="1980000"/>
            <a:ext cx="8855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257440" y="4269960"/>
            <a:ext cx="4321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0000" y="4269960"/>
            <a:ext cx="885492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20000" y="4269960"/>
            <a:ext cx="885564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257440" y="4269960"/>
            <a:ext cx="4321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720000" y="4269960"/>
            <a:ext cx="4321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6063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20000" y="4269960"/>
            <a:ext cx="4321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257440" y="4269960"/>
            <a:ext cx="4321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20000" y="4269960"/>
            <a:ext cx="885492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6131E121-E1A1-4151-B151-31C151C1413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612000" y="6563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555360" y="6563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7335360" y="6563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11F141E1-8141-4151-A131-E111B1F191A1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emf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iipimage.sourceforge.net/documentation/images/" TargetMode="External"/><Relationship Id="rId2" Type="http://schemas.openxmlformats.org/officeDocument/2006/relationships/hyperlink" Target="http://www.fsl.cs.sunysb.edu/project-multimediafs.html" TargetMode="External"/><Relationship Id="rId3" Type="http://schemas.openxmlformats.org/officeDocument/2006/relationships/hyperlink" Target="http://www.fsl.cs.sunysb.edu/project-kbdb.html" TargetMode="External"/><Relationship Id="rId4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4453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800"/>
              <a:t>
</a:t>
            </a:r>
            <a:r>
              <a:rPr lang="en-US" sz="4800"/>
              <a:t>
</a:t>
            </a:r>
            <a:r>
              <a:rPr lang="en-US" sz="4800"/>
              <a:t>Multi-Resolution Image Store</a:t>
            </a:r>
            <a:r>
              <a:rPr lang="en-US"/>
              <a:t>
</a:t>
            </a:r>
            <a:r>
              <a:rPr lang="en-US"/>
              <a:t>
</a:t>
            </a:r>
            <a:r>
              <a:rPr lang="en-US"/>
              <a:t>               </a:t>
            </a:r>
            <a:r>
              <a:rPr lang="en-US" sz="2800"/>
              <a:t>– A Case of Size-Tiered Storage Systems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720000" y="5120640"/>
            <a:ext cx="8855640" cy="1244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2400"/>
              <a:t>Ming Chen (mchen@cs.stonybrook.edu)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Introduction</a:t>
            </a:r>
            <a:endParaRPr/>
          </a:p>
        </p:txBody>
      </p:sp>
      <p:pic>
        <p:nvPicPr>
          <p:cNvPr descr="" id="7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1690200"/>
            <a:ext cx="4320720" cy="4802040"/>
          </a:xfrm>
          <a:prstGeom prst="rect">
            <a:avLst/>
          </a:prstGeom>
        </p:spPr>
      </p:pic>
      <p:pic>
        <p:nvPicPr>
          <p:cNvPr descr="" id="7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1563480"/>
            <a:ext cx="9805680" cy="511164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Small Objects: Hot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654120" y="1645920"/>
            <a:ext cx="8855640" cy="56415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What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Metadata, Thumbnails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How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Random: Searching, Indexing, Preview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Where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Top tiers: RAM, FLASH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Why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Throughput: op/sec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Inherent fit: Performance++;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Intuitive: peek before embark; size proportional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Large Objects: Not So Hot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720000" y="1573920"/>
            <a:ext cx="8855640" cy="56415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What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Large Images, Multimedia, Logs, Backup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How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Sequential: Streaming, Scan, Mapping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Where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Bottom tiers: SATA, TAPE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Why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Throughput: mb/sec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Inherent fit: Capacity--; Cost--;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Slow seeks amortized by fast sequential I/Os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Implementation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720000" y="1980000"/>
            <a:ext cx="8855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Schema Based on KV Store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Log-structured Merge Tree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Compaction (Temporal Locality)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Multi-Tier Tablet Server Storage Layer (GTSSL)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Deal with opposite extremes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Contributions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720000" y="1980000"/>
            <a:ext cx="8855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Size-Tiered Property of Workloads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Metadata Management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Fast Prototyping of Specialized Storage Systems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Take Advantage of Standards (JPEG 2000)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Feasibility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720000" y="1563480"/>
            <a:ext cx="8855640" cy="55461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Hardware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SSD, SAS, SATA drives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Servers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Software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Berkeley DB, Level DB, KVDB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GTSSL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Filebench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Intelligence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CSE602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FSL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Benchmark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720000" y="1980000"/>
            <a:ext cx="8855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Synthetic Workloads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Access Model Presented in Haystack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Filebench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Real Workloads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IIPImage deployments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TODO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References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640080" y="1492920"/>
            <a:ext cx="8855640" cy="5678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400"/>
              <a:t>GTSSL, An Efficient Multi-Tier Tablet Server Storage Architecture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/>
              <a:t>Finding a needle in Haystack: Facebook's photo storage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/>
              <a:t>IIPImage, </a:t>
            </a:r>
            <a:r>
              <a:rPr lang="en-US" sz="2400">
                <a:hlinkClick r:id="rId1"/>
              </a:rPr>
              <a:t>http://iipimage.sourceforge.net/documentation/images/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/>
              <a:t>A study of irregularities in file-size distribution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/>
              <a:t>hFS: a hybrid file system prototype for improving small file and  metadata performance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/>
              <a:t>A Pseudo-Infinite Multimedia Storage System, </a:t>
            </a:r>
            <a:r>
              <a:rPr lang="en-US" sz="2400">
                <a:hlinkClick r:id="rId2"/>
              </a:rPr>
              <a:t>http://www.fsl.cs.sunysb.edu/project-multimediafs.html</a:t>
            </a:r>
            <a:r>
              <a:rPr lang="en-US" sz="2400"/>
              <a:t>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/>
              <a:t>Unifying biological image formats with HDF5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/>
              <a:t>In-Kernel Berkeley DB Databases and Transactional Storage, </a:t>
            </a:r>
            <a:r>
              <a:rPr lang="en-US" sz="2400">
                <a:hlinkClick r:id="rId3"/>
              </a:rPr>
              <a:t>http://www.fsl.cs.sunysb.edu/project-kbdb.html</a:t>
            </a:r>
            <a:r>
              <a:rPr lang="en-US" sz="2400"/>
              <a:t> 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