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4.wmf" ContentType="image/x-wmf"/>
  <Override PartName="/ppt/media/image3.png" ContentType="image/png"/>
  <Override PartName="/ppt/media/image5.wmf" ContentType="image/x-wmf"/>
  <Override PartName="/ppt/media/image1.png" ContentType="image/png"/>
  <Override PartName="/ppt/media/image6.wmf" ContentType="image/x-wm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0560" cy="44524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5400"/>
              <a:t>Multi-Resolution Image Store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800"/>
              <a:t>               </a:t>
            </a:r>
            <a:r>
              <a:rPr lang="en-US" sz="2800"/>
              <a:t>– </a:t>
            </a:r>
            <a:r>
              <a:rPr lang="en-US" sz="2800"/>
              <a:t>A Case of Size-Tiered Storage Systems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720000" y="5120640"/>
            <a:ext cx="8854560" cy="1243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400"/>
              <a:t>Ming Chen (mchen@cs.stonybrook.edu)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Introduction</a:t>
            </a:r>
            <a:endParaRPr/>
          </a:p>
        </p:txBody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90200"/>
            <a:ext cx="4319640" cy="480096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1554480"/>
            <a:ext cx="9783720" cy="51202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Concerns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48640" y="1645920"/>
            <a:ext cx="8854560" cy="56404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/>
              <a:t>1. Use-cases that will be benefited?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 </a:t>
            </a:r>
            <a:r>
              <a:rPr lang="en-US" sz="2800"/>
              <a:t>Web server, e.g., Wikipedia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/>
              <a:t>2. Which layers that will be involved?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/>
              <a:t>     </a:t>
            </a:r>
            <a:r>
              <a:rPr lang="en-US" sz="2800"/>
              <a:t>Image Resolutions: thumbnail, large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/>
              <a:t>Storage Layers: ram, SSD, HDD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48640" y="548640"/>
            <a:ext cx="9070560" cy="547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User Case: Wikipedia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097280"/>
            <a:ext cx="9417600" cy="62172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8866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Storage Layers: SSD, HDD</a:t>
            </a: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097280"/>
            <a:ext cx="8777520" cy="61257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4400"/>
              <a:t>Q&amp;A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20000" y="1980000"/>
            <a:ext cx="885456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/>
              <a:t>Thanks!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