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B9FE-3E5F-466F-A7E3-4300B00A36F8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4032-2491-4A20-88FA-EC860DC743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49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F10C-0EE9-47A7-B03E-ACEEBFBF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E919-A346-4F8E-A1E2-6D1E8AECB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783F-0A5D-4D4F-92F4-49A73606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175A-C1B9-4536-8D4B-68C41B5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076C-9EE2-4E3E-87B2-8CD83BB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C0E-05C9-44A5-9207-97096B4D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401A-D9FD-4955-840B-7041A881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68E3-46BB-479A-8C37-FBA51C61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120F-B26D-4251-A32F-252D4881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9CD6-E376-4664-BA92-34126AD7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9820A-E433-4F56-A7AF-D3DB666C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4D9AE-E369-4A8C-AC38-1C1657A1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6D15-3146-4A03-9380-DF8F31B7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31F3-D3A1-417A-9446-1CFB863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08E-C37D-4013-AEF6-314A6CB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1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1378-3E9E-4F2C-A6A2-7ED9372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8C2C-2EAE-4BF6-9309-BC1CD601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2439-72F3-4CC3-917F-15FBC52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9E9A-C685-4277-B465-4C020ACD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41AE-1BFC-49ED-B8EC-8B1919D3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6E4-C953-4DF5-ACC6-B35A1ACD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A7E04-52B5-4CB4-B63E-8709C97B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532F-6ABB-4180-B02A-64E44D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EB51-DF7C-4618-827E-B18E972A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7C73-A96F-417A-B5F0-456B5D0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5F4-80BE-4B8B-BCCC-1EF48C6D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9693-ECE6-430F-B80A-BFB136F28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F7FD-675C-4C12-987C-443A4779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0EF0-7D22-4CA2-84AD-D9943D33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502B-2C72-4F1F-8B7C-550DAC8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81D5-518D-48DA-9033-06A618F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84DA-CE9D-4074-A8ED-9084DE6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5591-6DB4-44CD-B644-AC9ECB30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DF041-E27F-46F3-8334-AA4D53754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84AC-A238-4DB5-8C5C-277919AEF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CD595-EB44-41BF-BE7C-2632D78A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1261F-1126-45EF-B8F9-DA5107D8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02473-C581-4E7F-84C0-C347C58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8CD9C-4B4D-4013-AA98-65F4C34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2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0024-2842-4B76-B987-8B9B0B0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2C623-E5DB-43F1-BAAD-B29336D9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D383-A09B-4962-8E8F-81ABCEE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CE715-FE5C-4CAB-A769-D8ABB6E2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1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FB6C-A63B-41DB-B0DB-E9E19018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400EA-1B86-4659-9945-48907565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E0A2-8AB6-4C91-B12B-26A51694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A5AB-3F8F-4B78-93E7-C1B2F464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50BE-E0B0-4F80-8737-0ECC8DB1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A8C3-BBB2-4348-B64B-03ACF7C1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3E2B-0887-4894-9D2A-D196EDF4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23A00-523F-43DD-ABD8-56635314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4E737-7445-486A-AC17-2208C661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4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C70B-5FBB-40C7-B119-ED9ECCC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1429F-46A3-404D-AB2F-9D62A7836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61C5D-0B09-410C-A632-E379F22D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C218-FAC7-4AFA-B1F2-EAE288B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369A-42C7-423C-89B0-CB44811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1BE8-9124-4877-A268-E07201B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D71EC-9BE3-4B52-AA4B-1F27709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CEC8-DD3C-4718-8E03-F45B8AAD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BCA5-94D3-4098-A79C-17A9AA9EA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BB17-C54F-4A0E-92C2-FFE80ED9CCFF}" type="datetimeFigureOut">
              <a:rPr lang="en-CA" smtClean="0"/>
              <a:t>13/11/2021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389B-CD89-452A-8A9C-4F8B0184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91C1-2465-424B-A0F2-9BDBDAB3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AF1F0-4D78-4B1B-AD0C-6E8CDA40DB0F}"/>
              </a:ext>
            </a:extLst>
          </p:cNvPr>
          <p:cNvSpPr/>
          <p:nvPr/>
        </p:nvSpPr>
        <p:spPr>
          <a:xfrm>
            <a:off x="182879" y="-25281"/>
            <a:ext cx="8735209" cy="3591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D5237-CFA2-4B73-94A7-705098A621C5}"/>
              </a:ext>
            </a:extLst>
          </p:cNvPr>
          <p:cNvSpPr txBox="1"/>
          <p:nvPr/>
        </p:nvSpPr>
        <p:spPr>
          <a:xfrm>
            <a:off x="855866" y="2045557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Comparative families 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Family name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Change in areas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168EE-240D-4156-B3A8-4B87302DE323}"/>
              </a:ext>
            </a:extLst>
          </p:cNvPr>
          <p:cNvSpPr txBox="1"/>
          <p:nvPr/>
        </p:nvSpPr>
        <p:spPr>
          <a:xfrm>
            <a:off x="4030267" y="660563"/>
            <a:ext cx="459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Comparative (as a whole)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Change in areas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How composition of area changed? More or less business? Residential -&gt; commercial? Vice-versa. 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Public institutions 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More or less?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Were they nationalized or privatized?</a:t>
            </a:r>
          </a:p>
          <a:p>
            <a:pPr marL="285750" indent="-285750">
              <a:buFontTx/>
              <a:buChar char="-"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5BFF2-7167-4B83-BE07-5E327B34437D}"/>
              </a:ext>
            </a:extLst>
          </p:cNvPr>
          <p:cNvSpPr txBox="1"/>
          <p:nvPr/>
        </p:nvSpPr>
        <p:spPr>
          <a:xfrm>
            <a:off x="482014" y="587054"/>
            <a:ext cx="3550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Static analysis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Distribution of noble families</a:t>
            </a:r>
          </a:p>
          <a:p>
            <a:pPr marL="285750" indent="-285750">
              <a:buFontTx/>
              <a:buChar char="-"/>
            </a:pPr>
            <a:r>
              <a:rPr lang="en-CA" dirty="0" err="1">
                <a:latin typeface="Helvetica" panose="020B0604020202020204" pitchFamily="34" charset="0"/>
                <a:cs typeface="Helvetica" panose="020B0604020202020204" pitchFamily="34" charset="0"/>
              </a:rPr>
              <a:t>Catastici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(who lends to whom)</a:t>
            </a:r>
          </a:p>
          <a:p>
            <a:pPr marL="285750" indent="-285750">
              <a:buFontTx/>
              <a:buChar char="-"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1F854-9559-4DCE-A412-1C337A32A084}"/>
              </a:ext>
            </a:extLst>
          </p:cNvPr>
          <p:cNvSpPr txBox="1"/>
          <p:nvPr/>
        </p:nvSpPr>
        <p:spPr>
          <a:xfrm>
            <a:off x="2974489" y="180066"/>
            <a:ext cx="253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6350-80E2-47D3-A7D2-C8F275493301}"/>
              </a:ext>
            </a:extLst>
          </p:cNvPr>
          <p:cNvSpPr txBox="1"/>
          <p:nvPr/>
        </p:nvSpPr>
        <p:spPr>
          <a:xfrm>
            <a:off x="295836" y="3787579"/>
            <a:ext cx="348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Catastici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EntryTenantText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EntryOwnerText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Cadaster1908Correspondence </a:t>
            </a:r>
          </a:p>
          <a:p>
            <a:pPr marL="285750" indent="-285750">
              <a:buFontTx/>
              <a:buChar char="-"/>
            </a:pPr>
            <a:r>
              <a:rPr lang="en-CA" dirty="0"/>
              <a:t>Rent</a:t>
            </a:r>
          </a:p>
          <a:p>
            <a:pPr marL="285750" indent="-285750">
              <a:buFontTx/>
              <a:buChar char="-"/>
            </a:pPr>
            <a:r>
              <a:rPr lang="en-CA" dirty="0"/>
              <a:t>Toponym 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cadaster1808ClosestParcel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entryCategories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EA120-C928-4A59-AB93-4222E298D187}"/>
              </a:ext>
            </a:extLst>
          </p:cNvPr>
          <p:cNvSpPr txBox="1"/>
          <p:nvPr/>
        </p:nvSpPr>
        <p:spPr>
          <a:xfrm>
            <a:off x="3869168" y="3776886"/>
            <a:ext cx="348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Cadaster</a:t>
            </a:r>
          </a:p>
          <a:p>
            <a:pPr marL="285750" indent="-285750">
              <a:buFontTx/>
              <a:buChar char="-"/>
            </a:pPr>
            <a:r>
              <a:rPr lang="en-CA" dirty="0"/>
              <a:t>Owner</a:t>
            </a:r>
          </a:p>
          <a:p>
            <a:pPr marL="285750" indent="-285750">
              <a:buFontTx/>
              <a:buChar char="-"/>
            </a:pPr>
            <a:r>
              <a:rPr lang="en-CA" dirty="0"/>
              <a:t>Area</a:t>
            </a:r>
          </a:p>
          <a:p>
            <a:pPr marL="285750" indent="-285750">
              <a:buFontTx/>
              <a:buChar char="-"/>
            </a:pPr>
            <a:r>
              <a:rPr lang="en-CA" dirty="0"/>
              <a:t>Parcel ID</a:t>
            </a:r>
          </a:p>
          <a:p>
            <a:pPr marL="285750" indent="-285750">
              <a:buFontTx/>
              <a:buChar char="-"/>
            </a:pPr>
            <a:r>
              <a:rPr lang="en-CA" dirty="0"/>
              <a:t>Toponym 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cadaster1808ClosestPacel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parcelCategories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F0F4A-ED3B-4371-B3D5-35E90A4E1729}"/>
              </a:ext>
            </a:extLst>
          </p:cNvPr>
          <p:cNvSpPr txBox="1"/>
          <p:nvPr/>
        </p:nvSpPr>
        <p:spPr>
          <a:xfrm>
            <a:off x="7919422" y="4803241"/>
            <a:ext cx="348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Family dataset</a:t>
            </a:r>
          </a:p>
          <a:p>
            <a:pPr marL="285750" indent="-285750">
              <a:buFontTx/>
              <a:buChar char="-"/>
            </a:pPr>
            <a:r>
              <a:rPr lang="en-CA" dirty="0"/>
              <a:t>Family last name</a:t>
            </a:r>
          </a:p>
          <a:p>
            <a:pPr marL="285750" indent="-285750">
              <a:buFontTx/>
              <a:buChar char="-"/>
            </a:pPr>
            <a:r>
              <a:rPr lang="en-CA" dirty="0"/>
              <a:t>Wiki metadata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Noble or not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B3AB4EC-6427-4895-819A-F95680B2291C}"/>
              </a:ext>
            </a:extLst>
          </p:cNvPr>
          <p:cNvCxnSpPr>
            <a:cxnSpLocks/>
          </p:cNvCxnSpPr>
          <p:nvPr/>
        </p:nvCxnSpPr>
        <p:spPr>
          <a:xfrm rot="10800000">
            <a:off x="5093747" y="4235383"/>
            <a:ext cx="3065929" cy="1019729"/>
          </a:xfrm>
          <a:prstGeom prst="curvedConnector3">
            <a:avLst>
              <a:gd name="adj1" fmla="val 37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ED05372-535C-4DFE-A529-12E1F1CB84C1}"/>
              </a:ext>
            </a:extLst>
          </p:cNvPr>
          <p:cNvCxnSpPr>
            <a:cxnSpLocks/>
          </p:cNvCxnSpPr>
          <p:nvPr/>
        </p:nvCxnSpPr>
        <p:spPr>
          <a:xfrm rot="10800000">
            <a:off x="2269384" y="4178496"/>
            <a:ext cx="1716957" cy="113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DC5F18E-0A8F-4090-8507-60EEC9F11B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69384" y="4555865"/>
            <a:ext cx="5650038" cy="847541"/>
          </a:xfrm>
          <a:prstGeom prst="curvedConnector3">
            <a:avLst>
              <a:gd name="adj1" fmla="val 30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E5AFF6-78CD-422E-8EC6-DB48997DA80E}"/>
              </a:ext>
            </a:extLst>
          </p:cNvPr>
          <p:cNvCxnSpPr/>
          <p:nvPr/>
        </p:nvCxnSpPr>
        <p:spPr>
          <a:xfrm flipH="1">
            <a:off x="3539266" y="4803241"/>
            <a:ext cx="44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70BD1-7611-41D8-B5B7-C8ACD348B752}"/>
              </a:ext>
            </a:extLst>
          </p:cNvPr>
          <p:cNvCxnSpPr>
            <a:cxnSpLocks/>
          </p:cNvCxnSpPr>
          <p:nvPr/>
        </p:nvCxnSpPr>
        <p:spPr>
          <a:xfrm flipH="1">
            <a:off x="3348002" y="4803241"/>
            <a:ext cx="638339" cy="77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F71EFF-B6F6-4803-BB57-54AA511E164F}"/>
              </a:ext>
            </a:extLst>
          </p:cNvPr>
          <p:cNvSpPr txBox="1"/>
          <p:nvPr/>
        </p:nvSpPr>
        <p:spPr>
          <a:xfrm>
            <a:off x="9662160" y="3592220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Translations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parcelCategories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Father of</a:t>
            </a:r>
          </a:p>
        </p:txBody>
      </p:sp>
    </p:spTree>
    <p:extLst>
      <p:ext uri="{BB962C8B-B14F-4D97-AF65-F5344CB8AC3E}">
        <p14:creationId xmlns:p14="http://schemas.microsoft.com/office/powerpoint/2010/main" val="27537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90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Veniamin Veselovsky</dc:creator>
  <cp:lastModifiedBy>Veniamin Veselovsky</cp:lastModifiedBy>
  <cp:revision>2</cp:revision>
  <dcterms:created xsi:type="dcterms:W3CDTF">2021-11-11T12:46:27Z</dcterms:created>
  <dcterms:modified xsi:type="dcterms:W3CDTF">2021-11-17T09:25:16Z</dcterms:modified>
</cp:coreProperties>
</file>