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3"/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line Title with Subtitle and Bullets">
  <p:cSld name="One line Title with Subtitle and Bulle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21.png"/><Relationship Id="rId13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2.jpg"/><Relationship Id="rId15" Type="http://schemas.openxmlformats.org/officeDocument/2006/relationships/image" Target="../media/image26.png"/><Relationship Id="rId14" Type="http://schemas.openxmlformats.org/officeDocument/2006/relationships/image" Target="../media/image17.png"/><Relationship Id="rId17" Type="http://schemas.openxmlformats.org/officeDocument/2006/relationships/image" Target="../media/image27.png"/><Relationship Id="rId16" Type="http://schemas.openxmlformats.org/officeDocument/2006/relationships/image" Target="../media/image24.png"/><Relationship Id="rId5" Type="http://schemas.openxmlformats.org/officeDocument/2006/relationships/image" Target="../media/image19.png"/><Relationship Id="rId19" Type="http://schemas.openxmlformats.org/officeDocument/2006/relationships/image" Target="../media/image9.png"/><Relationship Id="rId6" Type="http://schemas.openxmlformats.org/officeDocument/2006/relationships/image" Target="../media/image25.png"/><Relationship Id="rId18" Type="http://schemas.openxmlformats.org/officeDocument/2006/relationships/image" Target="../media/image34.png"/><Relationship Id="rId7" Type="http://schemas.openxmlformats.org/officeDocument/2006/relationships/image" Target="../media/image20.jp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5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5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Relationship Id="rId5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3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2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2867" l="0" r="4269" t="25027"/>
          <a:stretch/>
        </p:blipFill>
        <p:spPr>
          <a:xfrm>
            <a:off x="344825" y="264745"/>
            <a:ext cx="8498749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21241" r="0" t="0"/>
          <a:stretch/>
        </p:blipFill>
        <p:spPr>
          <a:xfrm>
            <a:off x="2" y="20975"/>
            <a:ext cx="1829473" cy="16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>
                <a:latin typeface="Bitter"/>
                <a:ea typeface="Bitter"/>
                <a:cs typeface="Bitter"/>
                <a:sym typeface="Bitter"/>
              </a:rPr>
              <a:t>Slides with new branding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Title</a:t>
            </a:r>
            <a:endParaRPr b="1" i="0" sz="2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Body Text here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9632" y="238729"/>
            <a:ext cx="243725" cy="4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Title</a:t>
            </a:r>
            <a:endParaRPr b="1" i="0" sz="2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Body Text here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Title</a:t>
            </a:r>
            <a:endParaRPr b="1" i="0" sz="2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Body Text here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901" y="134288"/>
            <a:ext cx="1028600" cy="20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0" y="250428"/>
            <a:ext cx="239075" cy="4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9900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Impact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906566" y="3331129"/>
            <a:ext cx="20745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Open Sans"/>
              <a:buNone/>
            </a:pPr>
            <a:r>
              <a:rPr b="1" i="0" lang="en" sz="1600" u="none" cap="none" strike="noStrike">
                <a:latin typeface="Open Sans"/>
                <a:ea typeface="Open Sans"/>
                <a:cs typeface="Open Sans"/>
                <a:sym typeface="Open Sans"/>
              </a:rPr>
              <a:t>Selection</a:t>
            </a:r>
            <a:endParaRPr b="1" i="0" sz="16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982332" y="3331125"/>
            <a:ext cx="2866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Open Sans"/>
              <a:buNone/>
            </a:pPr>
            <a:r>
              <a:rPr b="1" i="0" lang="en" sz="1600" u="none" cap="none" strike="noStrike"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0" i="0" sz="1600" u="none" cap="none" strike="noStrike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Open Sans"/>
              <a:buNone/>
            </a:pPr>
            <a:r>
              <a:rPr b="0" i="0" lang="en" sz="1400" u="none" cap="none" strike="noStrike">
                <a:latin typeface="Open Sans"/>
                <a:ea typeface="Open Sans"/>
                <a:cs typeface="Open Sans"/>
                <a:sym typeface="Open Sans"/>
              </a:rPr>
              <a:t>(web dev. + soft skills + agile)</a:t>
            </a:r>
            <a:endParaRPr b="0" i="0" sz="14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936631" y="3331131"/>
            <a:ext cx="2866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Open Sans"/>
              <a:buNone/>
            </a:pPr>
            <a:r>
              <a:rPr b="1" i="0" lang="en" sz="1600" u="none" cap="none" strike="noStrike">
                <a:latin typeface="Open Sans"/>
                <a:ea typeface="Open Sans"/>
                <a:cs typeface="Open Sans"/>
                <a:sym typeface="Open Sans"/>
              </a:rPr>
              <a:t>Job Placement</a:t>
            </a:r>
            <a:endParaRPr b="1" i="0" sz="16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4368570" y="3990211"/>
            <a:ext cx="6600" cy="36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triangl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3087395" y="2578813"/>
            <a:ext cx="425700" cy="5100"/>
          </a:xfrm>
          <a:prstGeom prst="straightConnector1">
            <a:avLst/>
          </a:prstGeom>
          <a:noFill/>
          <a:ln cap="flat" cmpd="sng" w="19050">
            <a:solidFill>
              <a:srgbClr val="FF009E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4364618" y="4348231"/>
            <a:ext cx="31836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Shape 203"/>
          <p:cNvCxnSpPr/>
          <p:nvPr/>
        </p:nvCxnSpPr>
        <p:spPr>
          <a:xfrm>
            <a:off x="7545046" y="3985283"/>
            <a:ext cx="6600" cy="36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904241" y="4154600"/>
            <a:ext cx="20304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1" lang="en" sz="1000" u="none" cap="none" strike="noStrike">
                <a:latin typeface="Open Sans"/>
                <a:ea typeface="Open Sans"/>
                <a:cs typeface="Open Sans"/>
                <a:sym typeface="Open Sans"/>
              </a:rPr>
              <a:t>tudents pay for the bootcamp once securing employment</a:t>
            </a:r>
            <a:endParaRPr b="0" i="1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12203" l="0" r="0" t="0"/>
          <a:stretch/>
        </p:blipFill>
        <p:spPr>
          <a:xfrm>
            <a:off x="816650" y="1575624"/>
            <a:ext cx="2074350" cy="17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3124" y="1501525"/>
            <a:ext cx="2237455" cy="215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18712" l="0" r="0" t="0"/>
          <a:stretch/>
        </p:blipFill>
        <p:spPr>
          <a:xfrm>
            <a:off x="6073150" y="1499050"/>
            <a:ext cx="2237449" cy="17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5433265" y="2578813"/>
            <a:ext cx="425700" cy="5100"/>
          </a:xfrm>
          <a:prstGeom prst="straightConnector1">
            <a:avLst/>
          </a:prstGeom>
          <a:noFill/>
          <a:ln cap="flat" cmpd="sng" w="19050">
            <a:solidFill>
              <a:srgbClr val="FF009E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209" name="Shape 209"/>
          <p:cNvPicPr preferRelativeResize="0"/>
          <p:nvPr/>
        </p:nvPicPr>
        <p:blipFill rotWithShape="1">
          <a:blip r:embed="rId6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log thoughtworks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750" y="1443312"/>
            <a:ext cx="1879970" cy="293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bm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63" y="2196024"/>
            <a:ext cx="885259" cy="358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centure logo" id="216" name="Shape 216"/>
          <p:cNvPicPr preferRelativeResize="0"/>
          <p:nvPr/>
        </p:nvPicPr>
        <p:blipFill rotWithShape="1">
          <a:blip r:embed="rId5">
            <a:alphaModFix/>
          </a:blip>
          <a:srcRect b="19290" l="0" r="5123" t="10153"/>
          <a:stretch/>
        </p:blipFill>
        <p:spPr>
          <a:xfrm>
            <a:off x="519176" y="3679797"/>
            <a:ext cx="1476168" cy="556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cotiabank logo" id="217" name="Shape 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72034" y="2205750"/>
            <a:ext cx="1725451" cy="358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almart logo" id="218" name="Shape 2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8562" y="3835308"/>
            <a:ext cx="1725436" cy="461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veris logo" id="219" name="Shape 2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2068" y="1110891"/>
            <a:ext cx="1177085" cy="969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lefonica logo" id="220" name="Shape 2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8404" y="2885474"/>
            <a:ext cx="1782483" cy="659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alabella logo" id="221" name="Shape 2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70068" y="2861144"/>
            <a:ext cx="1329345" cy="7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89625" y="1460975"/>
            <a:ext cx="1694556" cy="2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54128" y="2254925"/>
            <a:ext cx="1329349" cy="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47201" y="3983632"/>
            <a:ext cx="1177076" cy="31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44503" y="1278185"/>
            <a:ext cx="1782475" cy="62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195303" y="3005934"/>
            <a:ext cx="1047009" cy="4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268690" y="1986325"/>
            <a:ext cx="1376751" cy="6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054024" y="2730437"/>
            <a:ext cx="1653676" cy="9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7201100" y="3897699"/>
            <a:ext cx="1564500" cy="40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411686" y="4031731"/>
            <a:ext cx="1228766" cy="167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0" y="-5703"/>
            <a:ext cx="9144000" cy="9900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Hiring companies</a:t>
            </a:r>
            <a:endParaRPr b="1" i="0" sz="2400" u="none" cap="none" strike="noStrike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19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4894650" y="1571620"/>
            <a:ext cx="3684600" cy="2898300"/>
          </a:xfrm>
          <a:prstGeom prst="rect">
            <a:avLst/>
          </a:prstGeom>
          <a:noFill/>
          <a:ln cap="flat" cmpd="sng" w="19050">
            <a:solidFill>
              <a:srgbClr val="56F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junior, diverse talent: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150 women devs per city yearly with diversified specializations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Empowered employees: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graduates trained to work effectively in software development teams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Company training: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Laboratoria offers potential hiring companies training on how to build their tech teams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Impact: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 part of changing the Latam tech sector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64750" y="1571620"/>
            <a:ext cx="3684600" cy="2898300"/>
          </a:xfrm>
          <a:prstGeom prst="rect">
            <a:avLst/>
          </a:prstGeom>
          <a:noFill/>
          <a:ln cap="flat" cmpd="sng" w="19050">
            <a:solidFill>
              <a:srgbClr val="56F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Transformational career path: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join top companies &amp; triple income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Accountable education: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pay only if securing employment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Longlife learning &amp; coaching: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18 months of alumni services post placement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Laboratoria’s network: </a:t>
            </a: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female developers conquering the Latam </a:t>
            </a:r>
            <a:b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 sector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243350" y="1350225"/>
            <a:ext cx="2327400" cy="418800"/>
          </a:xfrm>
          <a:prstGeom prst="rect">
            <a:avLst/>
          </a:prstGeom>
          <a:solidFill>
            <a:srgbClr val="56F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BOOTCAMP STUDENTS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573250" y="1350225"/>
            <a:ext cx="2327400" cy="418800"/>
          </a:xfrm>
          <a:prstGeom prst="rect">
            <a:avLst/>
          </a:prstGeom>
          <a:solidFill>
            <a:srgbClr val="56F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HIRING COMPANIES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0"/>
            <a:ext cx="9144000" cy="990000"/>
          </a:xfrm>
          <a:prstGeom prst="rect">
            <a:avLst/>
          </a:prstGeom>
          <a:solidFill>
            <a:srgbClr val="56F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Value proposition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5451179" y="1131472"/>
            <a:ext cx="1098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Centers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318166" y="803155"/>
            <a:ext cx="659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5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7316143" y="776085"/>
            <a:ext cx="1320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+</a:t>
            </a:r>
            <a:r>
              <a:rPr b="1" lang="en" sz="2500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92</a:t>
            </a: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0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7352582" y="1104311"/>
            <a:ext cx="1080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Graduates</a:t>
            </a:r>
            <a:r>
              <a:rPr b="0" i="0" lang="en" sz="1400" u="none" cap="none" strike="noStrike">
                <a:solidFill>
                  <a:srgbClr val="FF009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FF00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431849" y="1954631"/>
            <a:ext cx="1570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80%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431852" y="2414302"/>
            <a:ext cx="1395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Placement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Rate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7427998" y="1920892"/>
            <a:ext cx="1231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3x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402777" y="2380569"/>
            <a:ext cx="1446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 in income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430442" y="3394706"/>
            <a:ext cx="1231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+200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406371" y="3854384"/>
            <a:ext cx="1446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Hiring Companies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7441367" y="3394706"/>
            <a:ext cx="1231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+</a:t>
            </a:r>
            <a:r>
              <a:rPr b="1" lang="en" sz="2500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7</a:t>
            </a:r>
            <a:r>
              <a:rPr b="1" i="0" lang="en" sz="2500" u="none" cap="none" strike="noStrike">
                <a:solidFill>
                  <a:srgbClr val="FF009E"/>
                </a:solidFill>
                <a:latin typeface="Bitter"/>
                <a:ea typeface="Bitter"/>
                <a:cs typeface="Bitter"/>
                <a:sym typeface="Bitter"/>
              </a:rPr>
              <a:t>00</a:t>
            </a:r>
            <a:endParaRPr b="1" i="0" sz="2500" u="none" cap="none" strike="noStrike">
              <a:solidFill>
                <a:srgbClr val="FF009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417296" y="3854384"/>
            <a:ext cx="1446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Corporate students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6537526" y="626476"/>
            <a:ext cx="0" cy="3842700"/>
          </a:xfrm>
          <a:prstGeom prst="straightConnector1">
            <a:avLst/>
          </a:prstGeom>
          <a:noFill/>
          <a:ln cap="flat" cmpd="sng" w="9525">
            <a:solidFill>
              <a:srgbClr val="C4C5C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4843358" y="1727910"/>
            <a:ext cx="3589200" cy="0"/>
          </a:xfrm>
          <a:prstGeom prst="straightConnector1">
            <a:avLst/>
          </a:prstGeom>
          <a:noFill/>
          <a:ln cap="flat" cmpd="sng" w="9525">
            <a:solidFill>
              <a:srgbClr val="C4C5C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4843358" y="3271245"/>
            <a:ext cx="3589200" cy="0"/>
          </a:xfrm>
          <a:prstGeom prst="straightConnector1">
            <a:avLst/>
          </a:prstGeom>
          <a:noFill/>
          <a:ln cap="flat" cmpd="sng" w="9525">
            <a:solidFill>
              <a:srgbClr val="C4C5C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2107" l="7343" r="7069" t="5844"/>
          <a:stretch/>
        </p:blipFill>
        <p:spPr>
          <a:xfrm>
            <a:off x="-131278" y="0"/>
            <a:ext cx="462707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5850" y="3541282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1580" y="753940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5850" y="753940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5850" y="2116193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40107" y="2116181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96995" y="3541282"/>
            <a:ext cx="685329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10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TRANSITION SLIDES</a:t>
            </a:r>
            <a:endParaRPr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1501950" y="2834125"/>
            <a:ext cx="61401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use them once in a while in the presentation, to separate subjects, 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avoiding excess of color.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the content of your presentation is already too colorful, please use the white transition slides.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36600" r="0" t="0"/>
          <a:stretch/>
        </p:blipFill>
        <p:spPr>
          <a:xfrm>
            <a:off x="-1886" y="6506"/>
            <a:ext cx="4482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36443" r="0" t="0"/>
          <a:stretch/>
        </p:blipFill>
        <p:spPr>
          <a:xfrm>
            <a:off x="1" y="0"/>
            <a:ext cx="4492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COVERS</a:t>
            </a:r>
            <a:endParaRPr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1501950" y="2834125"/>
            <a:ext cx="614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use different covers for our presentations.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Not the same one all the time :)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They should always be yellow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41472" r="0" t="0"/>
          <a:stretch/>
        </p:blipFill>
        <p:spPr>
          <a:xfrm>
            <a:off x="-2" y="0"/>
            <a:ext cx="45264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F89A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36309" r="0" t="0"/>
          <a:stretch/>
        </p:blipFill>
        <p:spPr>
          <a:xfrm>
            <a:off x="1" y="0"/>
            <a:ext cx="45021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F89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41472" r="0" t="0"/>
          <a:stretch/>
        </p:blipFill>
        <p:spPr>
          <a:xfrm>
            <a:off x="-2" y="0"/>
            <a:ext cx="45264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9E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36309" r="0" t="0"/>
          <a:stretch/>
        </p:blipFill>
        <p:spPr>
          <a:xfrm>
            <a:off x="1" y="0"/>
            <a:ext cx="45021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9E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41472" r="0" t="0"/>
          <a:stretch/>
        </p:blipFill>
        <p:spPr>
          <a:xfrm>
            <a:off x="-2" y="0"/>
            <a:ext cx="45264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36664" r="0" t="0"/>
          <a:stretch/>
        </p:blipFill>
        <p:spPr>
          <a:xfrm>
            <a:off x="-3" y="0"/>
            <a:ext cx="44954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36580" r="0" t="0"/>
          <a:stretch/>
        </p:blipFill>
        <p:spPr>
          <a:xfrm>
            <a:off x="0" y="0"/>
            <a:ext cx="45012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4653950" y="1698449"/>
            <a:ext cx="4320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Bitter"/>
                <a:ea typeface="Bitter"/>
                <a:cs typeface="Bitter"/>
                <a:sym typeface="Bitter"/>
              </a:rPr>
              <a:t>Topic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36122" r="0" t="0"/>
          <a:stretch/>
        </p:blipFill>
        <p:spPr>
          <a:xfrm>
            <a:off x="-3" y="0"/>
            <a:ext cx="4533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SLIDES TO HIGHLIGHT SOMETHING</a:t>
            </a:r>
            <a:endParaRPr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41" name="Shape 341"/>
          <p:cNvSpPr txBox="1"/>
          <p:nvPr>
            <p:ph idx="1" type="subTitle"/>
          </p:nvPr>
        </p:nvSpPr>
        <p:spPr>
          <a:xfrm>
            <a:off x="1501950" y="2834125"/>
            <a:ext cx="61401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these slides to highlight a picture, a phrase, a quote or a statement.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Avoid many colorful slides one after the other.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-1" y="0"/>
            <a:ext cx="50970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326" y="289850"/>
            <a:ext cx="1659697" cy="12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5332147" y="3191465"/>
            <a:ext cx="35094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Formamos el talento diverso que América Latina necesita para avanzar en la era digital. </a:t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latin typeface="Bitter"/>
                <a:ea typeface="Bitter"/>
                <a:cs typeface="Bitter"/>
                <a:sym typeface="Bitter"/>
              </a:rPr>
              <a:t>NUESTRA</a:t>
            </a:r>
            <a:r>
              <a:rPr b="1" i="0" lang="en" sz="24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MISION</a:t>
            </a:r>
            <a:endParaRPr b="1" i="0" sz="24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3258" l="0" r="41931" t="4157"/>
          <a:stretch/>
        </p:blipFill>
        <p:spPr>
          <a:xfrm>
            <a:off x="429471" y="309075"/>
            <a:ext cx="4249974" cy="452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33910" l="0" r="0" t="0"/>
          <a:stretch/>
        </p:blipFill>
        <p:spPr>
          <a:xfrm>
            <a:off x="344825" y="261325"/>
            <a:ext cx="8498751" cy="374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33" y="3209696"/>
            <a:ext cx="2376225" cy="1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850" y="4226100"/>
            <a:ext cx="2799226" cy="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0" y="0"/>
            <a:ext cx="5083200" cy="5143500"/>
          </a:xfrm>
          <a:prstGeom prst="rect">
            <a:avLst/>
          </a:prstGeom>
          <a:solidFill>
            <a:srgbClr val="56F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6251" l="18615" r="26920" t="9381"/>
          <a:stretch/>
        </p:blipFill>
        <p:spPr>
          <a:xfrm>
            <a:off x="332137" y="289850"/>
            <a:ext cx="4418925" cy="4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5332147" y="3191465"/>
            <a:ext cx="3509362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become the leading source of female tech talent from Latin America to the world</a:t>
            </a:r>
            <a:endParaRPr b="0" i="0" sz="18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283036" y="2505288"/>
            <a:ext cx="262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OUR VISION</a:t>
            </a:r>
            <a:endParaRPr b="1" i="0" sz="24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0" y="0"/>
            <a:ext cx="50832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5332147" y="3191465"/>
            <a:ext cx="35094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become the leading source of female tech talent from Latin America to the world</a:t>
            </a:r>
            <a:endParaRPr b="0" i="0" sz="18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283036" y="2505288"/>
            <a:ext cx="262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OUR VISION</a:t>
            </a:r>
            <a:endParaRPr b="1" i="0" sz="24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847" y="289850"/>
            <a:ext cx="1682662" cy="1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 b="0" l="9453" r="27058" t="2903"/>
          <a:stretch/>
        </p:blipFill>
        <p:spPr>
          <a:xfrm>
            <a:off x="335425" y="289807"/>
            <a:ext cx="4411448" cy="4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828900" y="1283400"/>
            <a:ext cx="7486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Praesent mi purus, elementum quis eros et, rhoncus egestas nunc. Cras vitae arcu interdum</a:t>
            </a:r>
            <a:endParaRPr b="0" i="0" sz="30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4348350" y="736875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4348350" y="3120600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675399" y="1"/>
            <a:ext cx="468601" cy="9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33417" l="0" r="0" t="0"/>
          <a:stretch/>
        </p:blipFill>
        <p:spPr>
          <a:xfrm>
            <a:off x="284100" y="3528000"/>
            <a:ext cx="3347024" cy="1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9E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828900" y="1283400"/>
            <a:ext cx="7486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Praesent mi purus, elementum quis eros et, rhoncus egestas nunc. Cras vitae arcu interdum</a:t>
            </a:r>
            <a:endParaRPr b="0" i="0" sz="30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4348350" y="736875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4348350" y="3120600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33417" l="0" r="0" t="0"/>
          <a:stretch/>
        </p:blipFill>
        <p:spPr>
          <a:xfrm>
            <a:off x="284100" y="3528000"/>
            <a:ext cx="3347024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400" y="0"/>
            <a:ext cx="468600" cy="93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F89A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828900" y="1283400"/>
            <a:ext cx="74862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Praesent mi purus, elementum quis eros et, rhoncus egestas nunc. Cras vitae arcu interdum</a:t>
            </a:r>
            <a:endParaRPr b="0" i="0" sz="30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4348350" y="736875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348350" y="3120600"/>
            <a:ext cx="44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6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675399" y="1"/>
            <a:ext cx="468601" cy="9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33417" l="0" r="0" t="0"/>
          <a:stretch/>
        </p:blipFill>
        <p:spPr>
          <a:xfrm>
            <a:off x="284100" y="3528000"/>
            <a:ext cx="3347024" cy="16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5400" y="0"/>
            <a:ext cx="468600" cy="93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706865" y="3964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36289" t="19813"/>
          <a:stretch/>
        </p:blipFill>
        <p:spPr>
          <a:xfrm>
            <a:off x="4938825" y="0"/>
            <a:ext cx="4205174" cy="38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9E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706865" y="3964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0" r="36289" t="19813"/>
          <a:stretch/>
        </p:blipFill>
        <p:spPr>
          <a:xfrm>
            <a:off x="4938825" y="0"/>
            <a:ext cx="4205174" cy="38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F89A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06865" y="3964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36289" t="19813"/>
          <a:stretch/>
        </p:blipFill>
        <p:spPr>
          <a:xfrm>
            <a:off x="4938825" y="0"/>
            <a:ext cx="4205174" cy="38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4">
            <a:alphaModFix/>
          </a:blip>
          <a:srcRect b="0" l="0" r="0"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 b="27641" l="0" r="0" t="0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9E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 b="0" l="0" r="0"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5">
            <a:alphaModFix/>
          </a:blip>
          <a:srcRect b="28392" l="0" r="0" t="0"/>
          <a:stretch/>
        </p:blipFill>
        <p:spPr>
          <a:xfrm>
            <a:off x="-18450" y="4244827"/>
            <a:ext cx="1887077" cy="8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18645" l="0" r="0" t="16478"/>
          <a:stretch/>
        </p:blipFill>
        <p:spPr>
          <a:xfrm>
            <a:off x="344825" y="282275"/>
            <a:ext cx="8498749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6226" t="0"/>
          <a:stretch/>
        </p:blipFill>
        <p:spPr>
          <a:xfrm>
            <a:off x="6255450" y="4238950"/>
            <a:ext cx="2588125" cy="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32" y="3221375"/>
            <a:ext cx="2322851" cy="16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F89A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Súper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Cool text</a:t>
            </a:r>
            <a:endParaRPr b="0" i="0" sz="72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4">
            <a:alphaModFix/>
          </a:blip>
          <a:srcRect b="0" l="0" r="0"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5">
            <a:alphaModFix/>
          </a:blip>
          <a:srcRect b="27641" l="0" r="0" t="0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19037" l="0" r="0" t="15901"/>
          <a:stretch/>
        </p:blipFill>
        <p:spPr>
          <a:xfrm>
            <a:off x="344825" y="283400"/>
            <a:ext cx="8498748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33" y="3209696"/>
            <a:ext cx="2376225" cy="1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850" y="4226100"/>
            <a:ext cx="2799226" cy="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23960" l="0" r="17681" t="22531"/>
          <a:stretch/>
        </p:blipFill>
        <p:spPr>
          <a:xfrm>
            <a:off x="344825" y="261325"/>
            <a:ext cx="8498751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6226" t="0"/>
          <a:stretch/>
        </p:blipFill>
        <p:spPr>
          <a:xfrm>
            <a:off x="6255450" y="4238950"/>
            <a:ext cx="2588125" cy="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32" y="3221375"/>
            <a:ext cx="2322851" cy="16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12867" l="0" r="4269" t="25027"/>
          <a:stretch/>
        </p:blipFill>
        <p:spPr>
          <a:xfrm>
            <a:off x="344825" y="264745"/>
            <a:ext cx="8498749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21241" r="0" t="0"/>
          <a:stretch/>
        </p:blipFill>
        <p:spPr>
          <a:xfrm>
            <a:off x="2" y="20975"/>
            <a:ext cx="1829473" cy="16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>
                <a:latin typeface="Bitter"/>
                <a:ea typeface="Bitter"/>
                <a:cs typeface="Bitter"/>
                <a:sym typeface="Bitter"/>
              </a:rPr>
              <a:t>Your title here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2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7570" l="0" r="0" t="27557"/>
          <a:stretch/>
        </p:blipFill>
        <p:spPr>
          <a:xfrm>
            <a:off x="344825" y="261325"/>
            <a:ext cx="8498749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17931" r="0" t="0"/>
          <a:stretch/>
        </p:blipFill>
        <p:spPr>
          <a:xfrm>
            <a:off x="1" y="9305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>
                <a:latin typeface="Bitter"/>
                <a:ea typeface="Bitter"/>
                <a:cs typeface="Bitter"/>
                <a:sym typeface="Bitter"/>
              </a:rPr>
              <a:t>Your title here</a:t>
            </a:r>
            <a:endParaRPr sz="6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12468" r="11871" t="0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CONTENT</a:t>
            </a:r>
            <a:r>
              <a:rPr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 SLIDES</a:t>
            </a:r>
            <a:endParaRPr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1501950" y="2834125"/>
            <a:ext cx="61401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These are the slides recommended when you have text/bullet points that people will read.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