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69" r:id="rId3"/>
    <p:sldId id="261" r:id="rId4"/>
    <p:sldId id="267" r:id="rId5"/>
    <p:sldId id="260" r:id="rId6"/>
    <p:sldId id="257" r:id="rId7"/>
    <p:sldId id="258" r:id="rId8"/>
    <p:sldId id="259" r:id="rId9"/>
    <p:sldId id="270" r:id="rId10"/>
    <p:sldId id="262" r:id="rId11"/>
    <p:sldId id="263" r:id="rId12"/>
    <p:sldId id="265" r:id="rId13"/>
    <p:sldId id="264" r:id="rId14"/>
    <p:sldId id="266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88" autoAdjust="0"/>
  </p:normalViewPr>
  <p:slideViewPr>
    <p:cSldViewPr>
      <p:cViewPr varScale="1">
        <p:scale>
          <a:sx n="69" d="100"/>
          <a:sy n="69" d="100"/>
        </p:scale>
        <p:origin x="-19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1FF82-AA0A-4AB0-8FA8-C9B4B022275A}" type="datetimeFigureOut">
              <a:rPr lang="fr-FR" smtClean="0"/>
              <a:t>05/02/2016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795ED-4640-4B8D-A5D6-509053936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20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95ED-4640-4B8D-A5D6-5090539363B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850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Alexandre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95ED-4640-4B8D-A5D6-5090539363B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353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Alexandre</a:t>
            </a:r>
          </a:p>
          <a:p>
            <a:endParaRPr lang="fr-FR" dirty="0" smtClean="0"/>
          </a:p>
          <a:p>
            <a:r>
              <a:rPr lang="fr-FR" dirty="0" smtClean="0"/>
              <a:t>Adaptation des types du Modèle en type exploitable via </a:t>
            </a:r>
            <a:r>
              <a:rPr lang="fr-FR" dirty="0" err="1" smtClean="0"/>
              <a:t>databinding</a:t>
            </a:r>
            <a:r>
              <a:rPr lang="fr-FR" dirty="0" smtClean="0"/>
              <a:t> par la Vue</a:t>
            </a:r>
          </a:p>
          <a:p>
            <a:endParaRPr lang="fr-FR" dirty="0" smtClean="0"/>
          </a:p>
          <a:p>
            <a:r>
              <a:rPr lang="fr-FR" dirty="0" smtClean="0"/>
              <a:t>Exposition de Commandes pour l’interaction entre Vue et Modèle</a:t>
            </a:r>
          </a:p>
          <a:p>
            <a:endParaRPr lang="fr-FR" dirty="0" smtClean="0"/>
          </a:p>
          <a:p>
            <a:r>
              <a:rPr lang="fr-FR" dirty="0" smtClean="0"/>
              <a:t>Fonctionnement par notification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95ED-4640-4B8D-A5D6-5090539363B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334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Alexandre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95ED-4640-4B8D-A5D6-5090539363B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065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95ED-4640-4B8D-A5D6-5090539363B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46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mathieu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95ED-4640-4B8D-A5D6-5090539363B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57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Mathieu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95ED-4640-4B8D-A5D6-5090539363B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17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Alexandre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95ED-4640-4B8D-A5D6-5090539363B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93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Bastien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95ED-4640-4B8D-A5D6-5090539363B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87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bastien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95ED-4640-4B8D-A5D6-5090539363B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987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Mathieu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95ED-4640-4B8D-A5D6-5090539363B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40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Alexandre</a:t>
            </a:r>
          </a:p>
          <a:p>
            <a:endParaRPr lang="fr-FR" dirty="0" smtClean="0"/>
          </a:p>
          <a:p>
            <a:r>
              <a:rPr lang="fr-FR" dirty="0" smtClean="0"/>
              <a:t>Design Pattern de Présentation</a:t>
            </a:r>
          </a:p>
          <a:p>
            <a:endParaRPr lang="fr-FR" dirty="0" smtClean="0"/>
          </a:p>
          <a:p>
            <a:r>
              <a:rPr lang="fr-FR" dirty="0" smtClean="0"/>
              <a:t>Similaire au Model - </a:t>
            </a:r>
            <a:r>
              <a:rPr lang="fr-FR" dirty="0" err="1" smtClean="0"/>
              <a:t>View</a:t>
            </a:r>
            <a:r>
              <a:rPr lang="fr-FR" dirty="0" smtClean="0"/>
              <a:t> – </a:t>
            </a:r>
            <a:r>
              <a:rPr lang="fr-FR" dirty="0" err="1" smtClean="0"/>
              <a:t>Controler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Découpler la réalisation de la Vue pour la confier à un Designer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95ED-4640-4B8D-A5D6-5090539363B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658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Alexandre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795ED-4640-4B8D-A5D6-5090539363B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75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B33-69DC-4CA2-A133-408BBDEDC224}" type="datetime1">
              <a:rPr lang="fr-FR" smtClean="0"/>
              <a:t>05/02/2016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02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353C-E59F-46C4-BD53-C17DD3D684D9}" type="datetime1">
              <a:rPr lang="fr-FR" smtClean="0"/>
              <a:t>05/02/2016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47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B01C-CD01-4293-B5B6-8723D0668133}" type="datetime1">
              <a:rPr lang="fr-FR" smtClean="0"/>
              <a:t>05/02/2016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73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D8D7-762A-4D30-A306-EF26F1C533CD}" type="datetime1">
              <a:rPr lang="fr-FR" smtClean="0"/>
              <a:t>05/02/2016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E4AF-BCF4-4EA9-BDC1-9B5C7956EF63}" type="datetime1">
              <a:rPr lang="fr-FR" smtClean="0"/>
              <a:t>05/02/2016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0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EC8B-C4AF-4707-9DF2-29CF1A075057}" type="datetime1">
              <a:rPr lang="fr-FR" smtClean="0"/>
              <a:t>05/02/2016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29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DF4F-6300-47A1-AAEC-F980629640B2}" type="datetime1">
              <a:rPr lang="fr-FR" smtClean="0"/>
              <a:t>05/02/2016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42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D6C7-CD1E-4312-8F3A-5CD8E3050279}" type="datetime1">
              <a:rPr lang="fr-FR" smtClean="0"/>
              <a:t>05/02/2016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52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C845-D43F-4C64-A47F-353602E3D638}" type="datetime1">
              <a:rPr lang="fr-FR" smtClean="0"/>
              <a:t>05/02/2016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6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024B-3766-4002-A388-F3E666EA96D1}" type="datetime1">
              <a:rPr lang="fr-FR" smtClean="0"/>
              <a:t>05/02/2016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4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7397-C27F-4195-A9CF-20684F7998F3}" type="datetime1">
              <a:rPr lang="fr-FR" smtClean="0"/>
              <a:t>05/02/2016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29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3EB59-1BF5-46AB-9CE8-153F3E3BEDA1}" type="datetime1">
              <a:rPr lang="fr-FR" smtClean="0"/>
              <a:t>05/02/2016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F5A0-4A63-4140-BD29-0EC4BE709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16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002060"/>
                </a:solidFill>
              </a:rPr>
              <a:t>Jedi </a:t>
            </a:r>
            <a:r>
              <a:rPr lang="fr-FR" b="1" dirty="0" err="1" smtClean="0">
                <a:solidFill>
                  <a:srgbClr val="002060"/>
                </a:solidFill>
              </a:rPr>
              <a:t>Tournament</a:t>
            </a:r>
            <a:r>
              <a:rPr lang="fr-FR" b="1" dirty="0" smtClean="0">
                <a:solidFill>
                  <a:srgbClr val="002060"/>
                </a:solidFill>
              </a:rPr>
              <a:t> 2016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Présenté par 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2800" dirty="0"/>
              <a:t>Belin </a:t>
            </a:r>
            <a:r>
              <a:rPr lang="fr-FR" sz="2800" dirty="0" smtClean="0"/>
              <a:t>Mathieu			</a:t>
            </a:r>
            <a:r>
              <a:rPr lang="fr-FR" sz="2800" dirty="0" err="1" smtClean="0"/>
              <a:t>Pescher</a:t>
            </a:r>
            <a:r>
              <a:rPr lang="fr-FR" sz="2800" dirty="0" smtClean="0"/>
              <a:t> Marc</a:t>
            </a:r>
          </a:p>
          <a:p>
            <a:pPr marL="0" indent="0">
              <a:buNone/>
            </a:pPr>
            <a:r>
              <a:rPr lang="fr-FR" sz="2800" dirty="0"/>
              <a:t>Humbert </a:t>
            </a:r>
            <a:r>
              <a:rPr lang="fr-FR" sz="2800" dirty="0" smtClean="0"/>
              <a:t>Bastien			</a:t>
            </a:r>
            <a:r>
              <a:rPr lang="fr-FR" sz="2800" dirty="0" err="1" smtClean="0"/>
              <a:t>Rabérin</a:t>
            </a:r>
            <a:r>
              <a:rPr lang="fr-FR" sz="2800" dirty="0" smtClean="0"/>
              <a:t> </a:t>
            </a:r>
            <a:r>
              <a:rPr lang="fr-FR" sz="2800" dirty="0"/>
              <a:t>Alexandre</a:t>
            </a:r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4098" name="Picture 2" descr="D:\Documents\Projects\TPs_ServicesReseaux\JediTournament\Presentation\Resources\ISIM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41566"/>
            <a:ext cx="3960440" cy="110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3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Model </a:t>
            </a:r>
            <a:r>
              <a:rPr lang="fr-FR" b="1" dirty="0" smtClean="0">
                <a:solidFill>
                  <a:srgbClr val="002060"/>
                </a:solidFill>
              </a:rPr>
              <a:t>- </a:t>
            </a:r>
            <a:r>
              <a:rPr lang="fr-FR" b="1" dirty="0" err="1">
                <a:solidFill>
                  <a:srgbClr val="002060"/>
                </a:solidFill>
              </a:rPr>
              <a:t>View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smtClean="0">
                <a:solidFill>
                  <a:srgbClr val="002060"/>
                </a:solidFill>
              </a:rPr>
              <a:t>- </a:t>
            </a:r>
            <a:r>
              <a:rPr lang="fr-FR" b="1" dirty="0" err="1">
                <a:solidFill>
                  <a:srgbClr val="002060"/>
                </a:solidFill>
              </a:rPr>
              <a:t>ViewModel</a:t>
            </a:r>
            <a:endParaRPr lang="fr-FR" b="1" dirty="0">
              <a:solidFill>
                <a:srgbClr val="002060"/>
              </a:solidFill>
            </a:endParaRPr>
          </a:p>
        </p:txBody>
      </p:sp>
      <p:pic>
        <p:nvPicPr>
          <p:cNvPr id="2050" name="Picture 2" descr="D:\Documents\Projects\TPs_ServicesReseaux\JediTournament\Presentation\Resources\mvv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5" y="1772816"/>
            <a:ext cx="8869363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2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002060"/>
                </a:solidFill>
              </a:rPr>
              <a:t>Modèle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Données </a:t>
            </a:r>
            <a:r>
              <a:rPr lang="fr-FR" dirty="0"/>
              <a:t>métier à </a:t>
            </a:r>
            <a:r>
              <a:rPr lang="fr-FR" dirty="0" smtClean="0"/>
              <a:t>manipuler</a:t>
            </a:r>
          </a:p>
          <a:p>
            <a:r>
              <a:rPr lang="fr-FR" dirty="0" smtClean="0"/>
              <a:t>Aucune </a:t>
            </a:r>
            <a:r>
              <a:rPr lang="fr-FR" dirty="0"/>
              <a:t>représentation graphique précise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11</a:t>
            </a:fld>
            <a:endParaRPr lang="fr-FR"/>
          </a:p>
        </p:txBody>
      </p:sp>
      <p:pic>
        <p:nvPicPr>
          <p:cNvPr id="6146" name="Picture 2" descr="D:\Documents\Projects\TPs_ServicesReseaux\JediTournament\Presentation\Resources\entityJed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5904656" cy="34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fr-FR" b="1" dirty="0" err="1" smtClean="0">
                <a:solidFill>
                  <a:srgbClr val="002060"/>
                </a:solidFill>
              </a:rPr>
              <a:t>View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Fenêtres d’affichages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Contrôles utilisateurs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12</a:t>
            </a:fld>
            <a:endParaRPr lang="fr-FR"/>
          </a:p>
        </p:txBody>
      </p:sp>
      <p:pic>
        <p:nvPicPr>
          <p:cNvPr id="7170" name="Picture 2" descr="D:\Documents\Projects\TPs_ServicesReseaux\JediTournament\Presentation\Resources\jediVie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188" y="1895450"/>
            <a:ext cx="43053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0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>
                <a:solidFill>
                  <a:srgbClr val="002060"/>
                </a:solidFill>
              </a:rPr>
              <a:t>ViewModel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Adaptation </a:t>
            </a:r>
            <a:r>
              <a:rPr lang="fr-FR" dirty="0"/>
              <a:t>des types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Commandes</a:t>
            </a:r>
          </a:p>
          <a:p>
            <a:endParaRPr lang="fr-FR" dirty="0"/>
          </a:p>
          <a:p>
            <a:r>
              <a:rPr lang="fr-FR" dirty="0" smtClean="0"/>
              <a:t>Notification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13</a:t>
            </a:fld>
            <a:endParaRPr lang="fr-FR"/>
          </a:p>
        </p:txBody>
      </p:sp>
      <p:pic>
        <p:nvPicPr>
          <p:cNvPr id="8194" name="Picture 2" descr="D:\Documents\Projects\TPs_ServicesReseaux\JediTournament\Presentation\Resources\jediview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209" y="1628800"/>
            <a:ext cx="4212271" cy="498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4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002060"/>
                </a:solidFill>
              </a:rPr>
              <a:t>User </a:t>
            </a:r>
            <a:r>
              <a:rPr lang="fr-FR" b="1" dirty="0" err="1" smtClean="0">
                <a:solidFill>
                  <a:srgbClr val="002060"/>
                </a:solidFill>
              </a:rPr>
              <a:t>Controls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927373"/>
            <a:ext cx="903649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Contrôle </a:t>
            </a:r>
            <a:r>
              <a:rPr lang="fr-FR" dirty="0" smtClean="0"/>
              <a:t>personnalisé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Regrouper </a:t>
            </a:r>
            <a:r>
              <a:rPr lang="fr-FR" dirty="0"/>
              <a:t>1 à n contrôles</a:t>
            </a:r>
          </a:p>
          <a:p>
            <a:r>
              <a:rPr lang="fr-FR" dirty="0" smtClean="0"/>
              <a:t>Définir </a:t>
            </a:r>
            <a:r>
              <a:rPr lang="fr-FR" dirty="0"/>
              <a:t>un comportement pour le groupe de </a:t>
            </a:r>
            <a:r>
              <a:rPr lang="fr-FR" dirty="0" smtClean="0"/>
              <a:t>contrôles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But :</a:t>
            </a:r>
          </a:p>
          <a:p>
            <a:pPr marL="0" indent="0">
              <a:buNone/>
            </a:pPr>
            <a:r>
              <a:rPr lang="fr-FR" dirty="0" smtClean="0"/>
              <a:t>	Réutilisation de composants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2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002060"/>
                </a:solidFill>
              </a:rPr>
              <a:t>Problèmes rencontrés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r>
              <a:rPr lang="fr-FR" dirty="0" smtClean="0"/>
              <a:t>Quelques interactions avec la BDD</a:t>
            </a:r>
          </a:p>
          <a:p>
            <a:endParaRPr lang="fr-FR" dirty="0" smtClean="0"/>
          </a:p>
          <a:p>
            <a:r>
              <a:rPr lang="fr-FR" dirty="0" smtClean="0"/>
              <a:t>Les MVVM des matchs et tournois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La photo de </a:t>
            </a:r>
            <a:r>
              <a:rPr lang="fr-FR" dirty="0" err="1" smtClean="0"/>
              <a:t>Yoda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2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002060"/>
                </a:solidFill>
              </a:rPr>
              <a:t>Merci de votre attention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0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002060"/>
                </a:solidFill>
              </a:rPr>
              <a:t>Démonstration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1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Architecture 4 tiers (4 couches)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Presentation</a:t>
            </a:r>
            <a:r>
              <a:rPr lang="fr-FR" dirty="0"/>
              <a:t> Layer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Interface </a:t>
            </a:r>
            <a:r>
              <a:rPr lang="fr-FR" dirty="0"/>
              <a:t>Homme Machine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• Business Layer</a:t>
            </a:r>
          </a:p>
          <a:p>
            <a:pPr marL="0" indent="0">
              <a:buNone/>
            </a:pPr>
            <a:r>
              <a:rPr lang="fr-FR" dirty="0" smtClean="0"/>
              <a:t>	Noyau </a:t>
            </a:r>
            <a:r>
              <a:rPr lang="fr-FR" dirty="0"/>
              <a:t>métier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/>
              <a:t>Data Access Layer</a:t>
            </a:r>
          </a:p>
          <a:p>
            <a:pPr marL="0" indent="0">
              <a:buNone/>
            </a:pPr>
            <a:r>
              <a:rPr lang="fr-FR" dirty="0" smtClean="0"/>
              <a:t>	Accès </a:t>
            </a:r>
            <a:r>
              <a:rPr lang="fr-FR" dirty="0"/>
              <a:t>aux données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Entities</a:t>
            </a:r>
            <a:r>
              <a:rPr lang="fr-FR" dirty="0"/>
              <a:t> Layer</a:t>
            </a:r>
          </a:p>
          <a:p>
            <a:pPr marL="0" indent="0">
              <a:buNone/>
            </a:pPr>
            <a:r>
              <a:rPr lang="fr-FR" dirty="0" smtClean="0"/>
              <a:t>	Objets </a:t>
            </a:r>
            <a:r>
              <a:rPr lang="fr-FR" dirty="0"/>
              <a:t>basiques</a:t>
            </a:r>
          </a:p>
        </p:txBody>
      </p:sp>
      <p:pic>
        <p:nvPicPr>
          <p:cNvPr id="1026" name="Picture 2" descr="D:\Documents\Projects\TPs_ServicesReseaux\JediTournament\Presentation\Resources\4ti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64" y="3068960"/>
            <a:ext cx="43053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5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002060"/>
                </a:solidFill>
              </a:rPr>
              <a:t>Architecture du projet</a:t>
            </a:r>
            <a:endParaRPr lang="fr-FR" b="1" dirty="0">
              <a:solidFill>
                <a:srgbClr val="002060"/>
              </a:solidFill>
            </a:endParaRPr>
          </a:p>
        </p:txBody>
      </p:sp>
      <p:pic>
        <p:nvPicPr>
          <p:cNvPr id="3074" name="Picture 2" descr="D:\Documents\Projects\TPs_ServicesReseaux\JediTournament\Presentation\Resources\projectArc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6132337" cy="289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8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002060"/>
                </a:solidFill>
              </a:rPr>
              <a:t>Gestion de projet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328592"/>
          </a:xfrm>
        </p:spPr>
        <p:txBody>
          <a:bodyPr/>
          <a:lstStyle/>
          <a:p>
            <a:r>
              <a:rPr lang="fr-FR" dirty="0" smtClean="0"/>
              <a:t>Répartition des tâches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Versionning</a:t>
            </a:r>
            <a:r>
              <a:rPr lang="fr-FR" dirty="0" smtClean="0"/>
              <a:t> avec Git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2057" name="Picture 9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8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00" y="4739802"/>
            <a:ext cx="3497152" cy="139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" y="2276872"/>
            <a:ext cx="909733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3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002060"/>
                </a:solidFill>
              </a:rPr>
              <a:t>Données</a:t>
            </a:r>
            <a:endParaRPr lang="fr-FR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2" y="2333434"/>
            <a:ext cx="8222192" cy="239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2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002060"/>
                </a:solidFill>
              </a:rPr>
              <a:t>Stub de données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Pour chaque </a:t>
            </a:r>
            <a:r>
              <a:rPr lang="fr-FR" dirty="0" smtClean="0"/>
              <a:t>entité :</a:t>
            </a:r>
            <a:endParaRPr lang="fr-FR" dirty="0" smtClean="0"/>
          </a:p>
          <a:p>
            <a:endParaRPr lang="fr-FR" dirty="0" smtClean="0"/>
          </a:p>
          <a:p>
            <a:pPr lvl="1"/>
            <a:r>
              <a:rPr lang="fr-FR" dirty="0" smtClean="0"/>
              <a:t>Ajouts</a:t>
            </a:r>
          </a:p>
          <a:p>
            <a:endParaRPr lang="fr-FR" dirty="0"/>
          </a:p>
          <a:p>
            <a:pPr lvl="1"/>
            <a:r>
              <a:rPr lang="fr-FR" dirty="0" smtClean="0"/>
              <a:t>Modifications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Suppressions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4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002060"/>
                </a:solidFill>
              </a:rPr>
              <a:t>Base de données</a:t>
            </a:r>
            <a:endParaRPr lang="fr-FR" b="1" dirty="0">
              <a:solidFill>
                <a:srgbClr val="00206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38"/>
            <a:ext cx="9144000" cy="383101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1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002060"/>
                </a:solidFill>
              </a:rPr>
              <a:t>Tests Unitaires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F5A0-4A63-4140-BD29-0EC4BE709D8D}" type="slidenum">
              <a:rPr lang="fr-FR" smtClean="0"/>
              <a:t>9</a:t>
            </a:fld>
            <a:endParaRPr lang="fr-FR"/>
          </a:p>
        </p:txBody>
      </p:sp>
      <p:pic>
        <p:nvPicPr>
          <p:cNvPr id="5124" name="Picture 4" descr="D:\Documents\Projects\TPs_ServicesReseaux\JediTournament\Presentation\Resources\tes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83"/>
          <a:stretch/>
        </p:blipFill>
        <p:spPr bwMode="auto">
          <a:xfrm>
            <a:off x="5148064" y="3212976"/>
            <a:ext cx="3314700" cy="275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Documents\Projects\TPs_ServicesReseaux\JediTournament\Presentation\Resources\tes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17"/>
          <a:stretch/>
        </p:blipFill>
        <p:spPr bwMode="auto">
          <a:xfrm>
            <a:off x="1187624" y="1916832"/>
            <a:ext cx="3314700" cy="340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203</Words>
  <Application>Microsoft Office PowerPoint</Application>
  <PresentationFormat>Affichage à l'écran (4:3)</PresentationFormat>
  <Paragraphs>127</Paragraphs>
  <Slides>16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Jedi Tournament 2016</vt:lpstr>
      <vt:lpstr>Démonstration</vt:lpstr>
      <vt:lpstr>Architecture 4 tiers (4 couches)</vt:lpstr>
      <vt:lpstr>Architecture du projet</vt:lpstr>
      <vt:lpstr>Gestion de projet</vt:lpstr>
      <vt:lpstr>Données</vt:lpstr>
      <vt:lpstr>Stub de données</vt:lpstr>
      <vt:lpstr>Base de données</vt:lpstr>
      <vt:lpstr>Tests Unitaires</vt:lpstr>
      <vt:lpstr>Model - View - ViewModel</vt:lpstr>
      <vt:lpstr>Modèle</vt:lpstr>
      <vt:lpstr>View</vt:lpstr>
      <vt:lpstr>ViewModel</vt:lpstr>
      <vt:lpstr>User Controls</vt:lpstr>
      <vt:lpstr>Problèmes rencontrés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Données</dc:title>
  <dc:creator>Bastien</dc:creator>
  <cp:lastModifiedBy>KeRNeLith</cp:lastModifiedBy>
  <cp:revision>25</cp:revision>
  <dcterms:created xsi:type="dcterms:W3CDTF">2016-02-04T17:03:29Z</dcterms:created>
  <dcterms:modified xsi:type="dcterms:W3CDTF">2016-02-05T14:20:16Z</dcterms:modified>
</cp:coreProperties>
</file>