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F00DD27A-0D22-4F1C-ADAE-910F70BEB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Maharashtra</a:t>
            </a:r>
            <a:r>
              <a:rPr lang="en-US" dirty="0" smtClean="0"/>
              <a:t> </a:t>
            </a:r>
            <a:r>
              <a:rPr smtClean="0"/>
              <a:t>Assembly</a:t>
            </a:r>
            <a:r>
              <a:rPr lang="en-US" dirty="0" smtClean="0"/>
              <a:t> </a:t>
            </a:r>
            <a:r>
              <a:rPr smtClean="0"/>
              <a:t>Election</a:t>
            </a:r>
            <a:r>
              <a:rPr lang="en-US" dirty="0" smtClean="0"/>
              <a:t> 2024 </a:t>
            </a:r>
            <a:r>
              <a:rPr smtClean="0"/>
              <a:t>Result</a:t>
            </a:r>
            <a:r>
              <a:rPr lang="en-US" dirty="0" smtClean="0"/>
              <a:t> </a:t>
            </a:r>
            <a:r>
              <a:rPr smtClean="0"/>
              <a:t>Analysis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p">
            <a:extLst>
              <a:ext uri="{FF2B5EF4-FFF2-40B4-BE49-F238E27FC236}">
                <a16:creationId xmlns:a16="http://schemas.microsoft.com/office/drawing/2014/main" xmlns="" id="{4CE06B94-4CC7-431A-8AA4-31693A010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52259" y="0"/>
            <a:ext cx="8287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Voter Turnout by Gender">
            <a:extLst>
              <a:ext uri="{FF2B5EF4-FFF2-40B4-BE49-F238E27FC236}">
                <a16:creationId xmlns:a16="http://schemas.microsoft.com/office/drawing/2014/main" xmlns="" id="{166FB587-E138-4E90-A68D-6D637CCD4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76587" y="1614487"/>
            <a:ext cx="58388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arty Performance With Strike Rate">
            <a:extLst>
              <a:ext uri="{FF2B5EF4-FFF2-40B4-BE49-F238E27FC236}">
                <a16:creationId xmlns:a16="http://schemas.microsoft.com/office/drawing/2014/main" xmlns="" id="{A8602356-3149-4086-8836-EDDAF55F6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73112" y="0"/>
            <a:ext cx="6845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aharashtra Election Dashboard">
            <a:extLst>
              <a:ext uri="{FF2B5EF4-FFF2-40B4-BE49-F238E27FC236}">
                <a16:creationId xmlns:a16="http://schemas.microsoft.com/office/drawing/2014/main" xmlns="" id="{52D8D59F-1E7A-4676-B65A-30EBDDAB5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Maharashtra Election 2024 Result Story1">
            <a:extLst>
              <a:ext uri="{FF2B5EF4-FFF2-40B4-BE49-F238E27FC236}">
                <a16:creationId xmlns:a16="http://schemas.microsoft.com/office/drawing/2014/main" xmlns="" id="{148FF324-1ABE-4A7F-AE1F-C9C9C700B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Maharashtra Election 2024 Result Story2">
            <a:extLst>
              <a:ext uri="{FF2B5EF4-FFF2-40B4-BE49-F238E27FC236}">
                <a16:creationId xmlns:a16="http://schemas.microsoft.com/office/drawing/2014/main" xmlns="" id="{719DBF75-3A15-4D46-8B71-924669F6D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Maharashtra Election 2024 Result Story3">
            <a:extLst>
              <a:ext uri="{FF2B5EF4-FFF2-40B4-BE49-F238E27FC236}">
                <a16:creationId xmlns:a16="http://schemas.microsoft.com/office/drawing/2014/main" xmlns="" id="{CFEEF627-21DA-4E64-9CF0-B2C90C233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Custom</PresentationFormat>
  <Paragraphs>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Maharashtra Assembly Election 2024 Result Analysis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Maharashtra Assembly Election 2024 Result Analysis</dc:title>
  <dc:creator/>
  <cp:lastModifiedBy>DELL</cp:lastModifiedBy>
  <cp:revision>1</cp:revision>
  <dcterms:created xsi:type="dcterms:W3CDTF">2024-12-05T04:29:37Z</dcterms:created>
  <dcterms:modified xsi:type="dcterms:W3CDTF">2024-12-05T04:30:41Z</dcterms:modified>
</cp:coreProperties>
</file>